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361" r:id="rId3"/>
    <p:sldId id="362" r:id="rId4"/>
    <p:sldId id="364" r:id="rId5"/>
    <p:sldId id="367" r:id="rId6"/>
    <p:sldId id="365" r:id="rId7"/>
    <p:sldId id="371" r:id="rId8"/>
    <p:sldId id="902" r:id="rId9"/>
    <p:sldId id="366" r:id="rId10"/>
    <p:sldId id="363" r:id="rId11"/>
    <p:sldId id="890" r:id="rId12"/>
    <p:sldId id="891" r:id="rId13"/>
    <p:sldId id="893" r:id="rId14"/>
    <p:sldId id="901" r:id="rId15"/>
    <p:sldId id="894" r:id="rId16"/>
    <p:sldId id="898" r:id="rId17"/>
    <p:sldId id="899" r:id="rId18"/>
    <p:sldId id="900" r:id="rId19"/>
    <p:sldId id="895" r:id="rId20"/>
    <p:sldId id="896" r:id="rId21"/>
    <p:sldId id="892" r:id="rId22"/>
    <p:sldId id="90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506F5476-B9A7-40B9-B2CD-4A58DCA053B5}">
          <p14:sldIdLst>
            <p14:sldId id="257"/>
          </p14:sldIdLst>
        </p14:section>
        <p14:section name="Local Government" id="{33C5C1B1-D07D-48E6-B68E-B49BEBE21E61}">
          <p14:sldIdLst>
            <p14:sldId id="361"/>
            <p14:sldId id="362"/>
            <p14:sldId id="364"/>
            <p14:sldId id="367"/>
            <p14:sldId id="365"/>
            <p14:sldId id="371"/>
            <p14:sldId id="902"/>
            <p14:sldId id="366"/>
            <p14:sldId id="363"/>
          </p14:sldIdLst>
        </p14:section>
        <p14:section name="State Boards Commissions" id="{485C1CB3-42A9-432F-9AA2-0AD6679EFF90}">
          <p14:sldIdLst>
            <p14:sldId id="890"/>
            <p14:sldId id="891"/>
            <p14:sldId id="893"/>
            <p14:sldId id="901"/>
            <p14:sldId id="894"/>
            <p14:sldId id="898"/>
            <p14:sldId id="899"/>
            <p14:sldId id="900"/>
            <p14:sldId id="895"/>
            <p14:sldId id="896"/>
            <p14:sldId id="892"/>
            <p14:sldId id="90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h Franco" initials="JF" lastIdx="1" clrIdx="0">
    <p:extLst>
      <p:ext uri="{19B8F6BF-5375-455C-9EA6-DF929625EA0E}">
        <p15:presenceInfo xmlns:p15="http://schemas.microsoft.com/office/powerpoint/2012/main" userId="822d8fe80610f94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146749-C667-46E9-AC64-69DA7B94DC1E}" v="169" dt="2020-11-30T01:43:28.5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 Franco" userId="822d8fe80610f946" providerId="LiveId" clId="{03146749-C667-46E9-AC64-69DA7B94DC1E}"/>
    <pc:docChg chg="undo custSel mod addSld delSld modSld sldOrd modSection">
      <pc:chgData name="Josh Franco" userId="822d8fe80610f946" providerId="LiveId" clId="{03146749-C667-46E9-AC64-69DA7B94DC1E}" dt="2020-11-30T01:51:11.107" v="1688" actId="20577"/>
      <pc:docMkLst>
        <pc:docMk/>
      </pc:docMkLst>
      <pc:sldChg chg="addSp modSp add mod ord setBg">
        <pc:chgData name="Josh Franco" userId="822d8fe80610f946" providerId="LiveId" clId="{03146749-C667-46E9-AC64-69DA7B94DC1E}" dt="2020-11-29T23:33:25.221" v="116" actId="113"/>
        <pc:sldMkLst>
          <pc:docMk/>
          <pc:sldMk cId="2593029804" sldId="257"/>
        </pc:sldMkLst>
        <pc:spChg chg="mod">
          <ac:chgData name="Josh Franco" userId="822d8fe80610f946" providerId="LiveId" clId="{03146749-C667-46E9-AC64-69DA7B94DC1E}" dt="2020-11-29T23:33:25.221" v="116" actId="113"/>
          <ac:spMkLst>
            <pc:docMk/>
            <pc:sldMk cId="2593029804" sldId="257"/>
            <ac:spMk id="2" creationId="{47C3C298-BCF6-4AE4-921F-8B4036222233}"/>
          </ac:spMkLst>
        </pc:spChg>
        <pc:spChg chg="mod">
          <ac:chgData name="Josh Franco" userId="822d8fe80610f946" providerId="LiveId" clId="{03146749-C667-46E9-AC64-69DA7B94DC1E}" dt="2020-11-29T23:29:00.572" v="95" actId="26606"/>
          <ac:spMkLst>
            <pc:docMk/>
            <pc:sldMk cId="2593029804" sldId="257"/>
            <ac:spMk id="3" creationId="{0BDD48B3-9013-45D1-8705-A6C0199C6A53}"/>
          </ac:spMkLst>
        </pc:spChg>
        <pc:spChg chg="mod">
          <ac:chgData name="Josh Franco" userId="822d8fe80610f946" providerId="LiveId" clId="{03146749-C667-46E9-AC64-69DA7B94DC1E}" dt="2020-11-29T23:24:33.140" v="10" actId="27636"/>
          <ac:spMkLst>
            <pc:docMk/>
            <pc:sldMk cId="2593029804" sldId="257"/>
            <ac:spMk id="4" creationId="{5C8B189F-8596-4FA1-9BE1-F0DAFBF6591E}"/>
          </ac:spMkLst>
        </pc:spChg>
        <pc:spChg chg="mod">
          <ac:chgData name="Josh Franco" userId="822d8fe80610f946" providerId="LiveId" clId="{03146749-C667-46E9-AC64-69DA7B94DC1E}" dt="2020-11-29T23:29:00.572" v="95" actId="26606"/>
          <ac:spMkLst>
            <pc:docMk/>
            <pc:sldMk cId="2593029804" sldId="257"/>
            <ac:spMk id="5" creationId="{93F7E382-2B4D-4361-9A8C-3A6F900471F5}"/>
          </ac:spMkLst>
        </pc:spChg>
        <pc:spChg chg="add">
          <ac:chgData name="Josh Franco" userId="822d8fe80610f946" providerId="LiveId" clId="{03146749-C667-46E9-AC64-69DA7B94DC1E}" dt="2020-11-29T23:29:00.572" v="95" actId="26606"/>
          <ac:spMkLst>
            <pc:docMk/>
            <pc:sldMk cId="2593029804" sldId="257"/>
            <ac:spMk id="48" creationId="{347D6575-0B06-40B2-9D0F-298202F6BCAC}"/>
          </ac:spMkLst>
        </pc:spChg>
        <pc:spChg chg="add">
          <ac:chgData name="Josh Franco" userId="822d8fe80610f946" providerId="LiveId" clId="{03146749-C667-46E9-AC64-69DA7B94DC1E}" dt="2020-11-29T23:29:00.572" v="95" actId="26606"/>
          <ac:spMkLst>
            <pc:docMk/>
            <pc:sldMk cId="2593029804" sldId="257"/>
            <ac:spMk id="50" creationId="{E2B33195-5BCA-4BB7-A82D-6739522687DD}"/>
          </ac:spMkLst>
        </pc:spChg>
        <pc:spChg chg="add">
          <ac:chgData name="Josh Franco" userId="822d8fe80610f946" providerId="LiveId" clId="{03146749-C667-46E9-AC64-69DA7B94DC1E}" dt="2020-11-29T23:29:00.572" v="95" actId="26606"/>
          <ac:spMkLst>
            <pc:docMk/>
            <pc:sldMk cId="2593029804" sldId="257"/>
            <ac:spMk id="52" creationId="{CF8AD9F3-9AF6-494F-83A3-2F677563935C}"/>
          </ac:spMkLst>
        </pc:spChg>
        <pc:spChg chg="add">
          <ac:chgData name="Josh Franco" userId="822d8fe80610f946" providerId="LiveId" clId="{03146749-C667-46E9-AC64-69DA7B94DC1E}" dt="2020-11-29T23:29:00.572" v="95" actId="26606"/>
          <ac:spMkLst>
            <pc:docMk/>
            <pc:sldMk cId="2593029804" sldId="257"/>
            <ac:spMk id="54" creationId="{0DA5DB8B-7E5C-4ABC-8069-A9A8806F3976}"/>
          </ac:spMkLst>
        </pc:spChg>
        <pc:picChg chg="mod ord">
          <ac:chgData name="Josh Franco" userId="822d8fe80610f946" providerId="LiveId" clId="{03146749-C667-46E9-AC64-69DA7B94DC1E}" dt="2020-11-29T23:29:00.572" v="95" actId="26606"/>
          <ac:picMkLst>
            <pc:docMk/>
            <pc:sldMk cId="2593029804" sldId="257"/>
            <ac:picMk id="43" creationId="{0C5B5E5B-B9C6-4143-8CC6-87E9913740BC}"/>
          </ac:picMkLst>
        </pc:picChg>
      </pc:sldChg>
      <pc:sldChg chg="addSp delSp modSp add mod setBg delDesignElem">
        <pc:chgData name="Josh Franco" userId="822d8fe80610f946" providerId="LiveId" clId="{03146749-C667-46E9-AC64-69DA7B94DC1E}" dt="2020-11-29T23:33:26.818" v="117" actId="113"/>
        <pc:sldMkLst>
          <pc:docMk/>
          <pc:sldMk cId="2648762" sldId="361"/>
        </pc:sldMkLst>
        <pc:spChg chg="mod">
          <ac:chgData name="Josh Franco" userId="822d8fe80610f946" providerId="LiveId" clId="{03146749-C667-46E9-AC64-69DA7B94DC1E}" dt="2020-11-29T23:24:55.914" v="17" actId="26606"/>
          <ac:spMkLst>
            <pc:docMk/>
            <pc:sldMk cId="2648762" sldId="361"/>
            <ac:spMk id="2" creationId="{56ACF084-81A8-41BA-AF92-BC9053CB1171}"/>
          </ac:spMkLst>
        </pc:spChg>
        <pc:spChg chg="mod">
          <ac:chgData name="Josh Franco" userId="822d8fe80610f946" providerId="LiveId" clId="{03146749-C667-46E9-AC64-69DA7B94DC1E}" dt="2020-11-29T23:24:55.914" v="17" actId="26606"/>
          <ac:spMkLst>
            <pc:docMk/>
            <pc:sldMk cId="2648762" sldId="361"/>
            <ac:spMk id="3" creationId="{A1AED759-8FDE-4406-A736-696A378A6A97}"/>
          </ac:spMkLst>
        </pc:spChg>
        <pc:spChg chg="mod">
          <ac:chgData name="Josh Franco" userId="822d8fe80610f946" providerId="LiveId" clId="{03146749-C667-46E9-AC64-69DA7B94DC1E}" dt="2020-11-29T23:33:26.818" v="117" actId="113"/>
          <ac:spMkLst>
            <pc:docMk/>
            <pc:sldMk cId="2648762" sldId="361"/>
            <ac:spMk id="4" creationId="{CD9A86E8-BD6E-4E61-9298-5386D474F1BC}"/>
          </ac:spMkLst>
        </pc:spChg>
        <pc:spChg chg="mod">
          <ac:chgData name="Josh Franco" userId="822d8fe80610f946" providerId="LiveId" clId="{03146749-C667-46E9-AC64-69DA7B94DC1E}" dt="2020-11-29T23:24:55.914" v="17" actId="26606"/>
          <ac:spMkLst>
            <pc:docMk/>
            <pc:sldMk cId="2648762" sldId="361"/>
            <ac:spMk id="5" creationId="{ADBB7CF5-5B39-4155-B01E-F566FF96B3CD}"/>
          </ac:spMkLst>
        </pc:spChg>
        <pc:spChg chg="add">
          <ac:chgData name="Josh Franco" userId="822d8fe80610f946" providerId="LiveId" clId="{03146749-C667-46E9-AC64-69DA7B94DC1E}" dt="2020-11-29T23:24:55.914" v="17" actId="26606"/>
          <ac:spMkLst>
            <pc:docMk/>
            <pc:sldMk cId="2648762" sldId="361"/>
            <ac:spMk id="10" creationId="{D278ADA9-6383-4BDD-80D2-8899A402687B}"/>
          </ac:spMkLst>
        </pc:spChg>
        <pc:spChg chg="add">
          <ac:chgData name="Josh Franco" userId="822d8fe80610f946" providerId="LiveId" clId="{03146749-C667-46E9-AC64-69DA7B94DC1E}" dt="2020-11-29T23:24:55.914" v="17" actId="26606"/>
          <ac:spMkLst>
            <pc:docMk/>
            <pc:sldMk cId="2648762" sldId="361"/>
            <ac:spMk id="12" creationId="{484B7147-B0F6-40ED-B5A2-FF72BC8198B6}"/>
          </ac:spMkLst>
        </pc:spChg>
        <pc:spChg chg="add">
          <ac:chgData name="Josh Franco" userId="822d8fe80610f946" providerId="LiveId" clId="{03146749-C667-46E9-AC64-69DA7B94DC1E}" dt="2020-11-29T23:24:55.914" v="17" actId="26606"/>
          <ac:spMkLst>
            <pc:docMk/>
            <pc:sldMk cId="2648762" sldId="361"/>
            <ac:spMk id="14" creationId="{B36D2DE0-0628-4A9A-A59D-7BA8B5EB3022}"/>
          </ac:spMkLst>
        </pc:spChg>
        <pc:spChg chg="add">
          <ac:chgData name="Josh Franco" userId="822d8fe80610f946" providerId="LiveId" clId="{03146749-C667-46E9-AC64-69DA7B94DC1E}" dt="2020-11-29T23:24:55.914" v="17" actId="26606"/>
          <ac:spMkLst>
            <pc:docMk/>
            <pc:sldMk cId="2648762" sldId="361"/>
            <ac:spMk id="16" creationId="{48E405C9-94BE-41DA-928C-DEC9A8550E9F}"/>
          </ac:spMkLst>
        </pc:spChg>
        <pc:spChg chg="add">
          <ac:chgData name="Josh Franco" userId="822d8fe80610f946" providerId="LiveId" clId="{03146749-C667-46E9-AC64-69DA7B94DC1E}" dt="2020-11-29T23:24:55.914" v="17" actId="26606"/>
          <ac:spMkLst>
            <pc:docMk/>
            <pc:sldMk cId="2648762" sldId="361"/>
            <ac:spMk id="18" creationId="{D2091A72-D5BB-42AC-8FD3-F7747D90861E}"/>
          </ac:spMkLst>
        </pc:spChg>
        <pc:spChg chg="add">
          <ac:chgData name="Josh Franco" userId="822d8fe80610f946" providerId="LiveId" clId="{03146749-C667-46E9-AC64-69DA7B94DC1E}" dt="2020-11-29T23:24:55.914" v="17" actId="26606"/>
          <ac:spMkLst>
            <pc:docMk/>
            <pc:sldMk cId="2648762" sldId="361"/>
            <ac:spMk id="20" creationId="{6ED12BFC-A737-46AF-8411-481112D54B0C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48762" sldId="361"/>
            <ac:spMk id="21" creationId="{BD4C0BBB-0042-4603-A226-6117F3FD5B3C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48762" sldId="361"/>
            <ac:spMk id="23" creationId="{EC44F520-2598-460E-9F91-B02F60830CA2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48762" sldId="361"/>
            <ac:spMk id="25" creationId="{7404E292-5FAB-47E8-A663-A07530CED8FF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48762" sldId="361"/>
            <ac:spMk id="27" creationId="{D80FF8ED-64CE-400C-A4D5-9F943FC264DE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48762" sldId="361"/>
            <ac:spMk id="29" creationId="{568868AD-100D-45F3-B11E-8A2936712B9E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48762" sldId="361"/>
            <ac:spMk id="31" creationId="{714742CC-05F9-44AC-AF98-AB6EF810E47D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48762" sldId="361"/>
            <ac:spMk id="33" creationId="{853C77DB-C7E3-4B1F-9AD0-1EB2982A8659}"/>
          </ac:spMkLst>
        </pc:spChg>
      </pc:sldChg>
      <pc:sldChg chg="addSp modSp add mod setBg">
        <pc:chgData name="Josh Franco" userId="822d8fe80610f946" providerId="LiveId" clId="{03146749-C667-46E9-AC64-69DA7B94DC1E}" dt="2020-11-29T23:33:28.931" v="118" actId="113"/>
        <pc:sldMkLst>
          <pc:docMk/>
          <pc:sldMk cId="3833644473" sldId="362"/>
        </pc:sldMkLst>
        <pc:spChg chg="mod">
          <ac:chgData name="Josh Franco" userId="822d8fe80610f946" providerId="LiveId" clId="{03146749-C667-46E9-AC64-69DA7B94DC1E}" dt="2020-11-29T23:33:28.931" v="118" actId="113"/>
          <ac:spMkLst>
            <pc:docMk/>
            <pc:sldMk cId="3833644473" sldId="362"/>
            <ac:spMk id="2" creationId="{288E99FC-143D-4B8C-A82A-E50EB36D8EC0}"/>
          </ac:spMkLst>
        </pc:spChg>
        <pc:spChg chg="mod">
          <ac:chgData name="Josh Franco" userId="822d8fe80610f946" providerId="LiveId" clId="{03146749-C667-46E9-AC64-69DA7B94DC1E}" dt="2020-11-29T23:24:58.439" v="18" actId="26606"/>
          <ac:spMkLst>
            <pc:docMk/>
            <pc:sldMk cId="3833644473" sldId="362"/>
            <ac:spMk id="3" creationId="{B12565E2-8053-4E93-94EF-B8F7AC5FF57C}"/>
          </ac:spMkLst>
        </pc:spChg>
        <pc:spChg chg="mod">
          <ac:chgData name="Josh Franco" userId="822d8fe80610f946" providerId="LiveId" clId="{03146749-C667-46E9-AC64-69DA7B94DC1E}" dt="2020-11-29T23:24:58.439" v="18" actId="26606"/>
          <ac:spMkLst>
            <pc:docMk/>
            <pc:sldMk cId="3833644473" sldId="362"/>
            <ac:spMk id="4" creationId="{D4201B3C-C55E-4204-9522-7EE53F4B2D74}"/>
          </ac:spMkLst>
        </pc:spChg>
        <pc:spChg chg="mod">
          <ac:chgData name="Josh Franco" userId="822d8fe80610f946" providerId="LiveId" clId="{03146749-C667-46E9-AC64-69DA7B94DC1E}" dt="2020-11-29T23:24:58.439" v="18" actId="26606"/>
          <ac:spMkLst>
            <pc:docMk/>
            <pc:sldMk cId="3833644473" sldId="362"/>
            <ac:spMk id="5" creationId="{F0C4F571-5D82-4DFF-875C-548D0E70F2AF}"/>
          </ac:spMkLst>
        </pc:spChg>
        <pc:spChg chg="add">
          <ac:chgData name="Josh Franco" userId="822d8fe80610f946" providerId="LiveId" clId="{03146749-C667-46E9-AC64-69DA7B94DC1E}" dt="2020-11-29T23:24:58.439" v="18" actId="26606"/>
          <ac:spMkLst>
            <pc:docMk/>
            <pc:sldMk cId="3833644473" sldId="362"/>
            <ac:spMk id="10" creationId="{907EF6B7-1338-4443-8C46-6A318D952DFD}"/>
          </ac:spMkLst>
        </pc:spChg>
        <pc:spChg chg="add">
          <ac:chgData name="Josh Franco" userId="822d8fe80610f946" providerId="LiveId" clId="{03146749-C667-46E9-AC64-69DA7B94DC1E}" dt="2020-11-29T23:24:58.439" v="18" actId="26606"/>
          <ac:spMkLst>
            <pc:docMk/>
            <pc:sldMk cId="3833644473" sldId="362"/>
            <ac:spMk id="12" creationId="{DAAE4CDD-124C-4DCF-9584-B6033B545DD5}"/>
          </ac:spMkLst>
        </pc:spChg>
        <pc:spChg chg="add">
          <ac:chgData name="Josh Franco" userId="822d8fe80610f946" providerId="LiveId" clId="{03146749-C667-46E9-AC64-69DA7B94DC1E}" dt="2020-11-29T23:24:58.439" v="18" actId="26606"/>
          <ac:spMkLst>
            <pc:docMk/>
            <pc:sldMk cId="3833644473" sldId="362"/>
            <ac:spMk id="14" creationId="{081E4A58-353D-44AE-B2FC-2A74E2E400F7}"/>
          </ac:spMkLst>
        </pc:spChg>
      </pc:sldChg>
      <pc:sldChg chg="addSp delSp modSp add mod setBg delDesignElem chgLayout">
        <pc:chgData name="Josh Franco" userId="822d8fe80610f946" providerId="LiveId" clId="{03146749-C667-46E9-AC64-69DA7B94DC1E}" dt="2020-11-29T23:33:59.954" v="130" actId="113"/>
        <pc:sldMkLst>
          <pc:docMk/>
          <pc:sldMk cId="799108725" sldId="363"/>
        </pc:sldMkLst>
        <pc:spChg chg="mod ord">
          <ac:chgData name="Josh Franco" userId="822d8fe80610f946" providerId="LiveId" clId="{03146749-C667-46E9-AC64-69DA7B94DC1E}" dt="2020-11-29T23:33:59.954" v="130" actId="113"/>
          <ac:spMkLst>
            <pc:docMk/>
            <pc:sldMk cId="799108725" sldId="363"/>
            <ac:spMk id="2" creationId="{53C37A6B-7D24-4FDF-83D9-F5B1E1864FFF}"/>
          </ac:spMkLst>
        </pc:spChg>
        <pc:spChg chg="add del mod">
          <ac:chgData name="Josh Franco" userId="822d8fe80610f946" providerId="LiveId" clId="{03146749-C667-46E9-AC64-69DA7B94DC1E}" dt="2020-11-29T23:28:37.918" v="91" actId="6264"/>
          <ac:spMkLst>
            <pc:docMk/>
            <pc:sldMk cId="799108725" sldId="363"/>
            <ac:spMk id="3" creationId="{4989CEAB-F76F-4891-AA4D-19F485BD2C27}"/>
          </ac:spMkLst>
        </pc:spChg>
        <pc:spChg chg="mod ord">
          <ac:chgData name="Josh Franco" userId="822d8fe80610f946" providerId="LiveId" clId="{03146749-C667-46E9-AC64-69DA7B94DC1E}" dt="2020-11-29T23:28:39.213" v="92" actId="26606"/>
          <ac:spMkLst>
            <pc:docMk/>
            <pc:sldMk cId="799108725" sldId="363"/>
            <ac:spMk id="5" creationId="{9C250475-882B-4EDF-9F04-3B4EB3C79D81}"/>
          </ac:spMkLst>
        </pc:spChg>
        <pc:spChg chg="add del mod">
          <ac:chgData name="Josh Franco" userId="822d8fe80610f946" providerId="LiveId" clId="{03146749-C667-46E9-AC64-69DA7B94DC1E}" dt="2020-11-29T23:28:37.918" v="91" actId="6264"/>
          <ac:spMkLst>
            <pc:docMk/>
            <pc:sldMk cId="799108725" sldId="363"/>
            <ac:spMk id="6" creationId="{6D47D022-A541-4306-831C-1B2CED4BB73D}"/>
          </ac:spMkLst>
        </pc:spChg>
        <pc:spChg chg="add del mod ord">
          <ac:chgData name="Josh Franco" userId="822d8fe80610f946" providerId="LiveId" clId="{03146749-C667-46E9-AC64-69DA7B94DC1E}" dt="2020-11-29T23:28:39.213" v="92" actId="26606"/>
          <ac:spMkLst>
            <pc:docMk/>
            <pc:sldMk cId="799108725" sldId="363"/>
            <ac:spMk id="7" creationId="{33C60F15-61C6-4D80-B5C6-EF6E86BBAEC0}"/>
          </ac:spMkLst>
        </pc:spChg>
        <pc:spChg chg="add del">
          <ac:chgData name="Josh Franco" userId="822d8fe80610f946" providerId="LiveId" clId="{03146749-C667-46E9-AC64-69DA7B94DC1E}" dt="2020-11-29T23:28:37.918" v="91" actId="6264"/>
          <ac:spMkLst>
            <pc:docMk/>
            <pc:sldMk cId="799108725" sldId="363"/>
            <ac:spMk id="11" creationId="{3301E07F-4F79-4B58-8698-EF24DC1ECDBF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799108725" sldId="363"/>
            <ac:spMk id="12" creationId="{BD4C0BBB-0042-4603-A226-6117F3FD5B3C}"/>
          </ac:spMkLst>
        </pc:spChg>
        <pc:spChg chg="add del">
          <ac:chgData name="Josh Franco" userId="822d8fe80610f946" providerId="LiveId" clId="{03146749-C667-46E9-AC64-69DA7B94DC1E}" dt="2020-11-29T23:28:37.918" v="91" actId="6264"/>
          <ac:spMkLst>
            <pc:docMk/>
            <pc:sldMk cId="799108725" sldId="363"/>
            <ac:spMk id="13" creationId="{E58B2195-5055-402F-A3E7-53FF0E4980C3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799108725" sldId="363"/>
            <ac:spMk id="14" creationId="{EC44F520-2598-460E-9F91-B02F60830CA2}"/>
          </ac:spMkLst>
        </pc:spChg>
        <pc:spChg chg="add del">
          <ac:chgData name="Josh Franco" userId="822d8fe80610f946" providerId="LiveId" clId="{03146749-C667-46E9-AC64-69DA7B94DC1E}" dt="2020-11-29T23:28:37.918" v="91" actId="6264"/>
          <ac:spMkLst>
            <pc:docMk/>
            <pc:sldMk cId="799108725" sldId="363"/>
            <ac:spMk id="15" creationId="{9EE6F773-742A-491A-9A00-A2A150DF500A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799108725" sldId="363"/>
            <ac:spMk id="16" creationId="{BB02F283-AD3D-43EB-8EB3-EEABE7B685DD}"/>
          </ac:spMkLst>
        </pc:spChg>
        <pc:spChg chg="add">
          <ac:chgData name="Josh Franco" userId="822d8fe80610f946" providerId="LiveId" clId="{03146749-C667-46E9-AC64-69DA7B94DC1E}" dt="2020-11-29T23:28:39.213" v="92" actId="26606"/>
          <ac:spMkLst>
            <pc:docMk/>
            <pc:sldMk cId="799108725" sldId="363"/>
            <ac:spMk id="17" creationId="{3301E07F-4F79-4B58-8698-EF24DC1ECDBF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799108725" sldId="363"/>
            <ac:spMk id="18" creationId="{87267ACD-C9FA-48F7-BA90-C05046F4EEDF}"/>
          </ac:spMkLst>
        </pc:spChg>
        <pc:spChg chg="add">
          <ac:chgData name="Josh Franco" userId="822d8fe80610f946" providerId="LiveId" clId="{03146749-C667-46E9-AC64-69DA7B94DC1E}" dt="2020-11-29T23:28:39.213" v="92" actId="26606"/>
          <ac:spMkLst>
            <pc:docMk/>
            <pc:sldMk cId="799108725" sldId="363"/>
            <ac:spMk id="19" creationId="{E58B2195-5055-402F-A3E7-53FF0E4980C3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799108725" sldId="363"/>
            <ac:spMk id="20" creationId="{53E17AA8-C417-4F74-9F1B-EAD82A19B73C}"/>
          </ac:spMkLst>
        </pc:spChg>
        <pc:spChg chg="add">
          <ac:chgData name="Josh Franco" userId="822d8fe80610f946" providerId="LiveId" clId="{03146749-C667-46E9-AC64-69DA7B94DC1E}" dt="2020-11-29T23:28:39.213" v="92" actId="26606"/>
          <ac:spMkLst>
            <pc:docMk/>
            <pc:sldMk cId="799108725" sldId="363"/>
            <ac:spMk id="21" creationId="{9EE6F773-742A-491A-9A00-A2A150DF500A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799108725" sldId="363"/>
            <ac:spMk id="22" creationId="{D79F9CB9-0076-49F5-845A-C97CCFC1639A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799108725" sldId="363"/>
            <ac:spMk id="24" creationId="{0567348B-D4F9-4978-8FB4-D4031CD133ED}"/>
          </ac:spMkLst>
        </pc:spChg>
        <pc:picChg chg="mod">
          <ac:chgData name="Josh Franco" userId="822d8fe80610f946" providerId="LiveId" clId="{03146749-C667-46E9-AC64-69DA7B94DC1E}" dt="2020-11-29T23:28:48.412" v="94" actId="2085"/>
          <ac:picMkLst>
            <pc:docMk/>
            <pc:sldMk cId="799108725" sldId="363"/>
            <ac:picMk id="9" creationId="{56A0B445-7BFC-48B5-B16C-98DFC9D2C71F}"/>
          </ac:picMkLst>
        </pc:picChg>
      </pc:sldChg>
      <pc:sldChg chg="addSp modSp add mod setBg">
        <pc:chgData name="Josh Franco" userId="822d8fe80610f946" providerId="LiveId" clId="{03146749-C667-46E9-AC64-69DA7B94DC1E}" dt="2020-11-29T23:33:30.737" v="119" actId="113"/>
        <pc:sldMkLst>
          <pc:docMk/>
          <pc:sldMk cId="3112199167" sldId="364"/>
        </pc:sldMkLst>
        <pc:spChg chg="mod">
          <ac:chgData name="Josh Franco" userId="822d8fe80610f946" providerId="LiveId" clId="{03146749-C667-46E9-AC64-69DA7B94DC1E}" dt="2020-11-29T23:33:30.737" v="119" actId="113"/>
          <ac:spMkLst>
            <pc:docMk/>
            <pc:sldMk cId="3112199167" sldId="364"/>
            <ac:spMk id="2" creationId="{BE9AF763-794E-4D2F-9B10-5686FACEA384}"/>
          </ac:spMkLst>
        </pc:spChg>
        <pc:spChg chg="mod">
          <ac:chgData name="Josh Franco" userId="822d8fe80610f946" providerId="LiveId" clId="{03146749-C667-46E9-AC64-69DA7B94DC1E}" dt="2020-11-29T23:25:00.467" v="19" actId="26606"/>
          <ac:spMkLst>
            <pc:docMk/>
            <pc:sldMk cId="3112199167" sldId="364"/>
            <ac:spMk id="3" creationId="{8410BCBA-0DE0-4058-B633-50D7767C6874}"/>
          </ac:spMkLst>
        </pc:spChg>
        <pc:spChg chg="mod">
          <ac:chgData name="Josh Franco" userId="822d8fe80610f946" providerId="LiveId" clId="{03146749-C667-46E9-AC64-69DA7B94DC1E}" dt="2020-11-29T23:25:00.467" v="19" actId="26606"/>
          <ac:spMkLst>
            <pc:docMk/>
            <pc:sldMk cId="3112199167" sldId="364"/>
            <ac:spMk id="4" creationId="{F0D7DD70-C5F1-47DE-93A8-72A90BDA27BA}"/>
          </ac:spMkLst>
        </pc:spChg>
        <pc:spChg chg="mod">
          <ac:chgData name="Josh Franco" userId="822d8fe80610f946" providerId="LiveId" clId="{03146749-C667-46E9-AC64-69DA7B94DC1E}" dt="2020-11-29T23:25:00.467" v="19" actId="26606"/>
          <ac:spMkLst>
            <pc:docMk/>
            <pc:sldMk cId="3112199167" sldId="364"/>
            <ac:spMk id="5" creationId="{7A57EE16-0778-4160-B1EB-1320DFFBD985}"/>
          </ac:spMkLst>
        </pc:spChg>
        <pc:spChg chg="add">
          <ac:chgData name="Josh Franco" userId="822d8fe80610f946" providerId="LiveId" clId="{03146749-C667-46E9-AC64-69DA7B94DC1E}" dt="2020-11-29T23:25:00.467" v="19" actId="26606"/>
          <ac:spMkLst>
            <pc:docMk/>
            <pc:sldMk cId="3112199167" sldId="364"/>
            <ac:spMk id="10" creationId="{907EF6B7-1338-4443-8C46-6A318D952DFD}"/>
          </ac:spMkLst>
        </pc:spChg>
        <pc:spChg chg="add">
          <ac:chgData name="Josh Franco" userId="822d8fe80610f946" providerId="LiveId" clId="{03146749-C667-46E9-AC64-69DA7B94DC1E}" dt="2020-11-29T23:25:00.467" v="19" actId="26606"/>
          <ac:spMkLst>
            <pc:docMk/>
            <pc:sldMk cId="3112199167" sldId="364"/>
            <ac:spMk id="12" creationId="{DAAE4CDD-124C-4DCF-9584-B6033B545DD5}"/>
          </ac:spMkLst>
        </pc:spChg>
        <pc:spChg chg="add">
          <ac:chgData name="Josh Franco" userId="822d8fe80610f946" providerId="LiveId" clId="{03146749-C667-46E9-AC64-69DA7B94DC1E}" dt="2020-11-29T23:25:00.467" v="19" actId="26606"/>
          <ac:spMkLst>
            <pc:docMk/>
            <pc:sldMk cId="3112199167" sldId="364"/>
            <ac:spMk id="14" creationId="{081E4A58-353D-44AE-B2FC-2A74E2E400F7}"/>
          </ac:spMkLst>
        </pc:spChg>
      </pc:sldChg>
      <pc:sldChg chg="addSp delSp modSp add mod setBg delDesignElem">
        <pc:chgData name="Josh Franco" userId="822d8fe80610f946" providerId="LiveId" clId="{03146749-C667-46E9-AC64-69DA7B94DC1E}" dt="2020-11-29T23:33:43.830" v="123" actId="113"/>
        <pc:sldMkLst>
          <pc:docMk/>
          <pc:sldMk cId="684673808" sldId="365"/>
        </pc:sldMkLst>
        <pc:spChg chg="mod">
          <ac:chgData name="Josh Franco" userId="822d8fe80610f946" providerId="LiveId" clId="{03146749-C667-46E9-AC64-69DA7B94DC1E}" dt="2020-11-29T23:33:43.830" v="123" actId="113"/>
          <ac:spMkLst>
            <pc:docMk/>
            <pc:sldMk cId="684673808" sldId="365"/>
            <ac:spMk id="2" creationId="{1704D237-7727-4B18-A26C-848A70BA41CA}"/>
          </ac:spMkLst>
        </pc:spChg>
        <pc:spChg chg="mod ord">
          <ac:chgData name="Josh Franco" userId="822d8fe80610f946" providerId="LiveId" clId="{03146749-C667-46E9-AC64-69DA7B94DC1E}" dt="2020-11-29T23:25:43.592" v="21" actId="26606"/>
          <ac:spMkLst>
            <pc:docMk/>
            <pc:sldMk cId="684673808" sldId="365"/>
            <ac:spMk id="3" creationId="{ABA0B5D1-6E91-44B8-BAF5-F3D6315D0752}"/>
          </ac:spMkLst>
        </pc:spChg>
        <pc:spChg chg="mod">
          <ac:chgData name="Josh Franco" userId="822d8fe80610f946" providerId="LiveId" clId="{03146749-C667-46E9-AC64-69DA7B94DC1E}" dt="2020-11-29T23:25:43.592" v="21" actId="26606"/>
          <ac:spMkLst>
            <pc:docMk/>
            <pc:sldMk cId="684673808" sldId="365"/>
            <ac:spMk id="7" creationId="{F01941A4-4813-4239-93D0-46C383A5A67B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684673808" sldId="365"/>
            <ac:spMk id="9" creationId="{45C5CC17-FF17-43CF-B073-D9051465D5CC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684673808" sldId="365"/>
            <ac:spMk id="11" creationId="{1EBE2DDC-0D14-44E6-A1AB-2EEC09507435}"/>
          </ac:spMkLst>
        </pc:spChg>
        <pc:spChg chg="add">
          <ac:chgData name="Josh Franco" userId="822d8fe80610f946" providerId="LiveId" clId="{03146749-C667-46E9-AC64-69DA7B94DC1E}" dt="2020-11-29T23:25:43.592" v="21" actId="26606"/>
          <ac:spMkLst>
            <pc:docMk/>
            <pc:sldMk cId="684673808" sldId="365"/>
            <ac:spMk id="12" creationId="{389575E1-3389-451A-A5F7-27854C25C599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684673808" sldId="365"/>
            <ac:spMk id="13" creationId="{A8543D98-0AA2-43B4-B508-DC1DB7F3DC9A}"/>
          </ac:spMkLst>
        </pc:spChg>
        <pc:spChg chg="add">
          <ac:chgData name="Josh Franco" userId="822d8fe80610f946" providerId="LiveId" clId="{03146749-C667-46E9-AC64-69DA7B94DC1E}" dt="2020-11-29T23:25:43.592" v="21" actId="26606"/>
          <ac:spMkLst>
            <pc:docMk/>
            <pc:sldMk cId="684673808" sldId="365"/>
            <ac:spMk id="14" creationId="{A53CCC5C-D88E-40FB-B30B-23DCDBD01D37}"/>
          </ac:spMkLst>
        </pc:spChg>
        <pc:spChg chg="add">
          <ac:chgData name="Josh Franco" userId="822d8fe80610f946" providerId="LiveId" clId="{03146749-C667-46E9-AC64-69DA7B94DC1E}" dt="2020-11-29T23:25:43.592" v="21" actId="26606"/>
          <ac:spMkLst>
            <pc:docMk/>
            <pc:sldMk cId="684673808" sldId="365"/>
            <ac:spMk id="16" creationId="{081E4A58-353D-44AE-B2FC-2A74E2E400F7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684673808" sldId="365"/>
            <ac:spMk id="18" creationId="{89723C1D-9A1A-465B-8164-483BF5426613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684673808" sldId="365"/>
            <ac:spMk id="20" creationId="{A6680484-5F73-4078-85C2-415205B1A4C0}"/>
          </ac:spMkLst>
        </pc:spChg>
      </pc:sldChg>
      <pc:sldChg chg="addSp delSp modSp add mod setBg delDesignElem">
        <pc:chgData name="Josh Franco" userId="822d8fe80610f946" providerId="LiveId" clId="{03146749-C667-46E9-AC64-69DA7B94DC1E}" dt="2020-11-29T23:33:56.608" v="129" actId="113"/>
        <pc:sldMkLst>
          <pc:docMk/>
          <pc:sldMk cId="2618860604" sldId="366"/>
        </pc:sldMkLst>
        <pc:spChg chg="mod">
          <ac:chgData name="Josh Franco" userId="822d8fe80610f946" providerId="LiveId" clId="{03146749-C667-46E9-AC64-69DA7B94DC1E}" dt="2020-11-29T23:33:56.608" v="129" actId="113"/>
          <ac:spMkLst>
            <pc:docMk/>
            <pc:sldMk cId="2618860604" sldId="366"/>
            <ac:spMk id="2" creationId="{D2BDAD46-322F-47EA-9A04-67F3E363856F}"/>
          </ac:spMkLst>
        </pc:spChg>
        <pc:spChg chg="mod">
          <ac:chgData name="Josh Franco" userId="822d8fe80610f946" providerId="LiveId" clId="{03146749-C667-46E9-AC64-69DA7B94DC1E}" dt="2020-11-29T23:26:52.548" v="59" actId="26606"/>
          <ac:spMkLst>
            <pc:docMk/>
            <pc:sldMk cId="2618860604" sldId="366"/>
            <ac:spMk id="6" creationId="{61D59D43-A082-4310-BC7C-5C131987FBE5}"/>
          </ac:spMkLst>
        </pc:spChg>
        <pc:spChg chg="add">
          <ac:chgData name="Josh Franco" userId="822d8fe80610f946" providerId="LiveId" clId="{03146749-C667-46E9-AC64-69DA7B94DC1E}" dt="2020-11-29T23:26:52.548" v="59" actId="26606"/>
          <ac:spMkLst>
            <pc:docMk/>
            <pc:sldMk cId="2618860604" sldId="366"/>
            <ac:spMk id="11" creationId="{3A4F209C-C20E-4FA7-B241-1EF4F8D193B2}"/>
          </ac:spMkLst>
        </pc:spChg>
        <pc:spChg chg="add">
          <ac:chgData name="Josh Franco" userId="822d8fe80610f946" providerId="LiveId" clId="{03146749-C667-46E9-AC64-69DA7B94DC1E}" dt="2020-11-29T23:26:52.548" v="59" actId="26606"/>
          <ac:spMkLst>
            <pc:docMk/>
            <pc:sldMk cId="2618860604" sldId="366"/>
            <ac:spMk id="13" creationId="{E4564234-45B0-4ED8-A9E2-199C00173276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18860604" sldId="366"/>
            <ac:spMk id="16" creationId="{E383CC5D-71E8-4CB2-8E4A-F1E4FF6DC9D6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18860604" sldId="366"/>
            <ac:spMk id="18" creationId="{E2DA5AC1-43C5-4243-9028-07DBB80D0C95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18860604" sldId="366"/>
            <ac:spMk id="20" creationId="{8A4EDA1C-27A1-4C83-ACE4-6675EC9245B1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18860604" sldId="366"/>
            <ac:spMk id="22" creationId="{1C2185E4-B584-4B9D-9440-DEA0FB9D94DF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18860604" sldId="366"/>
            <ac:spMk id="23" creationId="{FF33EC8A-EE0A-4395-97E2-DAD467CF734C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618860604" sldId="366"/>
            <ac:spMk id="24" creationId="{FF85DA95-16A4-404E-9BFF-27F8E4FC78AA}"/>
          </ac:spMkLst>
        </pc:spChg>
        <pc:graphicFrameChg chg="mod modGraphic">
          <ac:chgData name="Josh Franco" userId="822d8fe80610f946" providerId="LiveId" clId="{03146749-C667-46E9-AC64-69DA7B94DC1E}" dt="2020-11-29T23:26:52.548" v="59" actId="26606"/>
          <ac:graphicFrameMkLst>
            <pc:docMk/>
            <pc:sldMk cId="2618860604" sldId="366"/>
            <ac:graphicFrameMk id="5" creationId="{8540E121-6910-49C6-A34C-E2DE4BFA1793}"/>
          </ac:graphicFrameMkLst>
        </pc:graphicFrameChg>
      </pc:sldChg>
      <pc:sldChg chg="addSp delSp modSp add mod setBg delDesignElem chgLayout">
        <pc:chgData name="Josh Franco" userId="822d8fe80610f946" providerId="LiveId" clId="{03146749-C667-46E9-AC64-69DA7B94DC1E}" dt="2020-11-29T23:33:41.155" v="122" actId="113"/>
        <pc:sldMkLst>
          <pc:docMk/>
          <pc:sldMk cId="4114504324" sldId="367"/>
        </pc:sldMkLst>
        <pc:spChg chg="mod ord">
          <ac:chgData name="Josh Franco" userId="822d8fe80610f946" providerId="LiveId" clId="{03146749-C667-46E9-AC64-69DA7B94DC1E}" dt="2020-11-29T23:33:41.155" v="122" actId="113"/>
          <ac:spMkLst>
            <pc:docMk/>
            <pc:sldMk cId="4114504324" sldId="367"/>
            <ac:spMk id="2" creationId="{5294E38F-CB49-4AB6-9552-E646FB4C99D2}"/>
          </ac:spMkLst>
        </pc:spChg>
        <pc:spChg chg="add del mod">
          <ac:chgData name="Josh Franco" userId="822d8fe80610f946" providerId="LiveId" clId="{03146749-C667-46E9-AC64-69DA7B94DC1E}" dt="2020-11-29T23:33:34.931" v="120" actId="6264"/>
          <ac:spMkLst>
            <pc:docMk/>
            <pc:sldMk cId="4114504324" sldId="367"/>
            <ac:spMk id="3" creationId="{32ABA18D-0A0B-4478-ACF9-0B60AF32829C}"/>
          </ac:spMkLst>
        </pc:spChg>
        <pc:spChg chg="add del mod">
          <ac:chgData name="Josh Franco" userId="822d8fe80610f946" providerId="LiveId" clId="{03146749-C667-46E9-AC64-69DA7B94DC1E}" dt="2020-11-29T23:33:34.931" v="120" actId="6264"/>
          <ac:spMkLst>
            <pc:docMk/>
            <pc:sldMk cId="4114504324" sldId="367"/>
            <ac:spMk id="5" creationId="{B6AF4FA0-46C8-486E-A57B-D81BA23CF82C}"/>
          </ac:spMkLst>
        </pc:spChg>
        <pc:spChg chg="mod ord">
          <ac:chgData name="Josh Franco" userId="822d8fe80610f946" providerId="LiveId" clId="{03146749-C667-46E9-AC64-69DA7B94DC1E}" dt="2020-11-29T23:33:38.233" v="121" actId="26606"/>
          <ac:spMkLst>
            <pc:docMk/>
            <pc:sldMk cId="4114504324" sldId="367"/>
            <ac:spMk id="6" creationId="{07749EE6-1764-4F95-8F5D-B0CFEFEA1B55}"/>
          </ac:spMkLst>
        </pc:spChg>
        <pc:spChg chg="add del mod">
          <ac:chgData name="Josh Franco" userId="822d8fe80610f946" providerId="LiveId" clId="{03146749-C667-46E9-AC64-69DA7B94DC1E}" dt="2020-11-29T23:33:34.931" v="120" actId="6264"/>
          <ac:spMkLst>
            <pc:docMk/>
            <pc:sldMk cId="4114504324" sldId="367"/>
            <ac:spMk id="7" creationId="{9EB2BBB2-3CF5-4498-B06B-F746C22C3464}"/>
          </ac:spMkLst>
        </pc:spChg>
        <pc:spChg chg="mod ord">
          <ac:chgData name="Josh Franco" userId="822d8fe80610f946" providerId="LiveId" clId="{03146749-C667-46E9-AC64-69DA7B94DC1E}" dt="2020-11-29T23:33:38.233" v="121" actId="26606"/>
          <ac:spMkLst>
            <pc:docMk/>
            <pc:sldMk cId="4114504324" sldId="367"/>
            <ac:spMk id="45" creationId="{CAF83661-4203-4C27-8779-FB8D9EF3E5C0}"/>
          </ac:spMkLst>
        </pc:spChg>
        <pc:spChg chg="add">
          <ac:chgData name="Josh Franco" userId="822d8fe80610f946" providerId="LiveId" clId="{03146749-C667-46E9-AC64-69DA7B94DC1E}" dt="2020-11-29T23:33:38.233" v="121" actId="26606"/>
          <ac:spMkLst>
            <pc:docMk/>
            <pc:sldMk cId="4114504324" sldId="367"/>
            <ac:spMk id="47" creationId="{9427AF5F-9A0E-42B7-A252-FD64C9885F9C}"/>
          </ac:spMkLst>
        </pc:spChg>
        <pc:spChg chg="add del">
          <ac:chgData name="Josh Franco" userId="822d8fe80610f946" providerId="LiveId" clId="{03146749-C667-46E9-AC64-69DA7B94DC1E}" dt="2020-11-29T23:33:34.931" v="120" actId="6264"/>
          <ac:spMkLst>
            <pc:docMk/>
            <pc:sldMk cId="4114504324" sldId="367"/>
            <ac:spMk id="50" creationId="{9427AF5F-9A0E-42B7-A252-FD64C9885F9C}"/>
          </ac:spMkLst>
        </pc:spChg>
        <pc:picChg chg="mod">
          <ac:chgData name="Josh Franco" userId="822d8fe80610f946" providerId="LiveId" clId="{03146749-C667-46E9-AC64-69DA7B94DC1E}" dt="2020-11-29T23:25:58.712" v="22" actId="26606"/>
          <ac:picMkLst>
            <pc:docMk/>
            <pc:sldMk cId="4114504324" sldId="367"/>
            <ac:picMk id="4" creationId="{2A18B6C2-F377-4AFC-85D3-0EC7C52B7EF6}"/>
          </ac:picMkLst>
        </pc:picChg>
      </pc:sldChg>
      <pc:sldChg chg="addSp delSp modSp add del mod setBg delDesignElem">
        <pc:chgData name="Josh Franco" userId="822d8fe80610f946" providerId="LiveId" clId="{03146749-C667-46E9-AC64-69DA7B94DC1E}" dt="2020-11-30T01:40:51.284" v="388" actId="47"/>
        <pc:sldMkLst>
          <pc:docMk/>
          <pc:sldMk cId="2256351173" sldId="368"/>
        </pc:sldMkLst>
        <pc:spChg chg="mod">
          <ac:chgData name="Josh Franco" userId="822d8fe80610f946" providerId="LiveId" clId="{03146749-C667-46E9-AC64-69DA7B94DC1E}" dt="2020-11-29T23:33:49.343" v="126" actId="113"/>
          <ac:spMkLst>
            <pc:docMk/>
            <pc:sldMk cId="2256351173" sldId="368"/>
            <ac:spMk id="2" creationId="{1704D237-7727-4B18-A26C-848A70BA41CA}"/>
          </ac:spMkLst>
        </pc:spChg>
        <pc:spChg chg="mod">
          <ac:chgData name="Josh Franco" userId="822d8fe80610f946" providerId="LiveId" clId="{03146749-C667-46E9-AC64-69DA7B94DC1E}" dt="2020-11-29T23:26:37.747" v="56" actId="26606"/>
          <ac:spMkLst>
            <pc:docMk/>
            <pc:sldMk cId="2256351173" sldId="368"/>
            <ac:spMk id="15" creationId="{0E785EA8-1798-4AD7-B174-D29E8380F839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256351173" sldId="368"/>
            <ac:spMk id="32" creationId="{E383CC5D-71E8-4CB2-8E4A-F1E4FF6DC9D6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256351173" sldId="368"/>
            <ac:spMk id="33" creationId="{E2DA5AC1-43C5-4243-9028-07DBB80D0C95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256351173" sldId="368"/>
            <ac:spMk id="34" creationId="{8A4EDA1C-27A1-4C83-ACE4-6675EC9245B1}"/>
          </ac:spMkLst>
        </pc:spChg>
        <pc:spChg chg="add">
          <ac:chgData name="Josh Franco" userId="822d8fe80610f946" providerId="LiveId" clId="{03146749-C667-46E9-AC64-69DA7B94DC1E}" dt="2020-11-29T23:26:37.747" v="56" actId="26606"/>
          <ac:spMkLst>
            <pc:docMk/>
            <pc:sldMk cId="2256351173" sldId="368"/>
            <ac:spMk id="35" creationId="{AE5A632B-B15A-489E-8337-BC0F40DBC21F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256351173" sldId="368"/>
            <ac:spMk id="36" creationId="{1C2185E4-B584-4B9D-9440-DEA0FB9D94DF}"/>
          </ac:spMkLst>
        </pc:spChg>
        <pc:spChg chg="add">
          <ac:chgData name="Josh Franco" userId="822d8fe80610f946" providerId="LiveId" clId="{03146749-C667-46E9-AC64-69DA7B94DC1E}" dt="2020-11-29T23:26:37.747" v="56" actId="26606"/>
          <ac:spMkLst>
            <pc:docMk/>
            <pc:sldMk cId="2256351173" sldId="368"/>
            <ac:spMk id="37" creationId="{6E895C8D-1379-40B8-8B1B-B6F5AEAF0A6C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256351173" sldId="368"/>
            <ac:spMk id="38" creationId="{FF33EC8A-EE0A-4395-97E2-DAD467CF734C}"/>
          </ac:spMkLst>
        </pc:spChg>
        <pc:spChg chg="add">
          <ac:chgData name="Josh Franco" userId="822d8fe80610f946" providerId="LiveId" clId="{03146749-C667-46E9-AC64-69DA7B94DC1E}" dt="2020-11-29T23:26:37.747" v="56" actId="26606"/>
          <ac:spMkLst>
            <pc:docMk/>
            <pc:sldMk cId="2256351173" sldId="368"/>
            <ac:spMk id="39" creationId="{651547D7-AD18-407B-A5F4-F8225B5DCFCC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2256351173" sldId="368"/>
            <ac:spMk id="40" creationId="{FF85DA95-16A4-404E-9BFF-27F8E4FC78AA}"/>
          </ac:spMkLst>
        </pc:spChg>
        <pc:graphicFrameChg chg="mod modGraphic">
          <ac:chgData name="Josh Franco" userId="822d8fe80610f946" providerId="LiveId" clId="{03146749-C667-46E9-AC64-69DA7B94DC1E}" dt="2020-11-29T23:26:37.747" v="56" actId="26606"/>
          <ac:graphicFrameMkLst>
            <pc:docMk/>
            <pc:sldMk cId="2256351173" sldId="368"/>
            <ac:graphicFrameMk id="30" creationId="{6AB15138-0F6D-4D12-87F4-F6AB612DBC9C}"/>
          </ac:graphicFrameMkLst>
        </pc:graphicFrameChg>
      </pc:sldChg>
      <pc:sldChg chg="addSp delSp modSp add del mod setBg delDesignElem">
        <pc:chgData name="Josh Franco" userId="822d8fe80610f946" providerId="LiveId" clId="{03146749-C667-46E9-AC64-69DA7B94DC1E}" dt="2020-11-30T01:42:35.575" v="404" actId="47"/>
        <pc:sldMkLst>
          <pc:docMk/>
          <pc:sldMk cId="3933102111" sldId="369"/>
        </pc:sldMkLst>
        <pc:spChg chg="mod">
          <ac:chgData name="Josh Franco" userId="822d8fe80610f946" providerId="LiveId" clId="{03146749-C667-46E9-AC64-69DA7B94DC1E}" dt="2020-11-29T23:33:51.511" v="127" actId="113"/>
          <ac:spMkLst>
            <pc:docMk/>
            <pc:sldMk cId="3933102111" sldId="369"/>
            <ac:spMk id="2" creationId="{34903D39-212D-4426-9BD3-12298BD14C65}"/>
          </ac:spMkLst>
        </pc:spChg>
        <pc:spChg chg="mod">
          <ac:chgData name="Josh Franco" userId="822d8fe80610f946" providerId="LiveId" clId="{03146749-C667-46E9-AC64-69DA7B94DC1E}" dt="2020-11-29T23:26:45.038" v="57" actId="26606"/>
          <ac:spMkLst>
            <pc:docMk/>
            <pc:sldMk cId="3933102111" sldId="369"/>
            <ac:spMk id="3" creationId="{958FB3E1-9B68-4C51-A2DB-F20917306307}"/>
          </ac:spMkLst>
        </pc:spChg>
        <pc:spChg chg="mod">
          <ac:chgData name="Josh Franco" userId="822d8fe80610f946" providerId="LiveId" clId="{03146749-C667-46E9-AC64-69DA7B94DC1E}" dt="2020-11-29T23:26:45.038" v="57" actId="26606"/>
          <ac:spMkLst>
            <pc:docMk/>
            <pc:sldMk cId="3933102111" sldId="369"/>
            <ac:spMk id="5" creationId="{FB9F88A1-63EB-449B-BEB6-BDA30691D39B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3933102111" sldId="369"/>
            <ac:spMk id="7" creationId="{45C5CC17-FF17-43CF-B073-D9051465D5CC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3933102111" sldId="369"/>
            <ac:spMk id="9" creationId="{1EBE2DDC-0D14-44E6-A1AB-2EEC09507435}"/>
          </ac:spMkLst>
        </pc:spChg>
        <pc:spChg chg="add">
          <ac:chgData name="Josh Franco" userId="822d8fe80610f946" providerId="LiveId" clId="{03146749-C667-46E9-AC64-69DA7B94DC1E}" dt="2020-11-29T23:26:45.038" v="57" actId="26606"/>
          <ac:spMkLst>
            <pc:docMk/>
            <pc:sldMk cId="3933102111" sldId="369"/>
            <ac:spMk id="10" creationId="{907EF6B7-1338-4443-8C46-6A318D952DFD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3933102111" sldId="369"/>
            <ac:spMk id="11" creationId="{A8543D98-0AA2-43B4-B508-DC1DB7F3DC9A}"/>
          </ac:spMkLst>
        </pc:spChg>
        <pc:spChg chg="add">
          <ac:chgData name="Josh Franco" userId="822d8fe80610f946" providerId="LiveId" clId="{03146749-C667-46E9-AC64-69DA7B94DC1E}" dt="2020-11-29T23:26:45.038" v="57" actId="26606"/>
          <ac:spMkLst>
            <pc:docMk/>
            <pc:sldMk cId="3933102111" sldId="369"/>
            <ac:spMk id="12" creationId="{DAAE4CDD-124C-4DCF-9584-B6033B545DD5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3933102111" sldId="369"/>
            <ac:spMk id="13" creationId="{89723C1D-9A1A-465B-8164-483BF5426613}"/>
          </ac:spMkLst>
        </pc:spChg>
        <pc:spChg chg="add">
          <ac:chgData name="Josh Franco" userId="822d8fe80610f946" providerId="LiveId" clId="{03146749-C667-46E9-AC64-69DA7B94DC1E}" dt="2020-11-29T23:26:45.038" v="57" actId="26606"/>
          <ac:spMkLst>
            <pc:docMk/>
            <pc:sldMk cId="3933102111" sldId="369"/>
            <ac:spMk id="14" creationId="{081E4A58-353D-44AE-B2FC-2A74E2E400F7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3933102111" sldId="369"/>
            <ac:spMk id="18" creationId="{A6680484-5F73-4078-85C2-415205B1A4C0}"/>
          </ac:spMkLst>
        </pc:spChg>
      </pc:sldChg>
      <pc:sldChg chg="addSp delSp modSp add del mod setBg delDesignElem">
        <pc:chgData name="Josh Franco" userId="822d8fe80610f946" providerId="LiveId" clId="{03146749-C667-46E9-AC64-69DA7B94DC1E}" dt="2020-11-30T01:42:38.348" v="405" actId="47"/>
        <pc:sldMkLst>
          <pc:docMk/>
          <pc:sldMk cId="1872181070" sldId="370"/>
        </pc:sldMkLst>
        <pc:spChg chg="mod">
          <ac:chgData name="Josh Franco" userId="822d8fe80610f946" providerId="LiveId" clId="{03146749-C667-46E9-AC64-69DA7B94DC1E}" dt="2020-11-29T23:33:53.650" v="128" actId="113"/>
          <ac:spMkLst>
            <pc:docMk/>
            <pc:sldMk cId="1872181070" sldId="370"/>
            <ac:spMk id="2" creationId="{1927AEB9-DF37-4632-B753-37D3286A5A9F}"/>
          </ac:spMkLst>
        </pc:spChg>
        <pc:spChg chg="mod">
          <ac:chgData name="Josh Franco" userId="822d8fe80610f946" providerId="LiveId" clId="{03146749-C667-46E9-AC64-69DA7B94DC1E}" dt="2020-11-29T23:26:48.586" v="58" actId="26606"/>
          <ac:spMkLst>
            <pc:docMk/>
            <pc:sldMk cId="1872181070" sldId="370"/>
            <ac:spMk id="3" creationId="{0104724E-5497-457A-8AEB-254DE7B68E34}"/>
          </ac:spMkLst>
        </pc:spChg>
        <pc:spChg chg="mod">
          <ac:chgData name="Josh Franco" userId="822d8fe80610f946" providerId="LiveId" clId="{03146749-C667-46E9-AC64-69DA7B94DC1E}" dt="2020-11-29T23:26:48.586" v="58" actId="26606"/>
          <ac:spMkLst>
            <pc:docMk/>
            <pc:sldMk cId="1872181070" sldId="370"/>
            <ac:spMk id="6" creationId="{3E17B67B-80C5-4803-A69D-B4D5B2E5DCD0}"/>
          </ac:spMkLst>
        </pc:spChg>
        <pc:spChg chg="add">
          <ac:chgData name="Josh Franco" userId="822d8fe80610f946" providerId="LiveId" clId="{03146749-C667-46E9-AC64-69DA7B94DC1E}" dt="2020-11-29T23:26:48.586" v="58" actId="26606"/>
          <ac:spMkLst>
            <pc:docMk/>
            <pc:sldMk cId="1872181070" sldId="370"/>
            <ac:spMk id="8" creationId="{907EF6B7-1338-4443-8C46-6A318D952DFD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1872181070" sldId="370"/>
            <ac:spMk id="9" creationId="{A6680484-5F73-4078-85C2-415205B1A4C0}"/>
          </ac:spMkLst>
        </pc:spChg>
        <pc:spChg chg="add">
          <ac:chgData name="Josh Franco" userId="822d8fe80610f946" providerId="LiveId" clId="{03146749-C667-46E9-AC64-69DA7B94DC1E}" dt="2020-11-29T23:26:48.586" v="58" actId="26606"/>
          <ac:spMkLst>
            <pc:docMk/>
            <pc:sldMk cId="1872181070" sldId="370"/>
            <ac:spMk id="10" creationId="{DAAE4CDD-124C-4DCF-9584-B6033B545DD5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1872181070" sldId="370"/>
            <ac:spMk id="11" creationId="{45C5CC17-FF17-43CF-B073-D9051465D5CC}"/>
          </ac:spMkLst>
        </pc:spChg>
        <pc:spChg chg="add">
          <ac:chgData name="Josh Franco" userId="822d8fe80610f946" providerId="LiveId" clId="{03146749-C667-46E9-AC64-69DA7B94DC1E}" dt="2020-11-29T23:26:48.586" v="58" actId="26606"/>
          <ac:spMkLst>
            <pc:docMk/>
            <pc:sldMk cId="1872181070" sldId="370"/>
            <ac:spMk id="12" creationId="{081E4A58-353D-44AE-B2FC-2A74E2E400F7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1872181070" sldId="370"/>
            <ac:spMk id="13" creationId="{1EBE2DDC-0D14-44E6-A1AB-2EEC09507435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1872181070" sldId="370"/>
            <ac:spMk id="15" creationId="{A8543D98-0AA2-43B4-B508-DC1DB7F3DC9A}"/>
          </ac:spMkLst>
        </pc:spChg>
        <pc:spChg chg="del">
          <ac:chgData name="Josh Franco" userId="822d8fe80610f946" providerId="LiveId" clId="{03146749-C667-46E9-AC64-69DA7B94DC1E}" dt="2020-11-29T23:24:26.013" v="7"/>
          <ac:spMkLst>
            <pc:docMk/>
            <pc:sldMk cId="1872181070" sldId="370"/>
            <ac:spMk id="17" creationId="{89723C1D-9A1A-465B-8164-483BF5426613}"/>
          </ac:spMkLst>
        </pc:spChg>
      </pc:sldChg>
      <pc:sldChg chg="addSp delSp modSp add mod setBg delDesignElem chgLayout">
        <pc:chgData name="Josh Franco" userId="822d8fe80610f946" providerId="LiveId" clId="{03146749-C667-46E9-AC64-69DA7B94DC1E}" dt="2020-11-30T01:46:28.245" v="849" actId="113"/>
        <pc:sldMkLst>
          <pc:docMk/>
          <pc:sldMk cId="3757347845" sldId="371"/>
        </pc:sldMkLst>
        <pc:spChg chg="add mod ord">
          <ac:chgData name="Josh Franco" userId="822d8fe80610f946" providerId="LiveId" clId="{03146749-C667-46E9-AC64-69DA7B94DC1E}" dt="2020-11-30T01:46:28.245" v="849" actId="113"/>
          <ac:spMkLst>
            <pc:docMk/>
            <pc:sldMk cId="3757347845" sldId="371"/>
            <ac:spMk id="2" creationId="{64A0CE99-4E09-4C02-85D6-025882B0A984}"/>
          </ac:spMkLst>
        </pc:spChg>
        <pc:spChg chg="add del mod">
          <ac:chgData name="Josh Franco" userId="822d8fe80610f946" providerId="LiveId" clId="{03146749-C667-46E9-AC64-69DA7B94DC1E}" dt="2020-11-30T01:40:56.368" v="390" actId="478"/>
          <ac:spMkLst>
            <pc:docMk/>
            <pc:sldMk cId="3757347845" sldId="371"/>
            <ac:spMk id="3" creationId="{652E5CE8-2278-45E7-8114-F3D006BD39C1}"/>
          </ac:spMkLst>
        </pc:spChg>
        <pc:spChg chg="add del mod">
          <ac:chgData name="Josh Franco" userId="822d8fe80610f946" providerId="LiveId" clId="{03146749-C667-46E9-AC64-69DA7B94DC1E}" dt="2020-11-30T01:42:10.679" v="403" actId="478"/>
          <ac:spMkLst>
            <pc:docMk/>
            <pc:sldMk cId="3757347845" sldId="371"/>
            <ac:spMk id="4" creationId="{58C73C17-B6DF-4667-924F-54B73BEF113F}"/>
          </ac:spMkLst>
        </pc:spChg>
        <pc:spChg chg="mod">
          <ac:chgData name="Josh Franco" userId="822d8fe80610f946" providerId="LiveId" clId="{03146749-C667-46E9-AC64-69DA7B94DC1E}" dt="2020-11-29T23:24:26.126" v="8" actId="27636"/>
          <ac:spMkLst>
            <pc:docMk/>
            <pc:sldMk cId="3757347845" sldId="371"/>
            <ac:spMk id="4" creationId="{6EF15B2C-1BBD-46E7-BA93-AA83E3B3B832}"/>
          </ac:spMkLst>
        </pc:spChg>
        <pc:spChg chg="mod ord">
          <ac:chgData name="Josh Franco" userId="822d8fe80610f946" providerId="LiveId" clId="{03146749-C667-46E9-AC64-69DA7B94DC1E}" dt="2020-11-30T01:42:09.415" v="401" actId="26606"/>
          <ac:spMkLst>
            <pc:docMk/>
            <pc:sldMk cId="3757347845" sldId="371"/>
            <ac:spMk id="5" creationId="{3B03D9A0-54BA-4743-8791-84A72BB476A7}"/>
          </ac:spMkLst>
        </pc:spChg>
        <pc:spChg chg="add del">
          <ac:chgData name="Josh Franco" userId="822d8fe80610f946" providerId="LiveId" clId="{03146749-C667-46E9-AC64-69DA7B94DC1E}" dt="2020-11-29T23:26:17.410" v="24" actId="26606"/>
          <ac:spMkLst>
            <pc:docMk/>
            <pc:sldMk cId="3757347845" sldId="371"/>
            <ac:spMk id="71" creationId="{B775CD93-9DF2-48CB-9F57-1BCA9A46C7FA}"/>
          </ac:spMkLst>
        </pc:spChg>
        <pc:spChg chg="add del">
          <ac:chgData name="Josh Franco" userId="822d8fe80610f946" providerId="LiveId" clId="{03146749-C667-46E9-AC64-69DA7B94DC1E}" dt="2020-11-29T23:26:17.410" v="24" actId="26606"/>
          <ac:spMkLst>
            <pc:docMk/>
            <pc:sldMk cId="3757347845" sldId="371"/>
            <ac:spMk id="73" creationId="{6166C6D1-23AC-49C4-BA07-238E4E9F8CEB}"/>
          </ac:spMkLst>
        </pc:spChg>
        <pc:spChg chg="add del">
          <ac:chgData name="Josh Franco" userId="822d8fe80610f946" providerId="LiveId" clId="{03146749-C667-46E9-AC64-69DA7B94DC1E}" dt="2020-11-30T01:42:09.415" v="401" actId="26606"/>
          <ac:spMkLst>
            <pc:docMk/>
            <pc:sldMk cId="3757347845" sldId="371"/>
            <ac:spMk id="76" creationId="{16C5FA50-8D52-4617-AF91-5C7B1C8352F1}"/>
          </ac:spMkLst>
        </pc:spChg>
        <pc:spChg chg="add del">
          <ac:chgData name="Josh Franco" userId="822d8fe80610f946" providerId="LiveId" clId="{03146749-C667-46E9-AC64-69DA7B94DC1E}" dt="2020-11-30T01:42:09.415" v="401" actId="26606"/>
          <ac:spMkLst>
            <pc:docMk/>
            <pc:sldMk cId="3757347845" sldId="371"/>
            <ac:spMk id="78" creationId="{E223798C-12AD-4B0C-A50C-D676347D67CF}"/>
          </ac:spMkLst>
        </pc:spChg>
        <pc:spChg chg="add del">
          <ac:chgData name="Josh Franco" userId="822d8fe80610f946" providerId="LiveId" clId="{03146749-C667-46E9-AC64-69DA7B94DC1E}" dt="2020-11-29T23:26:22.312" v="26" actId="700"/>
          <ac:spMkLst>
            <pc:docMk/>
            <pc:sldMk cId="3757347845" sldId="371"/>
            <ac:spMk id="1028" creationId="{16C5FA50-8D52-4617-AF91-5C7B1C8352F1}"/>
          </ac:spMkLst>
        </pc:spChg>
        <pc:spChg chg="add del">
          <ac:chgData name="Josh Franco" userId="822d8fe80610f946" providerId="LiveId" clId="{03146749-C667-46E9-AC64-69DA7B94DC1E}" dt="2020-11-29T23:26:22.312" v="26" actId="700"/>
          <ac:spMkLst>
            <pc:docMk/>
            <pc:sldMk cId="3757347845" sldId="371"/>
            <ac:spMk id="1029" creationId="{E223798C-12AD-4B0C-A50C-D676347D67CF}"/>
          </ac:spMkLst>
        </pc:spChg>
        <pc:spChg chg="add del">
          <ac:chgData name="Josh Franco" userId="822d8fe80610f946" providerId="LiveId" clId="{03146749-C667-46E9-AC64-69DA7B94DC1E}" dt="2020-11-30T01:42:09.415" v="401" actId="26606"/>
          <ac:spMkLst>
            <pc:docMk/>
            <pc:sldMk cId="3757347845" sldId="371"/>
            <ac:spMk id="1030" creationId="{16C5FA50-8D52-4617-AF91-5C7B1C8352F1}"/>
          </ac:spMkLst>
        </pc:spChg>
        <pc:spChg chg="add del">
          <ac:chgData name="Josh Franco" userId="822d8fe80610f946" providerId="LiveId" clId="{03146749-C667-46E9-AC64-69DA7B94DC1E}" dt="2020-11-30T01:42:09.415" v="401" actId="26606"/>
          <ac:spMkLst>
            <pc:docMk/>
            <pc:sldMk cId="3757347845" sldId="371"/>
            <ac:spMk id="1031" creationId="{E223798C-12AD-4B0C-A50C-D676347D67CF}"/>
          </ac:spMkLst>
        </pc:spChg>
        <pc:picChg chg="add del mod">
          <ac:chgData name="Josh Franco" userId="822d8fe80610f946" providerId="LiveId" clId="{03146749-C667-46E9-AC64-69DA7B94DC1E}" dt="2020-11-30T01:42:10.023" v="402"/>
          <ac:picMkLst>
            <pc:docMk/>
            <pc:sldMk cId="3757347845" sldId="371"/>
            <ac:picMk id="6" creationId="{97AD5C03-8826-4AC7-AE73-4695DD0A5CBC}"/>
          </ac:picMkLst>
        </pc:picChg>
        <pc:picChg chg="add del mod ord">
          <ac:chgData name="Josh Franco" userId="822d8fe80610f946" providerId="LiveId" clId="{03146749-C667-46E9-AC64-69DA7B94DC1E}" dt="2020-11-30T01:42:10.679" v="403" actId="478"/>
          <ac:picMkLst>
            <pc:docMk/>
            <pc:sldMk cId="3757347845" sldId="371"/>
            <ac:picMk id="1026" creationId="{501D5C4E-16BE-42A3-8FB4-8F9FE62C03F4}"/>
          </ac:picMkLst>
        </pc:picChg>
      </pc:sldChg>
      <pc:sldChg chg="addSp modSp add mod setBg">
        <pc:chgData name="Josh Franco" userId="822d8fe80610f946" providerId="LiveId" clId="{03146749-C667-46E9-AC64-69DA7B94DC1E}" dt="2020-11-29T23:33:19.064" v="114" actId="113"/>
        <pc:sldMkLst>
          <pc:docMk/>
          <pc:sldMk cId="2692349708" sldId="890"/>
        </pc:sldMkLst>
        <pc:spChg chg="mod">
          <ac:chgData name="Josh Franco" userId="822d8fe80610f946" providerId="LiveId" clId="{03146749-C667-46E9-AC64-69DA7B94DC1E}" dt="2020-11-29T23:27:12.059" v="74" actId="26606"/>
          <ac:spMkLst>
            <pc:docMk/>
            <pc:sldMk cId="2692349708" sldId="890"/>
            <ac:spMk id="2" creationId="{56ACF084-81A8-41BA-AF92-BC9053CB1171}"/>
          </ac:spMkLst>
        </pc:spChg>
        <pc:spChg chg="mod">
          <ac:chgData name="Josh Franco" userId="822d8fe80610f946" providerId="LiveId" clId="{03146749-C667-46E9-AC64-69DA7B94DC1E}" dt="2020-11-29T23:27:12.059" v="74" actId="26606"/>
          <ac:spMkLst>
            <pc:docMk/>
            <pc:sldMk cId="2692349708" sldId="890"/>
            <ac:spMk id="3" creationId="{A1AED759-8FDE-4406-A736-696A378A6A97}"/>
          </ac:spMkLst>
        </pc:spChg>
        <pc:spChg chg="mod">
          <ac:chgData name="Josh Franco" userId="822d8fe80610f946" providerId="LiveId" clId="{03146749-C667-46E9-AC64-69DA7B94DC1E}" dt="2020-11-29T23:33:19.064" v="114" actId="113"/>
          <ac:spMkLst>
            <pc:docMk/>
            <pc:sldMk cId="2692349708" sldId="890"/>
            <ac:spMk id="4" creationId="{CD9A86E8-BD6E-4E61-9298-5386D474F1BC}"/>
          </ac:spMkLst>
        </pc:spChg>
        <pc:spChg chg="mod">
          <ac:chgData name="Josh Franco" userId="822d8fe80610f946" providerId="LiveId" clId="{03146749-C667-46E9-AC64-69DA7B94DC1E}" dt="2020-11-29T23:27:12.059" v="74" actId="26606"/>
          <ac:spMkLst>
            <pc:docMk/>
            <pc:sldMk cId="2692349708" sldId="890"/>
            <ac:spMk id="5" creationId="{ADBB7CF5-5B39-4155-B01E-F566FF96B3CD}"/>
          </ac:spMkLst>
        </pc:spChg>
        <pc:spChg chg="add">
          <ac:chgData name="Josh Franco" userId="822d8fe80610f946" providerId="LiveId" clId="{03146749-C667-46E9-AC64-69DA7B94DC1E}" dt="2020-11-29T23:27:12.059" v="74" actId="26606"/>
          <ac:spMkLst>
            <pc:docMk/>
            <pc:sldMk cId="2692349708" sldId="890"/>
            <ac:spMk id="21" creationId="{D4906370-1564-49FA-A802-58546B3922DC}"/>
          </ac:spMkLst>
        </pc:spChg>
        <pc:spChg chg="add">
          <ac:chgData name="Josh Franco" userId="822d8fe80610f946" providerId="LiveId" clId="{03146749-C667-46E9-AC64-69DA7B94DC1E}" dt="2020-11-29T23:27:12.059" v="74" actId="26606"/>
          <ac:spMkLst>
            <pc:docMk/>
            <pc:sldMk cId="2692349708" sldId="890"/>
            <ac:spMk id="23" creationId="{EF640709-BDFD-453B-B75D-6212E7A870BA}"/>
          </ac:spMkLst>
        </pc:spChg>
        <pc:spChg chg="add">
          <ac:chgData name="Josh Franco" userId="822d8fe80610f946" providerId="LiveId" clId="{03146749-C667-46E9-AC64-69DA7B94DC1E}" dt="2020-11-29T23:27:12.059" v="74" actId="26606"/>
          <ac:spMkLst>
            <pc:docMk/>
            <pc:sldMk cId="2692349708" sldId="890"/>
            <ac:spMk id="25" creationId="{B4019478-3FDC-438C-8848-1D7DA864AFC4}"/>
          </ac:spMkLst>
        </pc:spChg>
        <pc:spChg chg="add">
          <ac:chgData name="Josh Franco" userId="822d8fe80610f946" providerId="LiveId" clId="{03146749-C667-46E9-AC64-69DA7B94DC1E}" dt="2020-11-29T23:27:12.059" v="74" actId="26606"/>
          <ac:spMkLst>
            <pc:docMk/>
            <pc:sldMk cId="2692349708" sldId="890"/>
            <ac:spMk id="27" creationId="{FE406479-1D57-4209-B128-3C81746247C6}"/>
          </ac:spMkLst>
        </pc:spChg>
        <pc:picChg chg="mod">
          <ac:chgData name="Josh Franco" userId="822d8fe80610f946" providerId="LiveId" clId="{03146749-C667-46E9-AC64-69DA7B94DC1E}" dt="2020-11-29T23:27:12.059" v="74" actId="26606"/>
          <ac:picMkLst>
            <pc:docMk/>
            <pc:sldMk cId="2692349708" sldId="890"/>
            <ac:picMk id="16" creationId="{ABAA430F-5371-460B-96CD-66700D7E9815}"/>
          </ac:picMkLst>
        </pc:picChg>
      </pc:sldChg>
      <pc:sldChg chg="addSp modSp add mod setBg">
        <pc:chgData name="Josh Franco" userId="822d8fe80610f946" providerId="LiveId" clId="{03146749-C667-46E9-AC64-69DA7B94DC1E}" dt="2020-11-29T23:33:17.246" v="113" actId="113"/>
        <pc:sldMkLst>
          <pc:docMk/>
          <pc:sldMk cId="2389144515" sldId="891"/>
        </pc:sldMkLst>
        <pc:spChg chg="mod">
          <ac:chgData name="Josh Franco" userId="822d8fe80610f946" providerId="LiveId" clId="{03146749-C667-46E9-AC64-69DA7B94DC1E}" dt="2020-11-29T23:33:17.246" v="113" actId="113"/>
          <ac:spMkLst>
            <pc:docMk/>
            <pc:sldMk cId="2389144515" sldId="891"/>
            <ac:spMk id="2" creationId="{288E99FC-143D-4B8C-A82A-E50EB36D8EC0}"/>
          </ac:spMkLst>
        </pc:spChg>
        <pc:spChg chg="mod">
          <ac:chgData name="Josh Franco" userId="822d8fe80610f946" providerId="LiveId" clId="{03146749-C667-46E9-AC64-69DA7B94DC1E}" dt="2020-11-29T23:27:14.939" v="75" actId="26606"/>
          <ac:spMkLst>
            <pc:docMk/>
            <pc:sldMk cId="2389144515" sldId="891"/>
            <ac:spMk id="3" creationId="{B12565E2-8053-4E93-94EF-B8F7AC5FF57C}"/>
          </ac:spMkLst>
        </pc:spChg>
        <pc:spChg chg="mod">
          <ac:chgData name="Josh Franco" userId="822d8fe80610f946" providerId="LiveId" clId="{03146749-C667-46E9-AC64-69DA7B94DC1E}" dt="2020-11-29T23:27:14.939" v="75" actId="26606"/>
          <ac:spMkLst>
            <pc:docMk/>
            <pc:sldMk cId="2389144515" sldId="891"/>
            <ac:spMk id="4" creationId="{D4201B3C-C55E-4204-9522-7EE53F4B2D74}"/>
          </ac:spMkLst>
        </pc:spChg>
        <pc:spChg chg="mod">
          <ac:chgData name="Josh Franco" userId="822d8fe80610f946" providerId="LiveId" clId="{03146749-C667-46E9-AC64-69DA7B94DC1E}" dt="2020-11-29T23:27:14.939" v="75" actId="26606"/>
          <ac:spMkLst>
            <pc:docMk/>
            <pc:sldMk cId="2389144515" sldId="891"/>
            <ac:spMk id="5" creationId="{F0C4F571-5D82-4DFF-875C-548D0E70F2AF}"/>
          </ac:spMkLst>
        </pc:spChg>
        <pc:spChg chg="add">
          <ac:chgData name="Josh Franco" userId="822d8fe80610f946" providerId="LiveId" clId="{03146749-C667-46E9-AC64-69DA7B94DC1E}" dt="2020-11-29T23:27:14.939" v="75" actId="26606"/>
          <ac:spMkLst>
            <pc:docMk/>
            <pc:sldMk cId="2389144515" sldId="891"/>
            <ac:spMk id="10" creationId="{907EF6B7-1338-4443-8C46-6A318D952DFD}"/>
          </ac:spMkLst>
        </pc:spChg>
        <pc:spChg chg="add">
          <ac:chgData name="Josh Franco" userId="822d8fe80610f946" providerId="LiveId" clId="{03146749-C667-46E9-AC64-69DA7B94DC1E}" dt="2020-11-29T23:27:14.939" v="75" actId="26606"/>
          <ac:spMkLst>
            <pc:docMk/>
            <pc:sldMk cId="2389144515" sldId="891"/>
            <ac:spMk id="12" creationId="{DAAE4CDD-124C-4DCF-9584-B6033B545DD5}"/>
          </ac:spMkLst>
        </pc:spChg>
        <pc:spChg chg="add">
          <ac:chgData name="Josh Franco" userId="822d8fe80610f946" providerId="LiveId" clId="{03146749-C667-46E9-AC64-69DA7B94DC1E}" dt="2020-11-29T23:27:14.939" v="75" actId="26606"/>
          <ac:spMkLst>
            <pc:docMk/>
            <pc:sldMk cId="2389144515" sldId="891"/>
            <ac:spMk id="14" creationId="{081E4A58-353D-44AE-B2FC-2A74E2E400F7}"/>
          </ac:spMkLst>
        </pc:spChg>
      </pc:sldChg>
      <pc:sldChg chg="addSp delSp modSp add mod setBg delDesignElem chgLayout">
        <pc:chgData name="Josh Franco" userId="822d8fe80610f946" providerId="LiveId" clId="{03146749-C667-46E9-AC64-69DA7B94DC1E}" dt="2020-11-29T23:33:21.741" v="115" actId="113"/>
        <pc:sldMkLst>
          <pc:docMk/>
          <pc:sldMk cId="2895302449" sldId="892"/>
        </pc:sldMkLst>
        <pc:spChg chg="mod ord">
          <ac:chgData name="Josh Franco" userId="822d8fe80610f946" providerId="LiveId" clId="{03146749-C667-46E9-AC64-69DA7B94DC1E}" dt="2020-11-29T23:33:21.741" v="115" actId="113"/>
          <ac:spMkLst>
            <pc:docMk/>
            <pc:sldMk cId="2895302449" sldId="892"/>
            <ac:spMk id="2" creationId="{53C37A6B-7D24-4FDF-83D9-F5B1E1864FFF}"/>
          </ac:spMkLst>
        </pc:spChg>
        <pc:spChg chg="add del mod">
          <ac:chgData name="Josh Franco" userId="822d8fe80610f946" providerId="LiveId" clId="{03146749-C667-46E9-AC64-69DA7B94DC1E}" dt="2020-11-29T23:28:29.350" v="88" actId="6264"/>
          <ac:spMkLst>
            <pc:docMk/>
            <pc:sldMk cId="2895302449" sldId="892"/>
            <ac:spMk id="3" creationId="{290EB076-6C10-4275-953A-2EBB9855442F}"/>
          </ac:spMkLst>
        </pc:spChg>
        <pc:spChg chg="mod ord">
          <ac:chgData name="Josh Franco" userId="822d8fe80610f946" providerId="LiveId" clId="{03146749-C667-46E9-AC64-69DA7B94DC1E}" dt="2020-11-29T23:28:32.590" v="90" actId="26606"/>
          <ac:spMkLst>
            <pc:docMk/>
            <pc:sldMk cId="2895302449" sldId="892"/>
            <ac:spMk id="4" creationId="{29D38D53-7E49-4420-B0BC-FD9145F091CF}"/>
          </ac:spMkLst>
        </pc:spChg>
        <pc:spChg chg="mod ord">
          <ac:chgData name="Josh Franco" userId="822d8fe80610f946" providerId="LiveId" clId="{03146749-C667-46E9-AC64-69DA7B94DC1E}" dt="2020-11-29T23:28:32.590" v="90" actId="26606"/>
          <ac:spMkLst>
            <pc:docMk/>
            <pc:sldMk cId="2895302449" sldId="892"/>
            <ac:spMk id="5" creationId="{9C250475-882B-4EDF-9F04-3B4EB3C79D81}"/>
          </ac:spMkLst>
        </pc:spChg>
        <pc:spChg chg="add del mod">
          <ac:chgData name="Josh Franco" userId="822d8fe80610f946" providerId="LiveId" clId="{03146749-C667-46E9-AC64-69DA7B94DC1E}" dt="2020-11-29T23:28:29.350" v="88" actId="6264"/>
          <ac:spMkLst>
            <pc:docMk/>
            <pc:sldMk cId="2895302449" sldId="892"/>
            <ac:spMk id="6" creationId="{868A9F3A-C2BA-48BB-B507-51E4315D71DF}"/>
          </ac:spMkLst>
        </pc:spChg>
        <pc:spChg chg="add del mod">
          <ac:chgData name="Josh Franco" userId="822d8fe80610f946" providerId="LiveId" clId="{03146749-C667-46E9-AC64-69DA7B94DC1E}" dt="2020-11-29T23:28:29.350" v="88" actId="6264"/>
          <ac:spMkLst>
            <pc:docMk/>
            <pc:sldMk cId="2895302449" sldId="892"/>
            <ac:spMk id="8" creationId="{B488E78D-F2B6-43A6-A537-919DB6624FD2}"/>
          </ac:spMkLst>
        </pc:spChg>
        <pc:spChg chg="add del mod">
          <ac:chgData name="Josh Franco" userId="822d8fe80610f946" providerId="LiveId" clId="{03146749-C667-46E9-AC64-69DA7B94DC1E}" dt="2020-11-29T23:28:29.350" v="88" actId="6264"/>
          <ac:spMkLst>
            <pc:docMk/>
            <pc:sldMk cId="2895302449" sldId="892"/>
            <ac:spMk id="9" creationId="{BE96DD3F-176C-4A5B-ADAB-D34867735908}"/>
          </ac:spMkLst>
        </pc:spChg>
        <pc:spChg chg="add">
          <ac:chgData name="Josh Franco" userId="822d8fe80610f946" providerId="LiveId" clId="{03146749-C667-46E9-AC64-69DA7B94DC1E}" dt="2020-11-29T23:28:32.590" v="90" actId="26606"/>
          <ac:spMkLst>
            <pc:docMk/>
            <pc:sldMk cId="2895302449" sldId="892"/>
            <ac:spMk id="10" creationId="{3301E07F-4F79-4B58-8698-EF24DC1ECDBF}"/>
          </ac:spMkLst>
        </pc:spChg>
        <pc:spChg chg="add">
          <ac:chgData name="Josh Franco" userId="822d8fe80610f946" providerId="LiveId" clId="{03146749-C667-46E9-AC64-69DA7B94DC1E}" dt="2020-11-29T23:28:32.590" v="90" actId="26606"/>
          <ac:spMkLst>
            <pc:docMk/>
            <pc:sldMk cId="2895302449" sldId="892"/>
            <ac:spMk id="11" creationId="{E58B2195-5055-402F-A3E7-53FF0E4980C3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895302449" sldId="892"/>
            <ac:spMk id="12" creationId="{BD4C0BBB-0042-4603-A226-6117F3FD5B3C}"/>
          </ac:spMkLst>
        </pc:spChg>
        <pc:spChg chg="add">
          <ac:chgData name="Josh Franco" userId="822d8fe80610f946" providerId="LiveId" clId="{03146749-C667-46E9-AC64-69DA7B94DC1E}" dt="2020-11-29T23:28:32.590" v="90" actId="26606"/>
          <ac:spMkLst>
            <pc:docMk/>
            <pc:sldMk cId="2895302449" sldId="892"/>
            <ac:spMk id="13" creationId="{9EE6F773-742A-491A-9A00-A2A150DF500A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895302449" sldId="892"/>
            <ac:spMk id="14" creationId="{EC44F520-2598-460E-9F91-B02F60830CA2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895302449" sldId="892"/>
            <ac:spMk id="16" creationId="{FE24B7F3-4D2E-4BA5-87BD-CCFC49B7D556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895302449" sldId="892"/>
            <ac:spMk id="18" creationId="{DF863C81-E2D4-4B3C-B77F-3F69FAD1A523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895302449" sldId="892"/>
            <ac:spMk id="20" creationId="{9036A89F-8DEA-43AA-9D06-4B6FA8CE2962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895302449" sldId="892"/>
            <ac:spMk id="22" creationId="{D01BD803-8FF4-4D42-B00C-DB693F0332A0}"/>
          </ac:spMkLst>
        </pc:spChg>
        <pc:picChg chg="mod ord">
          <ac:chgData name="Josh Franco" userId="822d8fe80610f946" providerId="LiveId" clId="{03146749-C667-46E9-AC64-69DA7B94DC1E}" dt="2020-11-29T23:28:32.590" v="90" actId="26606"/>
          <ac:picMkLst>
            <pc:docMk/>
            <pc:sldMk cId="2895302449" sldId="892"/>
            <ac:picMk id="7" creationId="{C2182655-46B5-4D6B-9F3F-136A04DC9186}"/>
          </ac:picMkLst>
        </pc:picChg>
      </pc:sldChg>
      <pc:sldChg chg="addSp delSp modSp add mod setBg delDesignElem chgLayout">
        <pc:chgData name="Josh Franco" userId="822d8fe80610f946" providerId="LiveId" clId="{03146749-C667-46E9-AC64-69DA7B94DC1E}" dt="2020-11-30T01:46:41.941" v="851" actId="113"/>
        <pc:sldMkLst>
          <pc:docMk/>
          <pc:sldMk cId="759848018" sldId="893"/>
        </pc:sldMkLst>
        <pc:spChg chg="mod ord">
          <ac:chgData name="Josh Franco" userId="822d8fe80610f946" providerId="LiveId" clId="{03146749-C667-46E9-AC64-69DA7B94DC1E}" dt="2020-11-30T01:46:41.941" v="851" actId="113"/>
          <ac:spMkLst>
            <pc:docMk/>
            <pc:sldMk cId="759848018" sldId="893"/>
            <ac:spMk id="2" creationId="{0E6D256B-8068-4346-BA03-CD84AA2D01F4}"/>
          </ac:spMkLst>
        </pc:spChg>
        <pc:spChg chg="mod ord">
          <ac:chgData name="Josh Franco" userId="822d8fe80610f946" providerId="LiveId" clId="{03146749-C667-46E9-AC64-69DA7B94DC1E}" dt="2020-11-30T01:43:15.948" v="455" actId="20577"/>
          <ac:spMkLst>
            <pc:docMk/>
            <pc:sldMk cId="759848018" sldId="893"/>
            <ac:spMk id="3" creationId="{A4D81D1D-7FBE-4C22-8A3D-82B8853473B9}"/>
          </ac:spMkLst>
        </pc:spChg>
        <pc:spChg chg="mod ord">
          <ac:chgData name="Josh Franco" userId="822d8fe80610f946" providerId="LiveId" clId="{03146749-C667-46E9-AC64-69DA7B94DC1E}" dt="2020-11-29T23:27:35.601" v="79" actId="26606"/>
          <ac:spMkLst>
            <pc:docMk/>
            <pc:sldMk cId="759848018" sldId="893"/>
            <ac:spMk id="4" creationId="{CC5A263B-7EBC-42BE-AF5C-E51CCF5237F4}"/>
          </ac:spMkLst>
        </pc:spChg>
        <pc:spChg chg="mod ord">
          <ac:chgData name="Josh Franco" userId="822d8fe80610f946" providerId="LiveId" clId="{03146749-C667-46E9-AC64-69DA7B94DC1E}" dt="2020-11-29T23:27:35.601" v="79" actId="26606"/>
          <ac:spMkLst>
            <pc:docMk/>
            <pc:sldMk cId="759848018" sldId="893"/>
            <ac:spMk id="5" creationId="{5E2B3D51-E210-4BBF-A251-FBC795B38AE0}"/>
          </ac:spMkLst>
        </pc:spChg>
        <pc:spChg chg="add del mod">
          <ac:chgData name="Josh Franco" userId="822d8fe80610f946" providerId="LiveId" clId="{03146749-C667-46E9-AC64-69DA7B94DC1E}" dt="2020-11-29T23:27:32.094" v="77" actId="6264"/>
          <ac:spMkLst>
            <pc:docMk/>
            <pc:sldMk cId="759848018" sldId="893"/>
            <ac:spMk id="6" creationId="{474C9187-AE96-464F-B9E2-D684B23476B0}"/>
          </ac:spMkLst>
        </pc:spChg>
        <pc:spChg chg="add del mod">
          <ac:chgData name="Josh Franco" userId="822d8fe80610f946" providerId="LiveId" clId="{03146749-C667-46E9-AC64-69DA7B94DC1E}" dt="2020-11-29T23:27:32.094" v="77" actId="6264"/>
          <ac:spMkLst>
            <pc:docMk/>
            <pc:sldMk cId="759848018" sldId="893"/>
            <ac:spMk id="7" creationId="{B4138510-352E-46EB-8894-862EC75B42D4}"/>
          </ac:spMkLst>
        </pc:spChg>
        <pc:spChg chg="add del mod">
          <ac:chgData name="Josh Franco" userId="822d8fe80610f946" providerId="LiveId" clId="{03146749-C667-46E9-AC64-69DA7B94DC1E}" dt="2020-11-29T23:27:32.094" v="77" actId="6264"/>
          <ac:spMkLst>
            <pc:docMk/>
            <pc:sldMk cId="759848018" sldId="893"/>
            <ac:spMk id="8" creationId="{294AB394-FB80-42E4-8FFA-33610265886F}"/>
          </ac:spMkLst>
        </pc:spChg>
        <pc:spChg chg="add del mod">
          <ac:chgData name="Josh Franco" userId="822d8fe80610f946" providerId="LiveId" clId="{03146749-C667-46E9-AC64-69DA7B94DC1E}" dt="2020-11-29T23:27:32.094" v="77" actId="6264"/>
          <ac:spMkLst>
            <pc:docMk/>
            <pc:sldMk cId="759848018" sldId="893"/>
            <ac:spMk id="9" creationId="{6C2842B5-7048-4D9A-B933-F94E658057FF}"/>
          </ac:spMkLst>
        </pc:spChg>
        <pc:spChg chg="add del">
          <ac:chgData name="Josh Franco" userId="822d8fe80610f946" providerId="LiveId" clId="{03146749-C667-46E9-AC64-69DA7B94DC1E}" dt="2020-11-29T23:27:32.094" v="77" actId="6264"/>
          <ac:spMkLst>
            <pc:docMk/>
            <pc:sldMk cId="759848018" sldId="893"/>
            <ac:spMk id="10" creationId="{907EF6B7-1338-4443-8C46-6A318D952DFD}"/>
          </ac:spMkLst>
        </pc:spChg>
        <pc:spChg chg="add">
          <ac:chgData name="Josh Franco" userId="822d8fe80610f946" providerId="LiveId" clId="{03146749-C667-46E9-AC64-69DA7B94DC1E}" dt="2020-11-29T23:27:35.601" v="79" actId="26606"/>
          <ac:spMkLst>
            <pc:docMk/>
            <pc:sldMk cId="759848018" sldId="893"/>
            <ac:spMk id="11" creationId="{907EF6B7-1338-4443-8C46-6A318D952DFD}"/>
          </ac:spMkLst>
        </pc:spChg>
        <pc:spChg chg="add del">
          <ac:chgData name="Josh Franco" userId="822d8fe80610f946" providerId="LiveId" clId="{03146749-C667-46E9-AC64-69DA7B94DC1E}" dt="2020-11-29T23:27:32.094" v="77" actId="6264"/>
          <ac:spMkLst>
            <pc:docMk/>
            <pc:sldMk cId="759848018" sldId="893"/>
            <ac:spMk id="12" creationId="{DAAE4CDD-124C-4DCF-9584-B6033B545DD5}"/>
          </ac:spMkLst>
        </pc:spChg>
        <pc:spChg chg="add">
          <ac:chgData name="Josh Franco" userId="822d8fe80610f946" providerId="LiveId" clId="{03146749-C667-46E9-AC64-69DA7B94DC1E}" dt="2020-11-29T23:27:35.601" v="79" actId="26606"/>
          <ac:spMkLst>
            <pc:docMk/>
            <pc:sldMk cId="759848018" sldId="893"/>
            <ac:spMk id="13" creationId="{DAAE4CDD-124C-4DCF-9584-B6033B545DD5}"/>
          </ac:spMkLst>
        </pc:spChg>
        <pc:spChg chg="add del">
          <ac:chgData name="Josh Franco" userId="822d8fe80610f946" providerId="LiveId" clId="{03146749-C667-46E9-AC64-69DA7B94DC1E}" dt="2020-11-29T23:27:32.094" v="77" actId="6264"/>
          <ac:spMkLst>
            <pc:docMk/>
            <pc:sldMk cId="759848018" sldId="893"/>
            <ac:spMk id="14" creationId="{081E4A58-353D-44AE-B2FC-2A74E2E400F7}"/>
          </ac:spMkLst>
        </pc:spChg>
        <pc:spChg chg="add">
          <ac:chgData name="Josh Franco" userId="822d8fe80610f946" providerId="LiveId" clId="{03146749-C667-46E9-AC64-69DA7B94DC1E}" dt="2020-11-29T23:27:35.601" v="79" actId="26606"/>
          <ac:spMkLst>
            <pc:docMk/>
            <pc:sldMk cId="759848018" sldId="893"/>
            <ac:spMk id="15" creationId="{081E4A58-353D-44AE-B2FC-2A74E2E400F7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759848018" sldId="893"/>
            <ac:spMk id="57" creationId="{45C5CC17-FF17-43CF-B073-D9051465D5CC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759848018" sldId="893"/>
            <ac:spMk id="58" creationId="{1EBE2DDC-0D14-44E6-A1AB-2EEC09507435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759848018" sldId="893"/>
            <ac:spMk id="59" creationId="{A8543D98-0AA2-43B4-B508-DC1DB7F3DC9A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759848018" sldId="893"/>
            <ac:spMk id="60" creationId="{89723C1D-9A1A-465B-8164-483BF5426613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759848018" sldId="893"/>
            <ac:spMk id="61" creationId="{A6680484-5F73-4078-85C2-415205B1A4C0}"/>
          </ac:spMkLst>
        </pc:spChg>
      </pc:sldChg>
      <pc:sldChg chg="addSp delSp modSp add mod setBg setClrOvrMap delDesignElem">
        <pc:chgData name="Josh Franco" userId="822d8fe80610f946" providerId="LiveId" clId="{03146749-C667-46E9-AC64-69DA7B94DC1E}" dt="2020-11-29T23:33:11.503" v="110" actId="113"/>
        <pc:sldMkLst>
          <pc:docMk/>
          <pc:sldMk cId="2638516891" sldId="894"/>
        </pc:sldMkLst>
        <pc:spChg chg="mod ord">
          <ac:chgData name="Josh Franco" userId="822d8fe80610f946" providerId="LiveId" clId="{03146749-C667-46E9-AC64-69DA7B94DC1E}" dt="2020-11-29T23:33:11.503" v="110" actId="113"/>
          <ac:spMkLst>
            <pc:docMk/>
            <pc:sldMk cId="2638516891" sldId="894"/>
            <ac:spMk id="2" creationId="{8A2CEEAE-AC3A-4405-9919-4E676DE43127}"/>
          </ac:spMkLst>
        </pc:spChg>
        <pc:spChg chg="mod">
          <ac:chgData name="Josh Franco" userId="822d8fe80610f946" providerId="LiveId" clId="{03146749-C667-46E9-AC64-69DA7B94DC1E}" dt="2020-11-29T23:31:51.782" v="99" actId="26606"/>
          <ac:spMkLst>
            <pc:docMk/>
            <pc:sldMk cId="2638516891" sldId="894"/>
            <ac:spMk id="4" creationId="{9D5C6CE6-0A1B-4196-9DC1-606DCF7047E2}"/>
          </ac:spMkLst>
        </pc:spChg>
        <pc:spChg chg="mod">
          <ac:chgData name="Josh Franco" userId="822d8fe80610f946" providerId="LiveId" clId="{03146749-C667-46E9-AC64-69DA7B94DC1E}" dt="2020-11-29T23:31:51.782" v="99" actId="26606"/>
          <ac:spMkLst>
            <pc:docMk/>
            <pc:sldMk cId="2638516891" sldId="894"/>
            <ac:spMk id="5" creationId="{10E9D891-40DE-4BE3-81EB-EAEAEF4E4F04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38516891" sldId="894"/>
            <ac:spMk id="11" creationId="{E383CC5D-71E8-4CB2-8E4A-F1E4FF6DC9D6}"/>
          </ac:spMkLst>
        </pc:spChg>
        <pc:spChg chg="add del">
          <ac:chgData name="Josh Franco" userId="822d8fe80610f946" providerId="LiveId" clId="{03146749-C667-46E9-AC64-69DA7B94DC1E}" dt="2020-11-29T23:31:51.782" v="99" actId="26606"/>
          <ac:spMkLst>
            <pc:docMk/>
            <pc:sldMk cId="2638516891" sldId="894"/>
            <ac:spMk id="12" creationId="{AE5A632B-B15A-489E-8337-BC0F40DBC21F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38516891" sldId="894"/>
            <ac:spMk id="13" creationId="{E2DA5AC1-43C5-4243-9028-07DBB80D0C95}"/>
          </ac:spMkLst>
        </pc:spChg>
        <pc:spChg chg="add del">
          <ac:chgData name="Josh Franco" userId="822d8fe80610f946" providerId="LiveId" clId="{03146749-C667-46E9-AC64-69DA7B94DC1E}" dt="2020-11-29T23:31:51.782" v="99" actId="26606"/>
          <ac:spMkLst>
            <pc:docMk/>
            <pc:sldMk cId="2638516891" sldId="894"/>
            <ac:spMk id="14" creationId="{6E895C8D-1379-40B8-8B1B-B6F5AEAF0A6C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38516891" sldId="894"/>
            <ac:spMk id="15" creationId="{8A4EDA1C-27A1-4C83-ACE4-6675EC9245B1}"/>
          </ac:spMkLst>
        </pc:spChg>
        <pc:spChg chg="add del">
          <ac:chgData name="Josh Franco" userId="822d8fe80610f946" providerId="LiveId" clId="{03146749-C667-46E9-AC64-69DA7B94DC1E}" dt="2020-11-29T23:31:51.782" v="99" actId="26606"/>
          <ac:spMkLst>
            <pc:docMk/>
            <pc:sldMk cId="2638516891" sldId="894"/>
            <ac:spMk id="16" creationId="{651547D7-AD18-407B-A5F4-F8225B5DCFCC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38516891" sldId="894"/>
            <ac:spMk id="17" creationId="{1C2185E4-B584-4B9D-9440-DEA0FB9D94DF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38516891" sldId="894"/>
            <ac:spMk id="19" creationId="{FF33EC8A-EE0A-4395-97E2-DAD467CF734C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38516891" sldId="894"/>
            <ac:spMk id="21" creationId="{FF85DA95-16A4-404E-9BFF-27F8E4FC78AA}"/>
          </ac:spMkLst>
        </pc:spChg>
        <pc:graphicFrameChg chg="mod modGraphic">
          <ac:chgData name="Josh Franco" userId="822d8fe80610f946" providerId="LiveId" clId="{03146749-C667-46E9-AC64-69DA7B94DC1E}" dt="2020-11-29T23:27:52.799" v="81" actId="26606"/>
          <ac:graphicFrameMkLst>
            <pc:docMk/>
            <pc:sldMk cId="2638516891" sldId="894"/>
            <ac:graphicFrameMk id="7" creationId="{8FAD59B0-4425-4A8C-BD25-C572AF3B77DA}"/>
          </ac:graphicFrameMkLst>
        </pc:graphicFrameChg>
      </pc:sldChg>
      <pc:sldChg chg="addSp delSp modSp add mod setBg">
        <pc:chgData name="Josh Franco" userId="822d8fe80610f946" providerId="LiveId" clId="{03146749-C667-46E9-AC64-69DA7B94DC1E}" dt="2020-11-29T23:32:58.953" v="105" actId="113"/>
        <pc:sldMkLst>
          <pc:docMk/>
          <pc:sldMk cId="339741121" sldId="895"/>
        </pc:sldMkLst>
        <pc:spChg chg="mod">
          <ac:chgData name="Josh Franco" userId="822d8fe80610f946" providerId="LiveId" clId="{03146749-C667-46E9-AC64-69DA7B94DC1E}" dt="2020-11-29T23:32:58.953" v="105" actId="113"/>
          <ac:spMkLst>
            <pc:docMk/>
            <pc:sldMk cId="339741121" sldId="895"/>
            <ac:spMk id="2" creationId="{7FB884B2-26DD-4EB0-999E-E84EB6D342F5}"/>
          </ac:spMkLst>
        </pc:spChg>
        <pc:spChg chg="del">
          <ac:chgData name="Josh Franco" userId="822d8fe80610f946" providerId="LiveId" clId="{03146749-C667-46E9-AC64-69DA7B94DC1E}" dt="2020-11-29T23:28:19.158" v="86" actId="26606"/>
          <ac:spMkLst>
            <pc:docMk/>
            <pc:sldMk cId="339741121" sldId="895"/>
            <ac:spMk id="3" creationId="{E4D3E0C2-D5D1-4CF3-A487-0AC77A526812}"/>
          </ac:spMkLst>
        </pc:spChg>
        <pc:spChg chg="mod">
          <ac:chgData name="Josh Franco" userId="822d8fe80610f946" providerId="LiveId" clId="{03146749-C667-46E9-AC64-69DA7B94DC1E}" dt="2020-11-29T23:28:19.158" v="86" actId="26606"/>
          <ac:spMkLst>
            <pc:docMk/>
            <pc:sldMk cId="339741121" sldId="895"/>
            <ac:spMk id="4" creationId="{6EB14334-2D83-4356-8FCA-1DC216B50C27}"/>
          </ac:spMkLst>
        </pc:spChg>
        <pc:spChg chg="mod">
          <ac:chgData name="Josh Franco" userId="822d8fe80610f946" providerId="LiveId" clId="{03146749-C667-46E9-AC64-69DA7B94DC1E}" dt="2020-11-29T23:28:19.158" v="86" actId="26606"/>
          <ac:spMkLst>
            <pc:docMk/>
            <pc:sldMk cId="339741121" sldId="895"/>
            <ac:spMk id="5" creationId="{B21E6884-2DD9-4459-A811-08991280D6CB}"/>
          </ac:spMkLst>
        </pc:spChg>
        <pc:spChg chg="add">
          <ac:chgData name="Josh Franco" userId="822d8fe80610f946" providerId="LiveId" clId="{03146749-C667-46E9-AC64-69DA7B94DC1E}" dt="2020-11-29T23:28:19.158" v="86" actId="26606"/>
          <ac:spMkLst>
            <pc:docMk/>
            <pc:sldMk cId="339741121" sldId="895"/>
            <ac:spMk id="11" creationId="{2F56F8EA-3356-4455-9899-320874F6E465}"/>
          </ac:spMkLst>
        </pc:spChg>
        <pc:graphicFrameChg chg="add">
          <ac:chgData name="Josh Franco" userId="822d8fe80610f946" providerId="LiveId" clId="{03146749-C667-46E9-AC64-69DA7B94DC1E}" dt="2020-11-29T23:28:19.158" v="86" actId="26606"/>
          <ac:graphicFrameMkLst>
            <pc:docMk/>
            <pc:sldMk cId="339741121" sldId="895"/>
            <ac:graphicFrameMk id="7" creationId="{A1ECD51A-54EF-4C6D-BE12-65B04CEDF1B4}"/>
          </ac:graphicFrameMkLst>
        </pc:graphicFrameChg>
      </pc:sldChg>
      <pc:sldChg chg="addSp delSp modSp add mod setBg">
        <pc:chgData name="Josh Franco" userId="822d8fe80610f946" providerId="LiveId" clId="{03146749-C667-46E9-AC64-69DA7B94DC1E}" dt="2020-11-29T23:33:01.837" v="106" actId="113"/>
        <pc:sldMkLst>
          <pc:docMk/>
          <pc:sldMk cId="2319884881" sldId="896"/>
        </pc:sldMkLst>
        <pc:spChg chg="mod">
          <ac:chgData name="Josh Franco" userId="822d8fe80610f946" providerId="LiveId" clId="{03146749-C667-46E9-AC64-69DA7B94DC1E}" dt="2020-11-29T23:33:01.837" v="106" actId="113"/>
          <ac:spMkLst>
            <pc:docMk/>
            <pc:sldMk cId="2319884881" sldId="896"/>
            <ac:spMk id="2" creationId="{25D0C730-8E71-421A-A6E5-9D585D449234}"/>
          </ac:spMkLst>
        </pc:spChg>
        <pc:spChg chg="del">
          <ac:chgData name="Josh Franco" userId="822d8fe80610f946" providerId="LiveId" clId="{03146749-C667-46E9-AC64-69DA7B94DC1E}" dt="2020-11-29T23:28:24.013" v="87" actId="26606"/>
          <ac:spMkLst>
            <pc:docMk/>
            <pc:sldMk cId="2319884881" sldId="896"/>
            <ac:spMk id="3" creationId="{543564FE-67C7-43AC-8DF6-DDDFDE56EFA5}"/>
          </ac:spMkLst>
        </pc:spChg>
        <pc:spChg chg="mod">
          <ac:chgData name="Josh Franco" userId="822d8fe80610f946" providerId="LiveId" clId="{03146749-C667-46E9-AC64-69DA7B94DC1E}" dt="2020-11-29T23:28:24.013" v="87" actId="26606"/>
          <ac:spMkLst>
            <pc:docMk/>
            <pc:sldMk cId="2319884881" sldId="896"/>
            <ac:spMk id="4" creationId="{F2D3642C-59A4-4A31-80F8-5C30B01FD9FC}"/>
          </ac:spMkLst>
        </pc:spChg>
        <pc:spChg chg="mod">
          <ac:chgData name="Josh Franco" userId="822d8fe80610f946" providerId="LiveId" clId="{03146749-C667-46E9-AC64-69DA7B94DC1E}" dt="2020-11-29T23:28:24.013" v="87" actId="26606"/>
          <ac:spMkLst>
            <pc:docMk/>
            <pc:sldMk cId="2319884881" sldId="896"/>
            <ac:spMk id="5" creationId="{365E6EDA-3802-444F-825A-DD3AFA216C3D}"/>
          </ac:spMkLst>
        </pc:spChg>
        <pc:graphicFrameChg chg="add">
          <ac:chgData name="Josh Franco" userId="822d8fe80610f946" providerId="LiveId" clId="{03146749-C667-46E9-AC64-69DA7B94DC1E}" dt="2020-11-29T23:28:24.013" v="87" actId="26606"/>
          <ac:graphicFrameMkLst>
            <pc:docMk/>
            <pc:sldMk cId="2319884881" sldId="896"/>
            <ac:graphicFrameMk id="7" creationId="{D7F1E600-6B63-4767-97DC-575B21FCA289}"/>
          </ac:graphicFrameMkLst>
        </pc:graphicFrameChg>
      </pc:sldChg>
      <pc:sldChg chg="addSp modSp add del mod setBg">
        <pc:chgData name="Josh Franco" userId="822d8fe80610f946" providerId="LiveId" clId="{03146749-C667-46E9-AC64-69DA7B94DC1E}" dt="2020-11-30T01:46:11.699" v="847" actId="47"/>
        <pc:sldMkLst>
          <pc:docMk/>
          <pc:sldMk cId="3011405971" sldId="897"/>
        </pc:sldMkLst>
        <pc:spChg chg="mod">
          <ac:chgData name="Josh Franco" userId="822d8fe80610f946" providerId="LiveId" clId="{03146749-C667-46E9-AC64-69DA7B94DC1E}" dt="2020-11-29T23:32:57.193" v="104" actId="113"/>
          <ac:spMkLst>
            <pc:docMk/>
            <pc:sldMk cId="3011405971" sldId="897"/>
            <ac:spMk id="2" creationId="{BF4B272F-3141-4870-BF17-16C880021A42}"/>
          </ac:spMkLst>
        </pc:spChg>
        <pc:spChg chg="mod">
          <ac:chgData name="Josh Franco" userId="822d8fe80610f946" providerId="LiveId" clId="{03146749-C667-46E9-AC64-69DA7B94DC1E}" dt="2020-11-29T23:28:13.744" v="85" actId="26606"/>
          <ac:spMkLst>
            <pc:docMk/>
            <pc:sldMk cId="3011405971" sldId="897"/>
            <ac:spMk id="3" creationId="{57D7247A-570C-4D71-9E19-FEF60FFD6BDF}"/>
          </ac:spMkLst>
        </pc:spChg>
        <pc:spChg chg="mod">
          <ac:chgData name="Josh Franco" userId="822d8fe80610f946" providerId="LiveId" clId="{03146749-C667-46E9-AC64-69DA7B94DC1E}" dt="2020-11-29T23:28:13.744" v="85" actId="26606"/>
          <ac:spMkLst>
            <pc:docMk/>
            <pc:sldMk cId="3011405971" sldId="897"/>
            <ac:spMk id="4" creationId="{886385F5-8DA3-407E-9045-C6AE677CEF6E}"/>
          </ac:spMkLst>
        </pc:spChg>
        <pc:spChg chg="mod">
          <ac:chgData name="Josh Franco" userId="822d8fe80610f946" providerId="LiveId" clId="{03146749-C667-46E9-AC64-69DA7B94DC1E}" dt="2020-11-29T23:28:13.744" v="85" actId="26606"/>
          <ac:spMkLst>
            <pc:docMk/>
            <pc:sldMk cId="3011405971" sldId="897"/>
            <ac:spMk id="5" creationId="{E3B9E9A7-363C-463A-BA33-70C88525DEE9}"/>
          </ac:spMkLst>
        </pc:spChg>
        <pc:spChg chg="add">
          <ac:chgData name="Josh Franco" userId="822d8fe80610f946" providerId="LiveId" clId="{03146749-C667-46E9-AC64-69DA7B94DC1E}" dt="2020-11-29T23:28:13.744" v="85" actId="26606"/>
          <ac:spMkLst>
            <pc:docMk/>
            <pc:sldMk cId="3011405971" sldId="897"/>
            <ac:spMk id="10" creationId="{907EF6B7-1338-4443-8C46-6A318D952DFD}"/>
          </ac:spMkLst>
        </pc:spChg>
        <pc:spChg chg="add">
          <ac:chgData name="Josh Franco" userId="822d8fe80610f946" providerId="LiveId" clId="{03146749-C667-46E9-AC64-69DA7B94DC1E}" dt="2020-11-29T23:28:13.744" v="85" actId="26606"/>
          <ac:spMkLst>
            <pc:docMk/>
            <pc:sldMk cId="3011405971" sldId="897"/>
            <ac:spMk id="12" creationId="{DAAE4CDD-124C-4DCF-9584-B6033B545DD5}"/>
          </ac:spMkLst>
        </pc:spChg>
        <pc:spChg chg="add">
          <ac:chgData name="Josh Franco" userId="822d8fe80610f946" providerId="LiveId" clId="{03146749-C667-46E9-AC64-69DA7B94DC1E}" dt="2020-11-29T23:28:13.744" v="85" actId="26606"/>
          <ac:spMkLst>
            <pc:docMk/>
            <pc:sldMk cId="3011405971" sldId="897"/>
            <ac:spMk id="14" creationId="{081E4A58-353D-44AE-B2FC-2A74E2E400F7}"/>
          </ac:spMkLst>
        </pc:spChg>
      </pc:sldChg>
      <pc:sldChg chg="addSp delSp modSp add mod setBg delDesignElem addCm delCm modNotesTx">
        <pc:chgData name="Josh Franco" userId="822d8fe80610f946" providerId="LiveId" clId="{03146749-C667-46E9-AC64-69DA7B94DC1E}" dt="2020-11-30T01:46:55.089" v="852" actId="114"/>
        <pc:sldMkLst>
          <pc:docMk/>
          <pc:sldMk cId="872817726" sldId="898"/>
        </pc:sldMkLst>
        <pc:spChg chg="mod">
          <ac:chgData name="Josh Franco" userId="822d8fe80610f946" providerId="LiveId" clId="{03146749-C667-46E9-AC64-69DA7B94DC1E}" dt="2020-11-29T23:33:09.695" v="109" actId="113"/>
          <ac:spMkLst>
            <pc:docMk/>
            <pc:sldMk cId="872817726" sldId="898"/>
            <ac:spMk id="2" creationId="{86F4A2C7-46D2-4AC7-A37E-201895774064}"/>
          </ac:spMkLst>
        </pc:spChg>
        <pc:spChg chg="mod">
          <ac:chgData name="Josh Franco" userId="822d8fe80610f946" providerId="LiveId" clId="{03146749-C667-46E9-AC64-69DA7B94DC1E}" dt="2020-11-30T01:46:55.089" v="852" actId="114"/>
          <ac:spMkLst>
            <pc:docMk/>
            <pc:sldMk cId="872817726" sldId="898"/>
            <ac:spMk id="3" creationId="{5765C35F-95F7-4770-BFD4-2C391972058D}"/>
          </ac:spMkLst>
        </pc:spChg>
        <pc:spChg chg="mod ord">
          <ac:chgData name="Josh Franco" userId="822d8fe80610f946" providerId="LiveId" clId="{03146749-C667-46E9-AC64-69DA7B94DC1E}" dt="2020-11-29T23:27:55.601" v="82" actId="26606"/>
          <ac:spMkLst>
            <pc:docMk/>
            <pc:sldMk cId="872817726" sldId="898"/>
            <ac:spMk id="4" creationId="{E0BC5968-EC28-4EC0-8315-3484597B7DFA}"/>
          </ac:spMkLst>
        </pc:spChg>
        <pc:spChg chg="mod">
          <ac:chgData name="Josh Franco" userId="822d8fe80610f946" providerId="LiveId" clId="{03146749-C667-46E9-AC64-69DA7B94DC1E}" dt="2020-11-29T23:27:55.601" v="82" actId="26606"/>
          <ac:spMkLst>
            <pc:docMk/>
            <pc:sldMk cId="872817726" sldId="898"/>
            <ac:spMk id="5" creationId="{32AFDA15-8F7F-4A90-8E2E-63572E62E274}"/>
          </ac:spMkLst>
        </pc:spChg>
        <pc:spChg chg="add">
          <ac:chgData name="Josh Franco" userId="822d8fe80610f946" providerId="LiveId" clId="{03146749-C667-46E9-AC64-69DA7B94DC1E}" dt="2020-11-29T23:27:55.601" v="82" actId="26606"/>
          <ac:spMkLst>
            <pc:docMk/>
            <pc:sldMk cId="872817726" sldId="898"/>
            <ac:spMk id="7" creationId="{907EF6B7-1338-4443-8C46-6A318D952DFD}"/>
          </ac:spMkLst>
        </pc:spChg>
        <pc:spChg chg="add">
          <ac:chgData name="Josh Franco" userId="822d8fe80610f946" providerId="LiveId" clId="{03146749-C667-46E9-AC64-69DA7B94DC1E}" dt="2020-11-29T23:27:55.601" v="82" actId="26606"/>
          <ac:spMkLst>
            <pc:docMk/>
            <pc:sldMk cId="872817726" sldId="898"/>
            <ac:spMk id="8" creationId="{DAAE4CDD-124C-4DCF-9584-B6033B545DD5}"/>
          </ac:spMkLst>
        </pc:spChg>
        <pc:spChg chg="add">
          <ac:chgData name="Josh Franco" userId="822d8fe80610f946" providerId="LiveId" clId="{03146749-C667-46E9-AC64-69DA7B94DC1E}" dt="2020-11-29T23:27:55.601" v="82" actId="26606"/>
          <ac:spMkLst>
            <pc:docMk/>
            <pc:sldMk cId="872817726" sldId="898"/>
            <ac:spMk id="9" creationId="{081E4A58-353D-44AE-B2FC-2A74E2E400F7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872817726" sldId="898"/>
            <ac:spMk id="10" creationId="{45C5CC17-FF17-43CF-B073-D9051465D5CC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872817726" sldId="898"/>
            <ac:spMk id="12" creationId="{1EBE2DDC-0D14-44E6-A1AB-2EEC09507435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872817726" sldId="898"/>
            <ac:spMk id="14" creationId="{A8543D98-0AA2-43B4-B508-DC1DB7F3DC9A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872817726" sldId="898"/>
            <ac:spMk id="16" creationId="{89723C1D-9A1A-465B-8164-483BF5426613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872817726" sldId="898"/>
            <ac:spMk id="18" creationId="{A6680484-5F73-4078-85C2-415205B1A4C0}"/>
          </ac:spMkLst>
        </pc:spChg>
      </pc:sldChg>
      <pc:sldChg chg="addSp delSp modSp add mod setBg delDesignElem">
        <pc:chgData name="Josh Franco" userId="822d8fe80610f946" providerId="LiveId" clId="{03146749-C667-46E9-AC64-69DA7B94DC1E}" dt="2020-11-30T01:47:12.218" v="856" actId="20577"/>
        <pc:sldMkLst>
          <pc:docMk/>
          <pc:sldMk cId="2567710966" sldId="899"/>
        </pc:sldMkLst>
        <pc:spChg chg="mod">
          <ac:chgData name="Josh Franco" userId="822d8fe80610f946" providerId="LiveId" clId="{03146749-C667-46E9-AC64-69DA7B94DC1E}" dt="2020-11-29T23:33:07.824" v="108" actId="113"/>
          <ac:spMkLst>
            <pc:docMk/>
            <pc:sldMk cId="2567710966" sldId="899"/>
            <ac:spMk id="2" creationId="{BEF61692-E6BE-45D2-BE64-9B77F3F0AA07}"/>
          </ac:spMkLst>
        </pc:spChg>
        <pc:spChg chg="mod">
          <ac:chgData name="Josh Franco" userId="822d8fe80610f946" providerId="LiveId" clId="{03146749-C667-46E9-AC64-69DA7B94DC1E}" dt="2020-11-30T01:47:12.218" v="856" actId="20577"/>
          <ac:spMkLst>
            <pc:docMk/>
            <pc:sldMk cId="2567710966" sldId="899"/>
            <ac:spMk id="3" creationId="{2C0596C0-5FD8-4106-8A18-CE6176241C0D}"/>
          </ac:spMkLst>
        </pc:spChg>
        <pc:spChg chg="mod ord">
          <ac:chgData name="Josh Franco" userId="822d8fe80610f946" providerId="LiveId" clId="{03146749-C667-46E9-AC64-69DA7B94DC1E}" dt="2020-11-29T23:27:58.663" v="83" actId="26606"/>
          <ac:spMkLst>
            <pc:docMk/>
            <pc:sldMk cId="2567710966" sldId="899"/>
            <ac:spMk id="4" creationId="{038B3CE7-9637-49AA-9EA7-3C827BBE4A16}"/>
          </ac:spMkLst>
        </pc:spChg>
        <pc:spChg chg="mod">
          <ac:chgData name="Josh Franco" userId="822d8fe80610f946" providerId="LiveId" clId="{03146749-C667-46E9-AC64-69DA7B94DC1E}" dt="2020-11-29T23:27:58.663" v="83" actId="26606"/>
          <ac:spMkLst>
            <pc:docMk/>
            <pc:sldMk cId="2567710966" sldId="899"/>
            <ac:spMk id="5" creationId="{E43D0F57-253A-4017-9C10-0AD0D715638B}"/>
          </ac:spMkLst>
        </pc:spChg>
        <pc:spChg chg="add del">
          <ac:chgData name="Josh Franco" userId="822d8fe80610f946" providerId="LiveId" clId="{03146749-C667-46E9-AC64-69DA7B94DC1E}" dt="2020-11-30T01:45:04.258" v="581" actId="26606"/>
          <ac:spMkLst>
            <pc:docMk/>
            <pc:sldMk cId="2567710966" sldId="899"/>
            <ac:spMk id="7" creationId="{907EF6B7-1338-4443-8C46-6A318D952DFD}"/>
          </ac:spMkLst>
        </pc:spChg>
        <pc:spChg chg="add del">
          <ac:chgData name="Josh Franco" userId="822d8fe80610f946" providerId="LiveId" clId="{03146749-C667-46E9-AC64-69DA7B94DC1E}" dt="2020-11-30T01:45:04.258" v="581" actId="26606"/>
          <ac:spMkLst>
            <pc:docMk/>
            <pc:sldMk cId="2567710966" sldId="899"/>
            <ac:spMk id="8" creationId="{DAAE4CDD-124C-4DCF-9584-B6033B545DD5}"/>
          </ac:spMkLst>
        </pc:spChg>
        <pc:spChg chg="add del">
          <ac:chgData name="Josh Franco" userId="822d8fe80610f946" providerId="LiveId" clId="{03146749-C667-46E9-AC64-69DA7B94DC1E}" dt="2020-11-30T01:45:04.258" v="581" actId="26606"/>
          <ac:spMkLst>
            <pc:docMk/>
            <pc:sldMk cId="2567710966" sldId="899"/>
            <ac:spMk id="9" creationId="{081E4A58-353D-44AE-B2FC-2A74E2E400F7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567710966" sldId="899"/>
            <ac:spMk id="10" creationId="{45C5CC17-FF17-43CF-B073-D9051465D5CC}"/>
          </ac:spMkLst>
        </pc:spChg>
        <pc:spChg chg="add">
          <ac:chgData name="Josh Franco" userId="822d8fe80610f946" providerId="LiveId" clId="{03146749-C667-46E9-AC64-69DA7B94DC1E}" dt="2020-11-30T01:45:04.258" v="581" actId="26606"/>
          <ac:spMkLst>
            <pc:docMk/>
            <pc:sldMk cId="2567710966" sldId="899"/>
            <ac:spMk id="11" creationId="{907EF6B7-1338-4443-8C46-6A318D952DFD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567710966" sldId="899"/>
            <ac:spMk id="12" creationId="{1EBE2DDC-0D14-44E6-A1AB-2EEC09507435}"/>
          </ac:spMkLst>
        </pc:spChg>
        <pc:spChg chg="add">
          <ac:chgData name="Josh Franco" userId="822d8fe80610f946" providerId="LiveId" clId="{03146749-C667-46E9-AC64-69DA7B94DC1E}" dt="2020-11-30T01:45:04.258" v="581" actId="26606"/>
          <ac:spMkLst>
            <pc:docMk/>
            <pc:sldMk cId="2567710966" sldId="899"/>
            <ac:spMk id="13" creationId="{DAAE4CDD-124C-4DCF-9584-B6033B545DD5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567710966" sldId="899"/>
            <ac:spMk id="14" creationId="{A8543D98-0AA2-43B4-B508-DC1DB7F3DC9A}"/>
          </ac:spMkLst>
        </pc:spChg>
        <pc:spChg chg="add">
          <ac:chgData name="Josh Franco" userId="822d8fe80610f946" providerId="LiveId" clId="{03146749-C667-46E9-AC64-69DA7B94DC1E}" dt="2020-11-30T01:45:04.258" v="581" actId="26606"/>
          <ac:spMkLst>
            <pc:docMk/>
            <pc:sldMk cId="2567710966" sldId="899"/>
            <ac:spMk id="15" creationId="{081E4A58-353D-44AE-B2FC-2A74E2E400F7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567710966" sldId="899"/>
            <ac:spMk id="16" creationId="{89723C1D-9A1A-465B-8164-483BF5426613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567710966" sldId="899"/>
            <ac:spMk id="18" creationId="{A6680484-5F73-4078-85C2-415205B1A4C0}"/>
          </ac:spMkLst>
        </pc:spChg>
      </pc:sldChg>
      <pc:sldChg chg="addSp delSp modSp add mod setBg delDesignElem">
        <pc:chgData name="Josh Franco" userId="822d8fe80610f946" providerId="LiveId" clId="{03146749-C667-46E9-AC64-69DA7B94DC1E}" dt="2020-11-30T01:45:59.057" v="846" actId="26606"/>
        <pc:sldMkLst>
          <pc:docMk/>
          <pc:sldMk cId="4141041559" sldId="900"/>
        </pc:sldMkLst>
        <pc:spChg chg="mod">
          <ac:chgData name="Josh Franco" userId="822d8fe80610f946" providerId="LiveId" clId="{03146749-C667-46E9-AC64-69DA7B94DC1E}" dt="2020-11-29T23:33:05.350" v="107" actId="113"/>
          <ac:spMkLst>
            <pc:docMk/>
            <pc:sldMk cId="4141041559" sldId="900"/>
            <ac:spMk id="2" creationId="{E3503CF3-4A9C-4F81-B7E6-57FF5208EC08}"/>
          </ac:spMkLst>
        </pc:spChg>
        <pc:spChg chg="mod">
          <ac:chgData name="Josh Franco" userId="822d8fe80610f946" providerId="LiveId" clId="{03146749-C667-46E9-AC64-69DA7B94DC1E}" dt="2020-11-30T01:45:55.104" v="845" actId="20577"/>
          <ac:spMkLst>
            <pc:docMk/>
            <pc:sldMk cId="4141041559" sldId="900"/>
            <ac:spMk id="3" creationId="{9C413C80-EEB4-4A67-9E8C-2CABEEC9F7F8}"/>
          </ac:spMkLst>
        </pc:spChg>
        <pc:spChg chg="mod ord">
          <ac:chgData name="Josh Franco" userId="822d8fe80610f946" providerId="LiveId" clId="{03146749-C667-46E9-AC64-69DA7B94DC1E}" dt="2020-11-29T23:28:01.238" v="84" actId="26606"/>
          <ac:spMkLst>
            <pc:docMk/>
            <pc:sldMk cId="4141041559" sldId="900"/>
            <ac:spMk id="4" creationId="{B7524D4F-999B-4A9E-A109-E4D932403B03}"/>
          </ac:spMkLst>
        </pc:spChg>
        <pc:spChg chg="mod">
          <ac:chgData name="Josh Franco" userId="822d8fe80610f946" providerId="LiveId" clId="{03146749-C667-46E9-AC64-69DA7B94DC1E}" dt="2020-11-29T23:28:01.238" v="84" actId="26606"/>
          <ac:spMkLst>
            <pc:docMk/>
            <pc:sldMk cId="4141041559" sldId="900"/>
            <ac:spMk id="5" creationId="{52A0084D-9F82-41F5-8A8B-1A333A82C16F}"/>
          </ac:spMkLst>
        </pc:spChg>
        <pc:spChg chg="add del">
          <ac:chgData name="Josh Franco" userId="822d8fe80610f946" providerId="LiveId" clId="{03146749-C667-46E9-AC64-69DA7B94DC1E}" dt="2020-11-30T01:45:59.057" v="846" actId="26606"/>
          <ac:spMkLst>
            <pc:docMk/>
            <pc:sldMk cId="4141041559" sldId="900"/>
            <ac:spMk id="7" creationId="{907EF6B7-1338-4443-8C46-6A318D952DFD}"/>
          </ac:spMkLst>
        </pc:spChg>
        <pc:spChg chg="add del">
          <ac:chgData name="Josh Franco" userId="822d8fe80610f946" providerId="LiveId" clId="{03146749-C667-46E9-AC64-69DA7B94DC1E}" dt="2020-11-30T01:45:59.057" v="846" actId="26606"/>
          <ac:spMkLst>
            <pc:docMk/>
            <pc:sldMk cId="4141041559" sldId="900"/>
            <ac:spMk id="8" creationId="{DAAE4CDD-124C-4DCF-9584-B6033B545DD5}"/>
          </ac:spMkLst>
        </pc:spChg>
        <pc:spChg chg="add del">
          <ac:chgData name="Josh Franco" userId="822d8fe80610f946" providerId="LiveId" clId="{03146749-C667-46E9-AC64-69DA7B94DC1E}" dt="2020-11-30T01:45:59.057" v="846" actId="26606"/>
          <ac:spMkLst>
            <pc:docMk/>
            <pc:sldMk cId="4141041559" sldId="900"/>
            <ac:spMk id="9" creationId="{081E4A58-353D-44AE-B2FC-2A74E2E400F7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4141041559" sldId="900"/>
            <ac:spMk id="10" creationId="{45C5CC17-FF17-43CF-B073-D9051465D5CC}"/>
          </ac:spMkLst>
        </pc:spChg>
        <pc:spChg chg="add">
          <ac:chgData name="Josh Franco" userId="822d8fe80610f946" providerId="LiveId" clId="{03146749-C667-46E9-AC64-69DA7B94DC1E}" dt="2020-11-30T01:45:59.057" v="846" actId="26606"/>
          <ac:spMkLst>
            <pc:docMk/>
            <pc:sldMk cId="4141041559" sldId="900"/>
            <ac:spMk id="11" creationId="{907EF6B7-1338-4443-8C46-6A318D952DFD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4141041559" sldId="900"/>
            <ac:spMk id="12" creationId="{1EBE2DDC-0D14-44E6-A1AB-2EEC09507435}"/>
          </ac:spMkLst>
        </pc:spChg>
        <pc:spChg chg="add">
          <ac:chgData name="Josh Franco" userId="822d8fe80610f946" providerId="LiveId" clId="{03146749-C667-46E9-AC64-69DA7B94DC1E}" dt="2020-11-30T01:45:59.057" v="846" actId="26606"/>
          <ac:spMkLst>
            <pc:docMk/>
            <pc:sldMk cId="4141041559" sldId="900"/>
            <ac:spMk id="13" creationId="{DAAE4CDD-124C-4DCF-9584-B6033B545DD5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4141041559" sldId="900"/>
            <ac:spMk id="14" creationId="{A8543D98-0AA2-43B4-B508-DC1DB7F3DC9A}"/>
          </ac:spMkLst>
        </pc:spChg>
        <pc:spChg chg="add">
          <ac:chgData name="Josh Franco" userId="822d8fe80610f946" providerId="LiveId" clId="{03146749-C667-46E9-AC64-69DA7B94DC1E}" dt="2020-11-30T01:45:59.057" v="846" actId="26606"/>
          <ac:spMkLst>
            <pc:docMk/>
            <pc:sldMk cId="4141041559" sldId="900"/>
            <ac:spMk id="15" creationId="{081E4A58-353D-44AE-B2FC-2A74E2E400F7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4141041559" sldId="900"/>
            <ac:spMk id="16" creationId="{89723C1D-9A1A-465B-8164-483BF5426613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4141041559" sldId="900"/>
            <ac:spMk id="18" creationId="{A6680484-5F73-4078-85C2-415205B1A4C0}"/>
          </ac:spMkLst>
        </pc:spChg>
      </pc:sldChg>
      <pc:sldChg chg="addSp delSp modSp add mod setBg delDesignElem chgLayout">
        <pc:chgData name="Josh Franco" userId="822d8fe80610f946" providerId="LiveId" clId="{03146749-C667-46E9-AC64-69DA7B94DC1E}" dt="2020-11-30T01:44:15.687" v="550" actId="26606"/>
        <pc:sldMkLst>
          <pc:docMk/>
          <pc:sldMk cId="2667570217" sldId="901"/>
        </pc:sldMkLst>
        <pc:spChg chg="mod ord">
          <ac:chgData name="Josh Franco" userId="822d8fe80610f946" providerId="LiveId" clId="{03146749-C667-46E9-AC64-69DA7B94DC1E}" dt="2020-11-30T01:44:15.687" v="550" actId="26606"/>
          <ac:spMkLst>
            <pc:docMk/>
            <pc:sldMk cId="2667570217" sldId="901"/>
            <ac:spMk id="2" creationId="{0E6D256B-8068-4346-BA03-CD84AA2D01F4}"/>
          </ac:spMkLst>
        </pc:spChg>
        <pc:spChg chg="mod ord">
          <ac:chgData name="Josh Franco" userId="822d8fe80610f946" providerId="LiveId" clId="{03146749-C667-46E9-AC64-69DA7B94DC1E}" dt="2020-11-30T01:44:15.687" v="550" actId="26606"/>
          <ac:spMkLst>
            <pc:docMk/>
            <pc:sldMk cId="2667570217" sldId="901"/>
            <ac:spMk id="3" creationId="{A4D81D1D-7FBE-4C22-8A3D-82B8853473B9}"/>
          </ac:spMkLst>
        </pc:spChg>
        <pc:spChg chg="mod ord">
          <ac:chgData name="Josh Franco" userId="822d8fe80610f946" providerId="LiveId" clId="{03146749-C667-46E9-AC64-69DA7B94DC1E}" dt="2020-11-29T23:31:47.767" v="98" actId="26606"/>
          <ac:spMkLst>
            <pc:docMk/>
            <pc:sldMk cId="2667570217" sldId="901"/>
            <ac:spMk id="4" creationId="{CC5A263B-7EBC-42BE-AF5C-E51CCF5237F4}"/>
          </ac:spMkLst>
        </pc:spChg>
        <pc:spChg chg="mod ord">
          <ac:chgData name="Josh Franco" userId="822d8fe80610f946" providerId="LiveId" clId="{03146749-C667-46E9-AC64-69DA7B94DC1E}" dt="2020-11-30T01:44:15.687" v="550" actId="26606"/>
          <ac:spMkLst>
            <pc:docMk/>
            <pc:sldMk cId="2667570217" sldId="901"/>
            <ac:spMk id="5" creationId="{5E2B3D51-E210-4BBF-A251-FBC795B38AE0}"/>
          </ac:spMkLst>
        </pc:spChg>
        <pc:spChg chg="add del mod">
          <ac:chgData name="Josh Franco" userId="822d8fe80610f946" providerId="LiveId" clId="{03146749-C667-46E9-AC64-69DA7B94DC1E}" dt="2020-11-29T23:31:45.933" v="96" actId="6264"/>
          <ac:spMkLst>
            <pc:docMk/>
            <pc:sldMk cId="2667570217" sldId="901"/>
            <ac:spMk id="7" creationId="{36638188-F75E-488E-8CC1-9B31057FFF54}"/>
          </ac:spMkLst>
        </pc:spChg>
        <pc:spChg chg="add del mod">
          <ac:chgData name="Josh Franco" userId="822d8fe80610f946" providerId="LiveId" clId="{03146749-C667-46E9-AC64-69DA7B94DC1E}" dt="2020-11-29T23:31:45.933" v="96" actId="6264"/>
          <ac:spMkLst>
            <pc:docMk/>
            <pc:sldMk cId="2667570217" sldId="901"/>
            <ac:spMk id="8" creationId="{99FC2690-60B1-4F29-9816-DB931B029EF8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67570217" sldId="901"/>
            <ac:spMk id="8" creationId="{BD4C0BBB-0042-4603-A226-6117F3FD5B3C}"/>
          </ac:spMkLst>
        </pc:spChg>
        <pc:spChg chg="add del mod">
          <ac:chgData name="Josh Franco" userId="822d8fe80610f946" providerId="LiveId" clId="{03146749-C667-46E9-AC64-69DA7B94DC1E}" dt="2020-11-29T23:31:45.933" v="96" actId="6264"/>
          <ac:spMkLst>
            <pc:docMk/>
            <pc:sldMk cId="2667570217" sldId="901"/>
            <ac:spMk id="9" creationId="{654F79CE-CAFF-4084-B045-DB07FBBA18A9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67570217" sldId="901"/>
            <ac:spMk id="9" creationId="{EC44F520-2598-460E-9F91-B02F60830CA2}"/>
          </ac:spMkLst>
        </pc:spChg>
        <pc:spChg chg="add del mod">
          <ac:chgData name="Josh Franco" userId="822d8fe80610f946" providerId="LiveId" clId="{03146749-C667-46E9-AC64-69DA7B94DC1E}" dt="2020-11-29T23:31:45.933" v="96" actId="6264"/>
          <ac:spMkLst>
            <pc:docMk/>
            <pc:sldMk cId="2667570217" sldId="901"/>
            <ac:spMk id="10" creationId="{82EC613D-1511-4D12-ADB2-003326EA7854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67570217" sldId="901"/>
            <ac:spMk id="10" creationId="{BB02F283-AD3D-43EB-8EB3-EEABE7B685DD}"/>
          </ac:spMkLst>
        </pc:spChg>
        <pc:spChg chg="add del">
          <ac:chgData name="Josh Franco" userId="822d8fe80610f946" providerId="LiveId" clId="{03146749-C667-46E9-AC64-69DA7B94DC1E}" dt="2020-11-29T23:31:45.933" v="96" actId="6264"/>
          <ac:spMkLst>
            <pc:docMk/>
            <pc:sldMk cId="2667570217" sldId="901"/>
            <ac:spMk id="11" creationId="{86295E7F-EA66-480B-B001-C8BE7CD61903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67570217" sldId="901"/>
            <ac:spMk id="12" creationId="{87267ACD-C9FA-48F7-BA90-C05046F4EEDF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67570217" sldId="901"/>
            <ac:spMk id="14" creationId="{53E17AA8-C417-4F74-9F1B-EAD82A19B73C}"/>
          </ac:spMkLst>
        </pc:spChg>
        <pc:spChg chg="add del">
          <ac:chgData name="Josh Franco" userId="822d8fe80610f946" providerId="LiveId" clId="{03146749-C667-46E9-AC64-69DA7B94DC1E}" dt="2020-11-30T01:43:30.195" v="458" actId="26606"/>
          <ac:spMkLst>
            <pc:docMk/>
            <pc:sldMk cId="2667570217" sldId="901"/>
            <ac:spMk id="15" creationId="{86295E7F-EA66-480B-B001-C8BE7CD61903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67570217" sldId="901"/>
            <ac:spMk id="16" creationId="{D79F9CB9-0076-49F5-845A-C97CCFC1639A}"/>
          </ac:spMkLst>
        </pc:spChg>
        <pc:spChg chg="del">
          <ac:chgData name="Josh Franco" userId="822d8fe80610f946" providerId="LiveId" clId="{03146749-C667-46E9-AC64-69DA7B94DC1E}" dt="2020-11-29T23:27:07.956" v="68"/>
          <ac:spMkLst>
            <pc:docMk/>
            <pc:sldMk cId="2667570217" sldId="901"/>
            <ac:spMk id="18" creationId="{0567348B-D4F9-4978-8FB4-D4031CD133ED}"/>
          </ac:spMkLst>
        </pc:spChg>
        <pc:spChg chg="add del">
          <ac:chgData name="Josh Franco" userId="822d8fe80610f946" providerId="LiveId" clId="{03146749-C667-46E9-AC64-69DA7B94DC1E}" dt="2020-11-30T01:44:15.687" v="550" actId="26606"/>
          <ac:spMkLst>
            <pc:docMk/>
            <pc:sldMk cId="2667570217" sldId="901"/>
            <ac:spMk id="22" creationId="{7CA0DAA6-33B8-4A25-810D-2F4D816FB40E}"/>
          </ac:spMkLst>
        </pc:spChg>
        <pc:spChg chg="add">
          <ac:chgData name="Josh Franco" userId="822d8fe80610f946" providerId="LiveId" clId="{03146749-C667-46E9-AC64-69DA7B94DC1E}" dt="2020-11-30T01:44:15.687" v="550" actId="26606"/>
          <ac:spMkLst>
            <pc:docMk/>
            <pc:sldMk cId="2667570217" sldId="901"/>
            <ac:spMk id="27" creationId="{4E1BEB12-92AF-4445-98AD-4C7756E7C93B}"/>
          </ac:spMkLst>
        </pc:spChg>
        <pc:spChg chg="add">
          <ac:chgData name="Josh Franco" userId="822d8fe80610f946" providerId="LiveId" clId="{03146749-C667-46E9-AC64-69DA7B94DC1E}" dt="2020-11-30T01:44:15.687" v="550" actId="26606"/>
          <ac:spMkLst>
            <pc:docMk/>
            <pc:sldMk cId="2667570217" sldId="901"/>
            <ac:spMk id="29" creationId="{D0522C2C-7B5C-48A7-A969-03941E5D2E76}"/>
          </ac:spMkLst>
        </pc:spChg>
        <pc:spChg chg="add">
          <ac:chgData name="Josh Franco" userId="822d8fe80610f946" providerId="LiveId" clId="{03146749-C667-46E9-AC64-69DA7B94DC1E}" dt="2020-11-30T01:44:15.687" v="550" actId="26606"/>
          <ac:spMkLst>
            <pc:docMk/>
            <pc:sldMk cId="2667570217" sldId="901"/>
            <ac:spMk id="31" creationId="{9C682A1A-5B2D-4111-BBD6-620165633E5B}"/>
          </ac:spMkLst>
        </pc:spChg>
        <pc:spChg chg="add">
          <ac:chgData name="Josh Franco" userId="822d8fe80610f946" providerId="LiveId" clId="{03146749-C667-46E9-AC64-69DA7B94DC1E}" dt="2020-11-30T01:44:15.687" v="550" actId="26606"/>
          <ac:spMkLst>
            <pc:docMk/>
            <pc:sldMk cId="2667570217" sldId="901"/>
            <ac:spMk id="33" creationId="{D6EE29F2-D77F-4BD0-A20B-334D316A1C9D}"/>
          </ac:spMkLst>
        </pc:spChg>
        <pc:spChg chg="add">
          <ac:chgData name="Josh Franco" userId="822d8fe80610f946" providerId="LiveId" clId="{03146749-C667-46E9-AC64-69DA7B94DC1E}" dt="2020-11-30T01:44:15.687" v="550" actId="26606"/>
          <ac:spMkLst>
            <pc:docMk/>
            <pc:sldMk cId="2667570217" sldId="901"/>
            <ac:spMk id="35" creationId="{22D09ED2-868F-42C6-866E-F92E0CEF314F}"/>
          </ac:spMkLst>
        </pc:spChg>
        <pc:picChg chg="add del mod">
          <ac:chgData name="Josh Franco" userId="822d8fe80610f946" providerId="LiveId" clId="{03146749-C667-46E9-AC64-69DA7B94DC1E}" dt="2020-11-30T01:44:11.131" v="549" actId="478"/>
          <ac:picMkLst>
            <pc:docMk/>
            <pc:sldMk cId="2667570217" sldId="901"/>
            <ac:picMk id="4" creationId="{FA0819D9-0661-4FC4-8FAD-A4166EA25CBC}"/>
          </ac:picMkLst>
        </pc:picChg>
        <pc:picChg chg="del mod ord">
          <ac:chgData name="Josh Franco" userId="822d8fe80610f946" providerId="LiveId" clId="{03146749-C667-46E9-AC64-69DA7B94DC1E}" dt="2020-11-30T01:43:26.063" v="456" actId="478"/>
          <ac:picMkLst>
            <pc:docMk/>
            <pc:sldMk cId="2667570217" sldId="901"/>
            <ac:picMk id="6" creationId="{17E6F006-A57D-431A-8523-B94279DB4A0B}"/>
          </ac:picMkLst>
        </pc:picChg>
        <pc:cxnChg chg="add del">
          <ac:chgData name="Josh Franco" userId="822d8fe80610f946" providerId="LiveId" clId="{03146749-C667-46E9-AC64-69DA7B94DC1E}" dt="2020-11-29T23:31:45.933" v="96" actId="6264"/>
          <ac:cxnSpMkLst>
            <pc:docMk/>
            <pc:sldMk cId="2667570217" sldId="901"/>
            <ac:cxnSpMk id="13" creationId="{E126E481-B945-4179-BD79-05E96E9B29E1}"/>
          </ac:cxnSpMkLst>
        </pc:cxnChg>
        <pc:cxnChg chg="add del">
          <ac:chgData name="Josh Franco" userId="822d8fe80610f946" providerId="LiveId" clId="{03146749-C667-46E9-AC64-69DA7B94DC1E}" dt="2020-11-30T01:43:30.195" v="458" actId="26606"/>
          <ac:cxnSpMkLst>
            <pc:docMk/>
            <pc:sldMk cId="2667570217" sldId="901"/>
            <ac:cxnSpMk id="17" creationId="{E126E481-B945-4179-BD79-05E96E9B29E1}"/>
          </ac:cxnSpMkLst>
        </pc:cxnChg>
      </pc:sldChg>
      <pc:sldChg chg="addSp delSp modSp add mod setBg delDesignElem">
        <pc:chgData name="Josh Franco" userId="822d8fe80610f946" providerId="LiveId" clId="{03146749-C667-46E9-AC64-69DA7B94DC1E}" dt="2020-11-30T01:40:47.943" v="387" actId="26606"/>
        <pc:sldMkLst>
          <pc:docMk/>
          <pc:sldMk cId="1327448010" sldId="902"/>
        </pc:sldMkLst>
        <pc:spChg chg="mod">
          <ac:chgData name="Josh Franco" userId="822d8fe80610f946" providerId="LiveId" clId="{03146749-C667-46E9-AC64-69DA7B94DC1E}" dt="2020-11-30T01:40:47.943" v="387" actId="26606"/>
          <ac:spMkLst>
            <pc:docMk/>
            <pc:sldMk cId="1327448010" sldId="902"/>
            <ac:spMk id="2" creationId="{1704D237-7727-4B18-A26C-848A70BA41CA}"/>
          </ac:spMkLst>
        </pc:spChg>
        <pc:spChg chg="mod">
          <ac:chgData name="Josh Franco" userId="822d8fe80610f946" providerId="LiveId" clId="{03146749-C667-46E9-AC64-69DA7B94DC1E}" dt="2020-11-30T01:40:47.943" v="387" actId="26606"/>
          <ac:spMkLst>
            <pc:docMk/>
            <pc:sldMk cId="1327448010" sldId="902"/>
            <ac:spMk id="15" creationId="{0E785EA8-1798-4AD7-B174-D29E8380F839}"/>
          </ac:spMkLst>
        </pc:spChg>
        <pc:spChg chg="add del">
          <ac:chgData name="Josh Franco" userId="822d8fe80610f946" providerId="LiveId" clId="{03146749-C667-46E9-AC64-69DA7B94DC1E}" dt="2020-11-30T01:40:47.943" v="387" actId="26606"/>
          <ac:spMkLst>
            <pc:docMk/>
            <pc:sldMk cId="1327448010" sldId="902"/>
            <ac:spMk id="32" creationId="{3A5B4632-C963-4296-86F0-79AA9EA5AE98}"/>
          </ac:spMkLst>
        </pc:spChg>
        <pc:spChg chg="add">
          <ac:chgData name="Josh Franco" userId="822d8fe80610f946" providerId="LiveId" clId="{03146749-C667-46E9-AC64-69DA7B94DC1E}" dt="2020-11-30T01:40:47.943" v="387" actId="26606"/>
          <ac:spMkLst>
            <pc:docMk/>
            <pc:sldMk cId="1327448010" sldId="902"/>
            <ac:spMk id="34" creationId="{7CA0DAA6-33B8-4A25-810D-2F4D816FB40E}"/>
          </ac:spMkLst>
        </pc:spChg>
        <pc:spChg chg="del">
          <ac:chgData name="Josh Franco" userId="822d8fe80610f946" providerId="LiveId" clId="{03146749-C667-46E9-AC64-69DA7B94DC1E}" dt="2020-11-30T01:39:37.665" v="199"/>
          <ac:spMkLst>
            <pc:docMk/>
            <pc:sldMk cId="1327448010" sldId="902"/>
            <ac:spMk id="35" creationId="{AE5A632B-B15A-489E-8337-BC0F40DBC21F}"/>
          </ac:spMkLst>
        </pc:spChg>
        <pc:spChg chg="del">
          <ac:chgData name="Josh Franco" userId="822d8fe80610f946" providerId="LiveId" clId="{03146749-C667-46E9-AC64-69DA7B94DC1E}" dt="2020-11-30T01:39:37.665" v="199"/>
          <ac:spMkLst>
            <pc:docMk/>
            <pc:sldMk cId="1327448010" sldId="902"/>
            <ac:spMk id="37" creationId="{6E895C8D-1379-40B8-8B1B-B6F5AEAF0A6C}"/>
          </ac:spMkLst>
        </pc:spChg>
        <pc:spChg chg="del">
          <ac:chgData name="Josh Franco" userId="822d8fe80610f946" providerId="LiveId" clId="{03146749-C667-46E9-AC64-69DA7B94DC1E}" dt="2020-11-30T01:39:37.665" v="199"/>
          <ac:spMkLst>
            <pc:docMk/>
            <pc:sldMk cId="1327448010" sldId="902"/>
            <ac:spMk id="39" creationId="{651547D7-AD18-407B-A5F4-F8225B5DCFCC}"/>
          </ac:spMkLst>
        </pc:spChg>
        <pc:graphicFrameChg chg="mod modGraphic">
          <ac:chgData name="Josh Franco" userId="822d8fe80610f946" providerId="LiveId" clId="{03146749-C667-46E9-AC64-69DA7B94DC1E}" dt="2020-11-30T01:40:29.770" v="351" actId="26606"/>
          <ac:graphicFrameMkLst>
            <pc:docMk/>
            <pc:sldMk cId="1327448010" sldId="902"/>
            <ac:graphicFrameMk id="30" creationId="{6AB15138-0F6D-4D12-87F4-F6AB612DBC9C}"/>
          </ac:graphicFrameMkLst>
        </pc:graphicFrameChg>
      </pc:sldChg>
      <pc:sldChg chg="modSp new del mod">
        <pc:chgData name="Josh Franco" userId="822d8fe80610f946" providerId="LiveId" clId="{03146749-C667-46E9-AC64-69DA7B94DC1E}" dt="2020-11-29T23:34:36.267" v="148" actId="47"/>
        <pc:sldMkLst>
          <pc:docMk/>
          <pc:sldMk cId="2733083171" sldId="902"/>
        </pc:sldMkLst>
        <pc:spChg chg="mod">
          <ac:chgData name="Josh Franco" userId="822d8fe80610f946" providerId="LiveId" clId="{03146749-C667-46E9-AC64-69DA7B94DC1E}" dt="2020-11-29T23:34:31.344" v="137" actId="20577"/>
          <ac:spMkLst>
            <pc:docMk/>
            <pc:sldMk cId="2733083171" sldId="902"/>
            <ac:spMk id="2" creationId="{F8DFF1F6-841A-4586-B49D-FF15E3CF55B2}"/>
          </ac:spMkLst>
        </pc:spChg>
        <pc:spChg chg="mod">
          <ac:chgData name="Josh Franco" userId="822d8fe80610f946" providerId="LiveId" clId="{03146749-C667-46E9-AC64-69DA7B94DC1E}" dt="2020-11-29T23:34:33.976" v="147" actId="20577"/>
          <ac:spMkLst>
            <pc:docMk/>
            <pc:sldMk cId="2733083171" sldId="902"/>
            <ac:spMk id="3" creationId="{0687F092-565B-4173-9121-FD8A9AE38654}"/>
          </ac:spMkLst>
        </pc:spChg>
      </pc:sldChg>
      <pc:sldChg chg="modSp new mod">
        <pc:chgData name="Josh Franco" userId="822d8fe80610f946" providerId="LiveId" clId="{03146749-C667-46E9-AC64-69DA7B94DC1E}" dt="2020-11-30T01:51:11.107" v="1688" actId="20577"/>
        <pc:sldMkLst>
          <pc:docMk/>
          <pc:sldMk cId="1579082180" sldId="903"/>
        </pc:sldMkLst>
        <pc:spChg chg="mod">
          <ac:chgData name="Josh Franco" userId="822d8fe80610f946" providerId="LiveId" clId="{03146749-C667-46E9-AC64-69DA7B94DC1E}" dt="2020-11-30T01:51:11.107" v="1688" actId="20577"/>
          <ac:spMkLst>
            <pc:docMk/>
            <pc:sldMk cId="1579082180" sldId="903"/>
            <ac:spMk id="2" creationId="{0938406A-4E65-4D22-A37C-8E6FFB3AC300}"/>
          </ac:spMkLst>
        </pc:spChg>
        <pc:spChg chg="mod">
          <ac:chgData name="Josh Franco" userId="822d8fe80610f946" providerId="LiveId" clId="{03146749-C667-46E9-AC64-69DA7B94DC1E}" dt="2020-11-30T01:50:00.928" v="1685" actId="20577"/>
          <ac:spMkLst>
            <pc:docMk/>
            <pc:sldMk cId="1579082180" sldId="903"/>
            <ac:spMk id="3" creationId="{755C7446-474C-4559-848C-E7BBEA8A6FB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649D41-864A-4572-9A40-185E4728BBC1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FBDAFAA-1EA3-4B6D-AAFC-3784356B8754}">
      <dgm:prSet/>
      <dgm:spPr/>
      <dgm:t>
        <a:bodyPr/>
        <a:lstStyle/>
        <a:p>
          <a:pPr>
            <a:defRPr b="1"/>
          </a:pPr>
          <a:r>
            <a:rPr lang="en-US"/>
            <a:t>County</a:t>
          </a:r>
        </a:p>
      </dgm:t>
    </dgm:pt>
    <dgm:pt modelId="{CAEAD093-1862-400B-8999-8CF3A6BC6A36}" type="parTrans" cxnId="{7CEB6AF5-72AC-4CF2-BCBC-56C2163532AC}">
      <dgm:prSet/>
      <dgm:spPr/>
      <dgm:t>
        <a:bodyPr/>
        <a:lstStyle/>
        <a:p>
          <a:endParaRPr lang="en-US"/>
        </a:p>
      </dgm:t>
    </dgm:pt>
    <dgm:pt modelId="{35E50922-746D-4F7D-ACB0-3E8B3D0398E7}" type="sibTrans" cxnId="{7CEB6AF5-72AC-4CF2-BCBC-56C2163532AC}">
      <dgm:prSet/>
      <dgm:spPr/>
      <dgm:t>
        <a:bodyPr/>
        <a:lstStyle/>
        <a:p>
          <a:endParaRPr lang="en-US"/>
        </a:p>
      </dgm:t>
    </dgm:pt>
    <dgm:pt modelId="{076D4973-FEC7-486F-B938-5CD057C9E1FA}">
      <dgm:prSet/>
      <dgm:spPr/>
      <dgm:t>
        <a:bodyPr/>
        <a:lstStyle/>
        <a:p>
          <a:r>
            <a:rPr lang="en-US" dirty="0"/>
            <a:t>Hyperlink to County Here</a:t>
          </a:r>
        </a:p>
      </dgm:t>
    </dgm:pt>
    <dgm:pt modelId="{DB36BD9D-E8BF-463D-88BC-6217FA6E47E2}" type="parTrans" cxnId="{BB201C1D-C8CE-438F-9115-5D48E384755F}">
      <dgm:prSet/>
      <dgm:spPr/>
      <dgm:t>
        <a:bodyPr/>
        <a:lstStyle/>
        <a:p>
          <a:endParaRPr lang="en-US"/>
        </a:p>
      </dgm:t>
    </dgm:pt>
    <dgm:pt modelId="{FCECB45F-7797-4859-9DD0-ED5D582CE690}" type="sibTrans" cxnId="{BB201C1D-C8CE-438F-9115-5D48E384755F}">
      <dgm:prSet/>
      <dgm:spPr/>
      <dgm:t>
        <a:bodyPr/>
        <a:lstStyle/>
        <a:p>
          <a:endParaRPr lang="en-US"/>
        </a:p>
      </dgm:t>
    </dgm:pt>
    <dgm:pt modelId="{974576B0-A6D0-4B60-9317-F048F74D6D78}">
      <dgm:prSet/>
      <dgm:spPr/>
      <dgm:t>
        <a:bodyPr/>
        <a:lstStyle/>
        <a:p>
          <a:pPr>
            <a:defRPr b="1"/>
          </a:pPr>
          <a:r>
            <a:rPr lang="en-US"/>
            <a:t>Municipal</a:t>
          </a:r>
        </a:p>
      </dgm:t>
    </dgm:pt>
    <dgm:pt modelId="{298B48DD-2EBC-4CBA-900C-2A4043CF6815}" type="parTrans" cxnId="{9B2343F7-942B-468B-8627-A417A06E4722}">
      <dgm:prSet/>
      <dgm:spPr/>
      <dgm:t>
        <a:bodyPr/>
        <a:lstStyle/>
        <a:p>
          <a:endParaRPr lang="en-US"/>
        </a:p>
      </dgm:t>
    </dgm:pt>
    <dgm:pt modelId="{C863352C-B6B3-403D-8D61-22F1FB96D88B}" type="sibTrans" cxnId="{9B2343F7-942B-468B-8627-A417A06E4722}">
      <dgm:prSet/>
      <dgm:spPr/>
      <dgm:t>
        <a:bodyPr/>
        <a:lstStyle/>
        <a:p>
          <a:endParaRPr lang="en-US"/>
        </a:p>
      </dgm:t>
    </dgm:pt>
    <dgm:pt modelId="{90DC277D-7C28-4BA6-9169-988151CBC572}">
      <dgm:prSet/>
      <dgm:spPr/>
      <dgm:t>
        <a:bodyPr/>
        <a:lstStyle/>
        <a:p>
          <a:r>
            <a:rPr lang="en-US" dirty="0"/>
            <a:t>Hyperlink to City Here</a:t>
          </a:r>
        </a:p>
      </dgm:t>
    </dgm:pt>
    <dgm:pt modelId="{9916DE73-F59F-4199-8688-1A2BCD8C4902}" type="parTrans" cxnId="{25B60A1A-D5C1-4944-9967-255384826644}">
      <dgm:prSet/>
      <dgm:spPr/>
      <dgm:t>
        <a:bodyPr/>
        <a:lstStyle/>
        <a:p>
          <a:endParaRPr lang="en-US"/>
        </a:p>
      </dgm:t>
    </dgm:pt>
    <dgm:pt modelId="{C01BDC2A-55CB-4E61-8745-44B1A2EAE342}" type="sibTrans" cxnId="{25B60A1A-D5C1-4944-9967-255384826644}">
      <dgm:prSet/>
      <dgm:spPr/>
      <dgm:t>
        <a:bodyPr/>
        <a:lstStyle/>
        <a:p>
          <a:endParaRPr lang="en-US"/>
        </a:p>
      </dgm:t>
    </dgm:pt>
    <dgm:pt modelId="{94624E43-A07E-4EE9-986F-07EFEC18E726}">
      <dgm:prSet/>
      <dgm:spPr/>
      <dgm:t>
        <a:bodyPr/>
        <a:lstStyle/>
        <a:p>
          <a:pPr>
            <a:defRPr b="1"/>
          </a:pPr>
          <a:r>
            <a:rPr lang="en-US"/>
            <a:t>School district</a:t>
          </a:r>
        </a:p>
      </dgm:t>
    </dgm:pt>
    <dgm:pt modelId="{04072906-5125-4D32-8167-4579C0AB6373}" type="parTrans" cxnId="{6DE5D155-6EB0-4900-8A2D-89680F541663}">
      <dgm:prSet/>
      <dgm:spPr/>
      <dgm:t>
        <a:bodyPr/>
        <a:lstStyle/>
        <a:p>
          <a:endParaRPr lang="en-US"/>
        </a:p>
      </dgm:t>
    </dgm:pt>
    <dgm:pt modelId="{EAD7F216-EE12-47BC-AD6B-BBC59341905E}" type="sibTrans" cxnId="{6DE5D155-6EB0-4900-8A2D-89680F541663}">
      <dgm:prSet/>
      <dgm:spPr/>
      <dgm:t>
        <a:bodyPr/>
        <a:lstStyle/>
        <a:p>
          <a:endParaRPr lang="en-US"/>
        </a:p>
      </dgm:t>
    </dgm:pt>
    <dgm:pt modelId="{F02182E2-CBCE-4DBF-9B1D-78180F0472B9}">
      <dgm:prSet/>
      <dgm:spPr/>
      <dgm:t>
        <a:bodyPr/>
        <a:lstStyle/>
        <a:p>
          <a:r>
            <a:rPr lang="en-US" dirty="0"/>
            <a:t>Hyperlink to School District Here</a:t>
          </a:r>
        </a:p>
      </dgm:t>
    </dgm:pt>
    <dgm:pt modelId="{FA98C4DB-70E9-4858-B1BD-2E1597B9B047}" type="parTrans" cxnId="{33996365-8507-44A0-9930-F4CA13644895}">
      <dgm:prSet/>
      <dgm:spPr/>
      <dgm:t>
        <a:bodyPr/>
        <a:lstStyle/>
        <a:p>
          <a:endParaRPr lang="en-US"/>
        </a:p>
      </dgm:t>
    </dgm:pt>
    <dgm:pt modelId="{F5EAA783-26A0-4230-B529-F03EF084F752}" type="sibTrans" cxnId="{33996365-8507-44A0-9930-F4CA13644895}">
      <dgm:prSet/>
      <dgm:spPr/>
      <dgm:t>
        <a:bodyPr/>
        <a:lstStyle/>
        <a:p>
          <a:endParaRPr lang="en-US"/>
        </a:p>
      </dgm:t>
    </dgm:pt>
    <dgm:pt modelId="{9033C6B9-9570-4B64-B1DC-01F1922015DF}">
      <dgm:prSet/>
      <dgm:spPr/>
      <dgm:t>
        <a:bodyPr/>
        <a:lstStyle/>
        <a:p>
          <a:pPr>
            <a:defRPr b="1"/>
          </a:pPr>
          <a:r>
            <a:rPr lang="en-US"/>
            <a:t>Special district</a:t>
          </a:r>
        </a:p>
      </dgm:t>
    </dgm:pt>
    <dgm:pt modelId="{EADF289B-8116-4A9F-9831-B90B08FBB89D}" type="parTrans" cxnId="{221821CD-45C1-4A9C-BCEC-EAEDC38DE113}">
      <dgm:prSet/>
      <dgm:spPr/>
      <dgm:t>
        <a:bodyPr/>
        <a:lstStyle/>
        <a:p>
          <a:endParaRPr lang="en-US"/>
        </a:p>
      </dgm:t>
    </dgm:pt>
    <dgm:pt modelId="{B1C7E60B-B44C-4E7B-AC33-068052A84637}" type="sibTrans" cxnId="{221821CD-45C1-4A9C-BCEC-EAEDC38DE113}">
      <dgm:prSet/>
      <dgm:spPr/>
      <dgm:t>
        <a:bodyPr/>
        <a:lstStyle/>
        <a:p>
          <a:endParaRPr lang="en-US"/>
        </a:p>
      </dgm:t>
    </dgm:pt>
    <dgm:pt modelId="{997B2872-3E65-43A2-AC68-18FFEFB03B59}">
      <dgm:prSet/>
      <dgm:spPr/>
      <dgm:t>
        <a:bodyPr/>
        <a:lstStyle/>
        <a:p>
          <a:r>
            <a:rPr lang="en-US" dirty="0"/>
            <a:t>Hyperlink to Special District here</a:t>
          </a:r>
        </a:p>
      </dgm:t>
    </dgm:pt>
    <dgm:pt modelId="{843668EF-B519-4CBE-ADA7-92A7ECB7B962}" type="parTrans" cxnId="{4FECC44E-1D28-4512-B907-93E7C92C5BA5}">
      <dgm:prSet/>
      <dgm:spPr/>
      <dgm:t>
        <a:bodyPr/>
        <a:lstStyle/>
        <a:p>
          <a:endParaRPr lang="en-US"/>
        </a:p>
      </dgm:t>
    </dgm:pt>
    <dgm:pt modelId="{E672F455-B75A-4770-B724-C2AB4F8E9254}" type="sibTrans" cxnId="{4FECC44E-1D28-4512-B907-93E7C92C5BA5}">
      <dgm:prSet/>
      <dgm:spPr/>
      <dgm:t>
        <a:bodyPr/>
        <a:lstStyle/>
        <a:p>
          <a:endParaRPr lang="en-US"/>
        </a:p>
      </dgm:t>
    </dgm:pt>
    <dgm:pt modelId="{0330BBC6-9C6D-4B18-A94E-27C4B5D59CF2}" type="pres">
      <dgm:prSet presAssocID="{A1649D41-864A-4572-9A40-185E4728BBC1}" presName="matrix" presStyleCnt="0">
        <dgm:presLayoutVars>
          <dgm:chMax val="1"/>
          <dgm:dir/>
          <dgm:resizeHandles val="exact"/>
        </dgm:presLayoutVars>
      </dgm:prSet>
      <dgm:spPr/>
    </dgm:pt>
    <dgm:pt modelId="{B6001E4F-28A2-41F3-A661-35B1F4262629}" type="pres">
      <dgm:prSet presAssocID="{A1649D41-864A-4572-9A40-185E4728BBC1}" presName="diamond" presStyleLbl="bgShp" presStyleIdx="0" presStyleCnt="1"/>
      <dgm:spPr/>
    </dgm:pt>
    <dgm:pt modelId="{68FCDE43-2C26-4043-88B7-249097C57979}" type="pres">
      <dgm:prSet presAssocID="{A1649D41-864A-4572-9A40-185E4728BBC1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DD4D13C-D6D7-4E94-BDB7-5C757064ACCE}" type="pres">
      <dgm:prSet presAssocID="{A1649D41-864A-4572-9A40-185E4728BBC1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95B96B9-B3B6-4106-A8A1-465115DBF867}" type="pres">
      <dgm:prSet presAssocID="{A1649D41-864A-4572-9A40-185E4728BBC1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D4147C4-D960-41B5-9285-C35BA3E38750}" type="pres">
      <dgm:prSet presAssocID="{A1649D41-864A-4572-9A40-185E4728BBC1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39D2306-679A-4DEC-92CB-5DB3724B8DBC}" type="presOf" srcId="{94624E43-A07E-4EE9-986F-07EFEC18E726}" destId="{C95B96B9-B3B6-4106-A8A1-465115DBF867}" srcOrd="0" destOrd="0" presId="urn:microsoft.com/office/officeart/2005/8/layout/matrix3"/>
    <dgm:cxn modelId="{25B60A1A-D5C1-4944-9967-255384826644}" srcId="{974576B0-A6D0-4B60-9317-F048F74D6D78}" destId="{90DC277D-7C28-4BA6-9169-988151CBC572}" srcOrd="0" destOrd="0" parTransId="{9916DE73-F59F-4199-8688-1A2BCD8C4902}" sibTransId="{C01BDC2A-55CB-4E61-8745-44B1A2EAE342}"/>
    <dgm:cxn modelId="{BB201C1D-C8CE-438F-9115-5D48E384755F}" srcId="{DFBDAFAA-1EA3-4B6D-AAFC-3784356B8754}" destId="{076D4973-FEC7-486F-B938-5CD057C9E1FA}" srcOrd="0" destOrd="0" parTransId="{DB36BD9D-E8BF-463D-88BC-6217FA6E47E2}" sibTransId="{FCECB45F-7797-4859-9DD0-ED5D582CE690}"/>
    <dgm:cxn modelId="{C324DC1D-A461-444C-B79A-7D0F3A31853B}" type="presOf" srcId="{997B2872-3E65-43A2-AC68-18FFEFB03B59}" destId="{AD4147C4-D960-41B5-9285-C35BA3E38750}" srcOrd="0" destOrd="1" presId="urn:microsoft.com/office/officeart/2005/8/layout/matrix3"/>
    <dgm:cxn modelId="{B812CC21-3A1A-4449-8D63-F6AB13148881}" type="presOf" srcId="{90DC277D-7C28-4BA6-9169-988151CBC572}" destId="{6DD4D13C-D6D7-4E94-BDB7-5C757064ACCE}" srcOrd="0" destOrd="1" presId="urn:microsoft.com/office/officeart/2005/8/layout/matrix3"/>
    <dgm:cxn modelId="{C3C12C41-D593-4D9A-9809-1ABDA720F17A}" type="presOf" srcId="{A1649D41-864A-4572-9A40-185E4728BBC1}" destId="{0330BBC6-9C6D-4B18-A94E-27C4B5D59CF2}" srcOrd="0" destOrd="0" presId="urn:microsoft.com/office/officeart/2005/8/layout/matrix3"/>
    <dgm:cxn modelId="{33996365-8507-44A0-9930-F4CA13644895}" srcId="{94624E43-A07E-4EE9-986F-07EFEC18E726}" destId="{F02182E2-CBCE-4DBF-9B1D-78180F0472B9}" srcOrd="0" destOrd="0" parTransId="{FA98C4DB-70E9-4858-B1BD-2E1597B9B047}" sibTransId="{F5EAA783-26A0-4230-B529-F03EF084F752}"/>
    <dgm:cxn modelId="{4FECC44E-1D28-4512-B907-93E7C92C5BA5}" srcId="{9033C6B9-9570-4B64-B1DC-01F1922015DF}" destId="{997B2872-3E65-43A2-AC68-18FFEFB03B59}" srcOrd="0" destOrd="0" parTransId="{843668EF-B519-4CBE-ADA7-92A7ECB7B962}" sibTransId="{E672F455-B75A-4770-B724-C2AB4F8E9254}"/>
    <dgm:cxn modelId="{6DE5D155-6EB0-4900-8A2D-89680F541663}" srcId="{A1649D41-864A-4572-9A40-185E4728BBC1}" destId="{94624E43-A07E-4EE9-986F-07EFEC18E726}" srcOrd="2" destOrd="0" parTransId="{04072906-5125-4D32-8167-4579C0AB6373}" sibTransId="{EAD7F216-EE12-47BC-AD6B-BBC59341905E}"/>
    <dgm:cxn modelId="{2F656A76-A51A-406E-82C4-085B28A6BFCE}" type="presOf" srcId="{974576B0-A6D0-4B60-9317-F048F74D6D78}" destId="{6DD4D13C-D6D7-4E94-BDB7-5C757064ACCE}" srcOrd="0" destOrd="0" presId="urn:microsoft.com/office/officeart/2005/8/layout/matrix3"/>
    <dgm:cxn modelId="{DF0A9590-8C52-4D66-9915-9C1335E19D99}" type="presOf" srcId="{076D4973-FEC7-486F-B938-5CD057C9E1FA}" destId="{68FCDE43-2C26-4043-88B7-249097C57979}" srcOrd="0" destOrd="1" presId="urn:microsoft.com/office/officeart/2005/8/layout/matrix3"/>
    <dgm:cxn modelId="{485CC090-F5D6-4EA4-A4F1-B6052D1095EF}" type="presOf" srcId="{DFBDAFAA-1EA3-4B6D-AAFC-3784356B8754}" destId="{68FCDE43-2C26-4043-88B7-249097C57979}" srcOrd="0" destOrd="0" presId="urn:microsoft.com/office/officeart/2005/8/layout/matrix3"/>
    <dgm:cxn modelId="{D3F89999-13BA-4A3A-BDB7-82D35689B0EA}" type="presOf" srcId="{F02182E2-CBCE-4DBF-9B1D-78180F0472B9}" destId="{C95B96B9-B3B6-4106-A8A1-465115DBF867}" srcOrd="0" destOrd="1" presId="urn:microsoft.com/office/officeart/2005/8/layout/matrix3"/>
    <dgm:cxn modelId="{422C49A7-6F74-417B-B901-9F27428FB608}" type="presOf" srcId="{9033C6B9-9570-4B64-B1DC-01F1922015DF}" destId="{AD4147C4-D960-41B5-9285-C35BA3E38750}" srcOrd="0" destOrd="0" presId="urn:microsoft.com/office/officeart/2005/8/layout/matrix3"/>
    <dgm:cxn modelId="{221821CD-45C1-4A9C-BCEC-EAEDC38DE113}" srcId="{A1649D41-864A-4572-9A40-185E4728BBC1}" destId="{9033C6B9-9570-4B64-B1DC-01F1922015DF}" srcOrd="3" destOrd="0" parTransId="{EADF289B-8116-4A9F-9831-B90B08FBB89D}" sibTransId="{B1C7E60B-B44C-4E7B-AC33-068052A84637}"/>
    <dgm:cxn modelId="{7CEB6AF5-72AC-4CF2-BCBC-56C2163532AC}" srcId="{A1649D41-864A-4572-9A40-185E4728BBC1}" destId="{DFBDAFAA-1EA3-4B6D-AAFC-3784356B8754}" srcOrd="0" destOrd="0" parTransId="{CAEAD093-1862-400B-8999-8CF3A6BC6A36}" sibTransId="{35E50922-746D-4F7D-ACB0-3E8B3D0398E7}"/>
    <dgm:cxn modelId="{9B2343F7-942B-468B-8627-A417A06E4722}" srcId="{A1649D41-864A-4572-9A40-185E4728BBC1}" destId="{974576B0-A6D0-4B60-9317-F048F74D6D78}" srcOrd="1" destOrd="0" parTransId="{298B48DD-2EBC-4CBA-900C-2A4043CF6815}" sibTransId="{C863352C-B6B3-403D-8D61-22F1FB96D88B}"/>
    <dgm:cxn modelId="{68D5FAB5-ADB5-425F-A481-990B1E942046}" type="presParOf" srcId="{0330BBC6-9C6D-4B18-A94E-27C4B5D59CF2}" destId="{B6001E4F-28A2-41F3-A661-35B1F4262629}" srcOrd="0" destOrd="0" presId="urn:microsoft.com/office/officeart/2005/8/layout/matrix3"/>
    <dgm:cxn modelId="{1C5F313B-C3EA-4D48-9D2E-3B3468D93984}" type="presParOf" srcId="{0330BBC6-9C6D-4B18-A94E-27C4B5D59CF2}" destId="{68FCDE43-2C26-4043-88B7-249097C57979}" srcOrd="1" destOrd="0" presId="urn:microsoft.com/office/officeart/2005/8/layout/matrix3"/>
    <dgm:cxn modelId="{409EFC2B-8054-4E98-AE09-DC5D04279C57}" type="presParOf" srcId="{0330BBC6-9C6D-4B18-A94E-27C4B5D59CF2}" destId="{6DD4D13C-D6D7-4E94-BDB7-5C757064ACCE}" srcOrd="2" destOrd="0" presId="urn:microsoft.com/office/officeart/2005/8/layout/matrix3"/>
    <dgm:cxn modelId="{DF8D6217-2832-416F-9601-73B0B6B3B8A2}" type="presParOf" srcId="{0330BBC6-9C6D-4B18-A94E-27C4B5D59CF2}" destId="{C95B96B9-B3B6-4106-A8A1-465115DBF867}" srcOrd="3" destOrd="0" presId="urn:microsoft.com/office/officeart/2005/8/layout/matrix3"/>
    <dgm:cxn modelId="{71780B08-968E-42DA-80DD-C12B4D8B5150}" type="presParOf" srcId="{0330BBC6-9C6D-4B18-A94E-27C4B5D59CF2}" destId="{AD4147C4-D960-41B5-9285-C35BA3E3875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BE4AD0-A9A9-4372-B057-17D35FE64AB6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A455FF5-AE76-4594-8F06-F5DC78304592}">
      <dgm:prSet/>
      <dgm:spPr/>
      <dgm:t>
        <a:bodyPr/>
        <a:lstStyle/>
        <a:p>
          <a:r>
            <a:rPr lang="en-US" b="1"/>
            <a:t>Find a local government you are interested in</a:t>
          </a:r>
        </a:p>
      </dgm:t>
    </dgm:pt>
    <dgm:pt modelId="{B5E40CF6-7661-46F1-8D28-509F051D41D9}" type="parTrans" cxnId="{DC254803-045D-4037-A826-FA244BB0B4A4}">
      <dgm:prSet/>
      <dgm:spPr/>
      <dgm:t>
        <a:bodyPr/>
        <a:lstStyle/>
        <a:p>
          <a:endParaRPr lang="en-US" b="1"/>
        </a:p>
      </dgm:t>
    </dgm:pt>
    <dgm:pt modelId="{416CADB1-4473-48AC-AC20-AFD0221286C3}" type="sibTrans" cxnId="{DC254803-045D-4037-A826-FA244BB0B4A4}">
      <dgm:prSet phldrT="1" phldr="0"/>
      <dgm:spPr/>
      <dgm:t>
        <a:bodyPr/>
        <a:lstStyle/>
        <a:p>
          <a:r>
            <a:rPr lang="en-US" b="1"/>
            <a:t>1</a:t>
          </a:r>
        </a:p>
      </dgm:t>
    </dgm:pt>
    <dgm:pt modelId="{AB044194-3745-4D37-B0CC-5C1AC51A8E13}">
      <dgm:prSet/>
      <dgm:spPr/>
      <dgm:t>
        <a:bodyPr/>
        <a:lstStyle/>
        <a:p>
          <a:r>
            <a:rPr lang="en-US" b="1"/>
            <a:t>Visit their website</a:t>
          </a:r>
        </a:p>
      </dgm:t>
    </dgm:pt>
    <dgm:pt modelId="{56689BF1-D8DB-4AF6-B600-5B81E8582FAC}" type="parTrans" cxnId="{ADF5AF7D-DAE4-49B7-8D04-8FC1E906645B}">
      <dgm:prSet/>
      <dgm:spPr/>
      <dgm:t>
        <a:bodyPr/>
        <a:lstStyle/>
        <a:p>
          <a:endParaRPr lang="en-US" b="1"/>
        </a:p>
      </dgm:t>
    </dgm:pt>
    <dgm:pt modelId="{1ADDB015-EA58-47CF-891D-220FFCCBC288}" type="sibTrans" cxnId="{ADF5AF7D-DAE4-49B7-8D04-8FC1E906645B}">
      <dgm:prSet phldrT="2" phldr="0"/>
      <dgm:spPr/>
      <dgm:t>
        <a:bodyPr/>
        <a:lstStyle/>
        <a:p>
          <a:r>
            <a:rPr lang="en-US" b="1"/>
            <a:t>2</a:t>
          </a:r>
        </a:p>
      </dgm:t>
    </dgm:pt>
    <dgm:pt modelId="{89BA16C3-3A41-4C5F-9F20-45B7F96BCB80}">
      <dgm:prSet/>
      <dgm:spPr/>
      <dgm:t>
        <a:bodyPr/>
        <a:lstStyle/>
        <a:p>
          <a:r>
            <a:rPr lang="en-US" b="1"/>
            <a:t>Attend a public meeting</a:t>
          </a:r>
        </a:p>
      </dgm:t>
    </dgm:pt>
    <dgm:pt modelId="{2EE63D22-F514-4977-BE9D-ED411E1CE673}" type="parTrans" cxnId="{FB9185B6-5637-4C89-B534-3CCCC2DCBD16}">
      <dgm:prSet/>
      <dgm:spPr/>
      <dgm:t>
        <a:bodyPr/>
        <a:lstStyle/>
        <a:p>
          <a:endParaRPr lang="en-US" b="1"/>
        </a:p>
      </dgm:t>
    </dgm:pt>
    <dgm:pt modelId="{2006F6E8-689A-4817-AAAD-490FD9E74D48}" type="sibTrans" cxnId="{FB9185B6-5637-4C89-B534-3CCCC2DCBD16}">
      <dgm:prSet phldrT="3" phldr="0"/>
      <dgm:spPr/>
      <dgm:t>
        <a:bodyPr/>
        <a:lstStyle/>
        <a:p>
          <a:r>
            <a:rPr lang="en-US" b="1"/>
            <a:t>3</a:t>
          </a:r>
        </a:p>
      </dgm:t>
    </dgm:pt>
    <dgm:pt modelId="{ED8C7525-573D-4E91-AA9D-A79303069944}">
      <dgm:prSet/>
      <dgm:spPr/>
      <dgm:t>
        <a:bodyPr/>
        <a:lstStyle/>
        <a:p>
          <a:r>
            <a:rPr lang="en-US" b="1"/>
            <a:t>Give a public comment</a:t>
          </a:r>
        </a:p>
      </dgm:t>
    </dgm:pt>
    <dgm:pt modelId="{B5DFDCD7-1005-45CB-9E54-CA816E3BC565}" type="parTrans" cxnId="{07883867-7F63-4FCA-A2F1-0ED28D87F653}">
      <dgm:prSet/>
      <dgm:spPr/>
      <dgm:t>
        <a:bodyPr/>
        <a:lstStyle/>
        <a:p>
          <a:endParaRPr lang="en-US" b="1"/>
        </a:p>
      </dgm:t>
    </dgm:pt>
    <dgm:pt modelId="{DCD0BED7-8387-4A67-A5C5-29F1E898D904}" type="sibTrans" cxnId="{07883867-7F63-4FCA-A2F1-0ED28D87F653}">
      <dgm:prSet phldrT="4" phldr="0"/>
      <dgm:spPr/>
      <dgm:t>
        <a:bodyPr/>
        <a:lstStyle/>
        <a:p>
          <a:r>
            <a:rPr lang="en-US" b="1"/>
            <a:t>4</a:t>
          </a:r>
        </a:p>
      </dgm:t>
    </dgm:pt>
    <dgm:pt modelId="{77901A22-1ED2-4518-9608-57AC95CDDB27}" type="pres">
      <dgm:prSet presAssocID="{9BBE4AD0-A9A9-4372-B057-17D35FE64AB6}" presName="Name0" presStyleCnt="0">
        <dgm:presLayoutVars>
          <dgm:animLvl val="lvl"/>
          <dgm:resizeHandles val="exact"/>
        </dgm:presLayoutVars>
      </dgm:prSet>
      <dgm:spPr/>
    </dgm:pt>
    <dgm:pt modelId="{34AC571D-D353-4C4D-8677-F74A73139A0D}" type="pres">
      <dgm:prSet presAssocID="{3A455FF5-AE76-4594-8F06-F5DC78304592}" presName="compositeNode" presStyleCnt="0">
        <dgm:presLayoutVars>
          <dgm:bulletEnabled val="1"/>
        </dgm:presLayoutVars>
      </dgm:prSet>
      <dgm:spPr/>
    </dgm:pt>
    <dgm:pt modelId="{DACB1C76-FB78-4BF1-8734-B16CBA32BBD1}" type="pres">
      <dgm:prSet presAssocID="{3A455FF5-AE76-4594-8F06-F5DC78304592}" presName="bgRect" presStyleLbl="bgAccFollowNode1" presStyleIdx="0" presStyleCnt="4"/>
      <dgm:spPr/>
    </dgm:pt>
    <dgm:pt modelId="{BF548AC4-4980-4C67-AF73-F84BF7735228}" type="pres">
      <dgm:prSet presAssocID="{416CADB1-4473-48AC-AC20-AFD0221286C3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1A6D0600-0408-4167-94B4-1C3C6185CBC2}" type="pres">
      <dgm:prSet presAssocID="{3A455FF5-AE76-4594-8F06-F5DC78304592}" presName="bottomLine" presStyleLbl="alignNode1" presStyleIdx="1" presStyleCnt="8">
        <dgm:presLayoutVars/>
      </dgm:prSet>
      <dgm:spPr/>
    </dgm:pt>
    <dgm:pt modelId="{3A2131EB-1AAF-48F6-AA91-70162B45AA35}" type="pres">
      <dgm:prSet presAssocID="{3A455FF5-AE76-4594-8F06-F5DC78304592}" presName="nodeText" presStyleLbl="bgAccFollowNode1" presStyleIdx="0" presStyleCnt="4">
        <dgm:presLayoutVars>
          <dgm:bulletEnabled val="1"/>
        </dgm:presLayoutVars>
      </dgm:prSet>
      <dgm:spPr/>
    </dgm:pt>
    <dgm:pt modelId="{7E51B027-D1B9-4654-B531-A789002EE32F}" type="pres">
      <dgm:prSet presAssocID="{416CADB1-4473-48AC-AC20-AFD0221286C3}" presName="sibTrans" presStyleCnt="0"/>
      <dgm:spPr/>
    </dgm:pt>
    <dgm:pt modelId="{0056F64A-23FD-4674-A0D4-DA692EBB0A7D}" type="pres">
      <dgm:prSet presAssocID="{AB044194-3745-4D37-B0CC-5C1AC51A8E13}" presName="compositeNode" presStyleCnt="0">
        <dgm:presLayoutVars>
          <dgm:bulletEnabled val="1"/>
        </dgm:presLayoutVars>
      </dgm:prSet>
      <dgm:spPr/>
    </dgm:pt>
    <dgm:pt modelId="{3D5E86D8-25B8-4BF0-90D5-4FFACC3C9301}" type="pres">
      <dgm:prSet presAssocID="{AB044194-3745-4D37-B0CC-5C1AC51A8E13}" presName="bgRect" presStyleLbl="bgAccFollowNode1" presStyleIdx="1" presStyleCnt="4"/>
      <dgm:spPr/>
    </dgm:pt>
    <dgm:pt modelId="{2F4B0ABA-7E60-4B41-AEAE-ACC1FBA65F2A}" type="pres">
      <dgm:prSet presAssocID="{1ADDB015-EA58-47CF-891D-220FFCCBC288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5FCC6290-FB3F-4754-B90F-EC43097D4B5C}" type="pres">
      <dgm:prSet presAssocID="{AB044194-3745-4D37-B0CC-5C1AC51A8E13}" presName="bottomLine" presStyleLbl="alignNode1" presStyleIdx="3" presStyleCnt="8">
        <dgm:presLayoutVars/>
      </dgm:prSet>
      <dgm:spPr/>
    </dgm:pt>
    <dgm:pt modelId="{D0B07E92-1321-4AD6-945A-3281F3AB6DD0}" type="pres">
      <dgm:prSet presAssocID="{AB044194-3745-4D37-B0CC-5C1AC51A8E13}" presName="nodeText" presStyleLbl="bgAccFollowNode1" presStyleIdx="1" presStyleCnt="4">
        <dgm:presLayoutVars>
          <dgm:bulletEnabled val="1"/>
        </dgm:presLayoutVars>
      </dgm:prSet>
      <dgm:spPr/>
    </dgm:pt>
    <dgm:pt modelId="{647CC83B-8D85-4159-94BA-DAC8C6D9B50E}" type="pres">
      <dgm:prSet presAssocID="{1ADDB015-EA58-47CF-891D-220FFCCBC288}" presName="sibTrans" presStyleCnt="0"/>
      <dgm:spPr/>
    </dgm:pt>
    <dgm:pt modelId="{4BDFA82F-CC93-4307-954E-ACCDE04DB060}" type="pres">
      <dgm:prSet presAssocID="{89BA16C3-3A41-4C5F-9F20-45B7F96BCB80}" presName="compositeNode" presStyleCnt="0">
        <dgm:presLayoutVars>
          <dgm:bulletEnabled val="1"/>
        </dgm:presLayoutVars>
      </dgm:prSet>
      <dgm:spPr/>
    </dgm:pt>
    <dgm:pt modelId="{2AB4B2BE-BEB1-4ECC-AF45-97FBD5373FD6}" type="pres">
      <dgm:prSet presAssocID="{89BA16C3-3A41-4C5F-9F20-45B7F96BCB80}" presName="bgRect" presStyleLbl="bgAccFollowNode1" presStyleIdx="2" presStyleCnt="4"/>
      <dgm:spPr/>
    </dgm:pt>
    <dgm:pt modelId="{04FCD83D-A880-429A-9C8A-B4E880A2A2EC}" type="pres">
      <dgm:prSet presAssocID="{2006F6E8-689A-4817-AAAD-490FD9E74D48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20320C8D-5765-435A-88BA-AC3FF1291A18}" type="pres">
      <dgm:prSet presAssocID="{89BA16C3-3A41-4C5F-9F20-45B7F96BCB80}" presName="bottomLine" presStyleLbl="alignNode1" presStyleIdx="5" presStyleCnt="8">
        <dgm:presLayoutVars/>
      </dgm:prSet>
      <dgm:spPr/>
    </dgm:pt>
    <dgm:pt modelId="{4EF7BF8C-469B-42FC-A12E-459B4AB695AB}" type="pres">
      <dgm:prSet presAssocID="{89BA16C3-3A41-4C5F-9F20-45B7F96BCB80}" presName="nodeText" presStyleLbl="bgAccFollowNode1" presStyleIdx="2" presStyleCnt="4">
        <dgm:presLayoutVars>
          <dgm:bulletEnabled val="1"/>
        </dgm:presLayoutVars>
      </dgm:prSet>
      <dgm:spPr/>
    </dgm:pt>
    <dgm:pt modelId="{2E508D7A-F936-4096-84F2-DA37F69E6478}" type="pres">
      <dgm:prSet presAssocID="{2006F6E8-689A-4817-AAAD-490FD9E74D48}" presName="sibTrans" presStyleCnt="0"/>
      <dgm:spPr/>
    </dgm:pt>
    <dgm:pt modelId="{763E0C55-546F-45E1-BB9A-A16906BC2BE1}" type="pres">
      <dgm:prSet presAssocID="{ED8C7525-573D-4E91-AA9D-A79303069944}" presName="compositeNode" presStyleCnt="0">
        <dgm:presLayoutVars>
          <dgm:bulletEnabled val="1"/>
        </dgm:presLayoutVars>
      </dgm:prSet>
      <dgm:spPr/>
    </dgm:pt>
    <dgm:pt modelId="{2C1B8365-7586-4223-9CF6-15512A132228}" type="pres">
      <dgm:prSet presAssocID="{ED8C7525-573D-4E91-AA9D-A79303069944}" presName="bgRect" presStyleLbl="bgAccFollowNode1" presStyleIdx="3" presStyleCnt="4"/>
      <dgm:spPr/>
    </dgm:pt>
    <dgm:pt modelId="{B3B998B0-1F20-461A-B4AE-10D10215BCF4}" type="pres">
      <dgm:prSet presAssocID="{DCD0BED7-8387-4A67-A5C5-29F1E898D904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3A7348D4-9386-455F-B0DD-9974D49857DE}" type="pres">
      <dgm:prSet presAssocID="{ED8C7525-573D-4E91-AA9D-A79303069944}" presName="bottomLine" presStyleLbl="alignNode1" presStyleIdx="7" presStyleCnt="8">
        <dgm:presLayoutVars/>
      </dgm:prSet>
      <dgm:spPr/>
    </dgm:pt>
    <dgm:pt modelId="{834B70D4-2BF1-4C21-A227-177A8D82CD8B}" type="pres">
      <dgm:prSet presAssocID="{ED8C7525-573D-4E91-AA9D-A79303069944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DC254803-045D-4037-A826-FA244BB0B4A4}" srcId="{9BBE4AD0-A9A9-4372-B057-17D35FE64AB6}" destId="{3A455FF5-AE76-4594-8F06-F5DC78304592}" srcOrd="0" destOrd="0" parTransId="{B5E40CF6-7661-46F1-8D28-509F051D41D9}" sibTransId="{416CADB1-4473-48AC-AC20-AFD0221286C3}"/>
    <dgm:cxn modelId="{7E70B415-EA2A-48CA-8F3C-502ECDCFBE10}" type="presOf" srcId="{89BA16C3-3A41-4C5F-9F20-45B7F96BCB80}" destId="{4EF7BF8C-469B-42FC-A12E-459B4AB695AB}" srcOrd="1" destOrd="0" presId="urn:microsoft.com/office/officeart/2016/7/layout/BasicLinearProcessNumbered"/>
    <dgm:cxn modelId="{C8DC0860-9363-469B-B863-321BB78E2546}" type="presOf" srcId="{89BA16C3-3A41-4C5F-9F20-45B7F96BCB80}" destId="{2AB4B2BE-BEB1-4ECC-AF45-97FBD5373FD6}" srcOrd="0" destOrd="0" presId="urn:microsoft.com/office/officeart/2016/7/layout/BasicLinearProcessNumbered"/>
    <dgm:cxn modelId="{07883867-7F63-4FCA-A2F1-0ED28D87F653}" srcId="{9BBE4AD0-A9A9-4372-B057-17D35FE64AB6}" destId="{ED8C7525-573D-4E91-AA9D-A79303069944}" srcOrd="3" destOrd="0" parTransId="{B5DFDCD7-1005-45CB-9E54-CA816E3BC565}" sibTransId="{DCD0BED7-8387-4A67-A5C5-29F1E898D904}"/>
    <dgm:cxn modelId="{99B61D68-51A7-46E4-B204-B367946A5690}" type="presOf" srcId="{DCD0BED7-8387-4A67-A5C5-29F1E898D904}" destId="{B3B998B0-1F20-461A-B4AE-10D10215BCF4}" srcOrd="0" destOrd="0" presId="urn:microsoft.com/office/officeart/2016/7/layout/BasicLinearProcessNumbered"/>
    <dgm:cxn modelId="{19F23870-6B83-4BB9-B007-536AE5D48C83}" type="presOf" srcId="{3A455FF5-AE76-4594-8F06-F5DC78304592}" destId="{3A2131EB-1AAF-48F6-AA91-70162B45AA35}" srcOrd="1" destOrd="0" presId="urn:microsoft.com/office/officeart/2016/7/layout/BasicLinearProcessNumbered"/>
    <dgm:cxn modelId="{ADF5AF7D-DAE4-49B7-8D04-8FC1E906645B}" srcId="{9BBE4AD0-A9A9-4372-B057-17D35FE64AB6}" destId="{AB044194-3745-4D37-B0CC-5C1AC51A8E13}" srcOrd="1" destOrd="0" parTransId="{56689BF1-D8DB-4AF6-B600-5B81E8582FAC}" sibTransId="{1ADDB015-EA58-47CF-891D-220FFCCBC288}"/>
    <dgm:cxn modelId="{F331B87D-0CCC-423E-88E4-FDBCE64259BD}" type="presOf" srcId="{1ADDB015-EA58-47CF-891D-220FFCCBC288}" destId="{2F4B0ABA-7E60-4B41-AEAE-ACC1FBA65F2A}" srcOrd="0" destOrd="0" presId="urn:microsoft.com/office/officeart/2016/7/layout/BasicLinearProcessNumbered"/>
    <dgm:cxn modelId="{167F279C-C1BC-41F1-BB5B-82FC98D3DB12}" type="presOf" srcId="{ED8C7525-573D-4E91-AA9D-A79303069944}" destId="{2C1B8365-7586-4223-9CF6-15512A132228}" srcOrd="0" destOrd="0" presId="urn:microsoft.com/office/officeart/2016/7/layout/BasicLinearProcessNumbered"/>
    <dgm:cxn modelId="{AA3E7CA6-2A1D-47E4-93FC-65599284CA04}" type="presOf" srcId="{AB044194-3745-4D37-B0CC-5C1AC51A8E13}" destId="{D0B07E92-1321-4AD6-945A-3281F3AB6DD0}" srcOrd="1" destOrd="0" presId="urn:microsoft.com/office/officeart/2016/7/layout/BasicLinearProcessNumbered"/>
    <dgm:cxn modelId="{FB9185B6-5637-4C89-B534-3CCCC2DCBD16}" srcId="{9BBE4AD0-A9A9-4372-B057-17D35FE64AB6}" destId="{89BA16C3-3A41-4C5F-9F20-45B7F96BCB80}" srcOrd="2" destOrd="0" parTransId="{2EE63D22-F514-4977-BE9D-ED411E1CE673}" sibTransId="{2006F6E8-689A-4817-AAAD-490FD9E74D48}"/>
    <dgm:cxn modelId="{F9983CC5-2C6B-4905-9638-A98F60A7779A}" type="presOf" srcId="{AB044194-3745-4D37-B0CC-5C1AC51A8E13}" destId="{3D5E86D8-25B8-4BF0-90D5-4FFACC3C9301}" srcOrd="0" destOrd="0" presId="urn:microsoft.com/office/officeart/2016/7/layout/BasicLinearProcessNumbered"/>
    <dgm:cxn modelId="{246149C6-EE2F-4FF6-A37C-FB4AB59C67F1}" type="presOf" srcId="{9BBE4AD0-A9A9-4372-B057-17D35FE64AB6}" destId="{77901A22-1ED2-4518-9608-57AC95CDDB27}" srcOrd="0" destOrd="0" presId="urn:microsoft.com/office/officeart/2016/7/layout/BasicLinearProcessNumbered"/>
    <dgm:cxn modelId="{8F7FCFDF-A969-46AD-9FBC-84A840B3C630}" type="presOf" srcId="{416CADB1-4473-48AC-AC20-AFD0221286C3}" destId="{BF548AC4-4980-4C67-AF73-F84BF7735228}" srcOrd="0" destOrd="0" presId="urn:microsoft.com/office/officeart/2016/7/layout/BasicLinearProcessNumbered"/>
    <dgm:cxn modelId="{68244FE9-34E7-4F37-9B5C-5606678C0CC3}" type="presOf" srcId="{ED8C7525-573D-4E91-AA9D-A79303069944}" destId="{834B70D4-2BF1-4C21-A227-177A8D82CD8B}" srcOrd="1" destOrd="0" presId="urn:microsoft.com/office/officeart/2016/7/layout/BasicLinearProcessNumbered"/>
    <dgm:cxn modelId="{8D579BF6-EA24-4F71-94D2-582714355B78}" type="presOf" srcId="{2006F6E8-689A-4817-AAAD-490FD9E74D48}" destId="{04FCD83D-A880-429A-9C8A-B4E880A2A2EC}" srcOrd="0" destOrd="0" presId="urn:microsoft.com/office/officeart/2016/7/layout/BasicLinearProcessNumbered"/>
    <dgm:cxn modelId="{EFAB93FA-E745-4C5C-A3C0-52E2FFCFC9B2}" type="presOf" srcId="{3A455FF5-AE76-4594-8F06-F5DC78304592}" destId="{DACB1C76-FB78-4BF1-8734-B16CBA32BBD1}" srcOrd="0" destOrd="0" presId="urn:microsoft.com/office/officeart/2016/7/layout/BasicLinearProcessNumbered"/>
    <dgm:cxn modelId="{ACD1C3BB-F876-4BD3-8F43-B4A22FF059D7}" type="presParOf" srcId="{77901A22-1ED2-4518-9608-57AC95CDDB27}" destId="{34AC571D-D353-4C4D-8677-F74A73139A0D}" srcOrd="0" destOrd="0" presId="urn:microsoft.com/office/officeart/2016/7/layout/BasicLinearProcessNumbered"/>
    <dgm:cxn modelId="{FC0BE3A5-A0F8-4D57-8B5A-F12295A5210F}" type="presParOf" srcId="{34AC571D-D353-4C4D-8677-F74A73139A0D}" destId="{DACB1C76-FB78-4BF1-8734-B16CBA32BBD1}" srcOrd="0" destOrd="0" presId="urn:microsoft.com/office/officeart/2016/7/layout/BasicLinearProcessNumbered"/>
    <dgm:cxn modelId="{124FCE85-4F31-4C8D-B604-74AC4B1273FB}" type="presParOf" srcId="{34AC571D-D353-4C4D-8677-F74A73139A0D}" destId="{BF548AC4-4980-4C67-AF73-F84BF7735228}" srcOrd="1" destOrd="0" presId="urn:microsoft.com/office/officeart/2016/7/layout/BasicLinearProcessNumbered"/>
    <dgm:cxn modelId="{DB1B0F86-04C9-486D-9048-EE516F890471}" type="presParOf" srcId="{34AC571D-D353-4C4D-8677-F74A73139A0D}" destId="{1A6D0600-0408-4167-94B4-1C3C6185CBC2}" srcOrd="2" destOrd="0" presId="urn:microsoft.com/office/officeart/2016/7/layout/BasicLinearProcessNumbered"/>
    <dgm:cxn modelId="{67EDE916-AAEE-4E17-8627-35C6CB0C27BF}" type="presParOf" srcId="{34AC571D-D353-4C4D-8677-F74A73139A0D}" destId="{3A2131EB-1AAF-48F6-AA91-70162B45AA35}" srcOrd="3" destOrd="0" presId="urn:microsoft.com/office/officeart/2016/7/layout/BasicLinearProcessNumbered"/>
    <dgm:cxn modelId="{FBCE543D-819F-4A5B-8550-37F818BBBC9A}" type="presParOf" srcId="{77901A22-1ED2-4518-9608-57AC95CDDB27}" destId="{7E51B027-D1B9-4654-B531-A789002EE32F}" srcOrd="1" destOrd="0" presId="urn:microsoft.com/office/officeart/2016/7/layout/BasicLinearProcessNumbered"/>
    <dgm:cxn modelId="{23CAC917-E97F-450A-AB6B-17B92A3D109C}" type="presParOf" srcId="{77901A22-1ED2-4518-9608-57AC95CDDB27}" destId="{0056F64A-23FD-4674-A0D4-DA692EBB0A7D}" srcOrd="2" destOrd="0" presId="urn:microsoft.com/office/officeart/2016/7/layout/BasicLinearProcessNumbered"/>
    <dgm:cxn modelId="{A6E48236-EF1E-4A6B-A879-7D536A626FF8}" type="presParOf" srcId="{0056F64A-23FD-4674-A0D4-DA692EBB0A7D}" destId="{3D5E86D8-25B8-4BF0-90D5-4FFACC3C9301}" srcOrd="0" destOrd="0" presId="urn:microsoft.com/office/officeart/2016/7/layout/BasicLinearProcessNumbered"/>
    <dgm:cxn modelId="{9FEE2632-5380-44AF-9376-11CEE988EC17}" type="presParOf" srcId="{0056F64A-23FD-4674-A0D4-DA692EBB0A7D}" destId="{2F4B0ABA-7E60-4B41-AEAE-ACC1FBA65F2A}" srcOrd="1" destOrd="0" presId="urn:microsoft.com/office/officeart/2016/7/layout/BasicLinearProcessNumbered"/>
    <dgm:cxn modelId="{51C85F2A-CD98-4E03-94DF-722E97BBC588}" type="presParOf" srcId="{0056F64A-23FD-4674-A0D4-DA692EBB0A7D}" destId="{5FCC6290-FB3F-4754-B90F-EC43097D4B5C}" srcOrd="2" destOrd="0" presId="urn:microsoft.com/office/officeart/2016/7/layout/BasicLinearProcessNumbered"/>
    <dgm:cxn modelId="{026B9242-8A03-42D6-B0C9-B04D29476969}" type="presParOf" srcId="{0056F64A-23FD-4674-A0D4-DA692EBB0A7D}" destId="{D0B07E92-1321-4AD6-945A-3281F3AB6DD0}" srcOrd="3" destOrd="0" presId="urn:microsoft.com/office/officeart/2016/7/layout/BasicLinearProcessNumbered"/>
    <dgm:cxn modelId="{9EE96700-D5B9-4EFA-9B79-86DF784A6526}" type="presParOf" srcId="{77901A22-1ED2-4518-9608-57AC95CDDB27}" destId="{647CC83B-8D85-4159-94BA-DAC8C6D9B50E}" srcOrd="3" destOrd="0" presId="urn:microsoft.com/office/officeart/2016/7/layout/BasicLinearProcessNumbered"/>
    <dgm:cxn modelId="{DA85D440-1639-45A2-A260-B9E29A52386C}" type="presParOf" srcId="{77901A22-1ED2-4518-9608-57AC95CDDB27}" destId="{4BDFA82F-CC93-4307-954E-ACCDE04DB060}" srcOrd="4" destOrd="0" presId="urn:microsoft.com/office/officeart/2016/7/layout/BasicLinearProcessNumbered"/>
    <dgm:cxn modelId="{1AC80269-EE30-49C3-B85E-EB5AC066182C}" type="presParOf" srcId="{4BDFA82F-CC93-4307-954E-ACCDE04DB060}" destId="{2AB4B2BE-BEB1-4ECC-AF45-97FBD5373FD6}" srcOrd="0" destOrd="0" presId="urn:microsoft.com/office/officeart/2016/7/layout/BasicLinearProcessNumbered"/>
    <dgm:cxn modelId="{DC673E56-7FA3-43DE-BFA2-B10171EB2467}" type="presParOf" srcId="{4BDFA82F-CC93-4307-954E-ACCDE04DB060}" destId="{04FCD83D-A880-429A-9C8A-B4E880A2A2EC}" srcOrd="1" destOrd="0" presId="urn:microsoft.com/office/officeart/2016/7/layout/BasicLinearProcessNumbered"/>
    <dgm:cxn modelId="{170AAD29-F6C4-4542-942A-A8DDC3C0BE75}" type="presParOf" srcId="{4BDFA82F-CC93-4307-954E-ACCDE04DB060}" destId="{20320C8D-5765-435A-88BA-AC3FF1291A18}" srcOrd="2" destOrd="0" presId="urn:microsoft.com/office/officeart/2016/7/layout/BasicLinearProcessNumbered"/>
    <dgm:cxn modelId="{AA15FD55-6A54-4EAD-A162-576822C45D3B}" type="presParOf" srcId="{4BDFA82F-CC93-4307-954E-ACCDE04DB060}" destId="{4EF7BF8C-469B-42FC-A12E-459B4AB695AB}" srcOrd="3" destOrd="0" presId="urn:microsoft.com/office/officeart/2016/7/layout/BasicLinearProcessNumbered"/>
    <dgm:cxn modelId="{D9EBCE3A-465B-4E27-B68C-B78605CAA420}" type="presParOf" srcId="{77901A22-1ED2-4518-9608-57AC95CDDB27}" destId="{2E508D7A-F936-4096-84F2-DA37F69E6478}" srcOrd="5" destOrd="0" presId="urn:microsoft.com/office/officeart/2016/7/layout/BasicLinearProcessNumbered"/>
    <dgm:cxn modelId="{058917C9-9794-4C33-ACDD-DDB1CD37A72A}" type="presParOf" srcId="{77901A22-1ED2-4518-9608-57AC95CDDB27}" destId="{763E0C55-546F-45E1-BB9A-A16906BC2BE1}" srcOrd="6" destOrd="0" presId="urn:microsoft.com/office/officeart/2016/7/layout/BasicLinearProcessNumbered"/>
    <dgm:cxn modelId="{E92BADC1-B029-4541-AC3B-87F2A4143019}" type="presParOf" srcId="{763E0C55-546F-45E1-BB9A-A16906BC2BE1}" destId="{2C1B8365-7586-4223-9CF6-15512A132228}" srcOrd="0" destOrd="0" presId="urn:microsoft.com/office/officeart/2016/7/layout/BasicLinearProcessNumbered"/>
    <dgm:cxn modelId="{3A1E2C97-FAE0-463C-B845-A21B44EFF4DB}" type="presParOf" srcId="{763E0C55-546F-45E1-BB9A-A16906BC2BE1}" destId="{B3B998B0-1F20-461A-B4AE-10D10215BCF4}" srcOrd="1" destOrd="0" presId="urn:microsoft.com/office/officeart/2016/7/layout/BasicLinearProcessNumbered"/>
    <dgm:cxn modelId="{E099DD11-2E27-4D7F-BF4D-939FD7FCB8F8}" type="presParOf" srcId="{763E0C55-546F-45E1-BB9A-A16906BC2BE1}" destId="{3A7348D4-9386-455F-B0DD-9974D49857DE}" srcOrd="2" destOrd="0" presId="urn:microsoft.com/office/officeart/2016/7/layout/BasicLinearProcessNumbered"/>
    <dgm:cxn modelId="{EDEF741A-4FAE-4313-AB2F-F342C1BE6E2F}" type="presParOf" srcId="{763E0C55-546F-45E1-BB9A-A16906BC2BE1}" destId="{834B70D4-2BF1-4C21-A227-177A8D82CD8B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91E7A4-694E-428C-BB2C-A3F9913E3DE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DEE0729-0F08-4206-82EC-A3292D62DF25}">
      <dgm:prSet/>
      <dgm:spPr/>
      <dgm:t>
        <a:bodyPr/>
        <a:lstStyle/>
        <a:p>
          <a:r>
            <a:rPr lang="en-US"/>
            <a:t>Gubernatorial</a:t>
          </a:r>
        </a:p>
      </dgm:t>
    </dgm:pt>
    <dgm:pt modelId="{6667ABEE-421F-4FF1-B624-8F860D7C5777}" type="parTrans" cxnId="{A8D4F884-389B-4D5D-BD65-DB0ADAE80DA1}">
      <dgm:prSet/>
      <dgm:spPr/>
      <dgm:t>
        <a:bodyPr/>
        <a:lstStyle/>
        <a:p>
          <a:endParaRPr lang="en-US"/>
        </a:p>
      </dgm:t>
    </dgm:pt>
    <dgm:pt modelId="{D12DE69D-579B-4FEE-AEAE-BF400E6F831A}" type="sibTrans" cxnId="{A8D4F884-389B-4D5D-BD65-DB0ADAE80DA1}">
      <dgm:prSet/>
      <dgm:spPr/>
      <dgm:t>
        <a:bodyPr/>
        <a:lstStyle/>
        <a:p>
          <a:endParaRPr lang="en-US"/>
        </a:p>
      </dgm:t>
    </dgm:pt>
    <dgm:pt modelId="{E954CC79-5B12-4E3A-B008-28AC550580F9}">
      <dgm:prSet/>
      <dgm:spPr/>
      <dgm:t>
        <a:bodyPr/>
        <a:lstStyle/>
        <a:p>
          <a:r>
            <a:rPr lang="en-US"/>
            <a:t>Legislative</a:t>
          </a:r>
        </a:p>
      </dgm:t>
    </dgm:pt>
    <dgm:pt modelId="{C123988B-D97E-494D-B0A3-BC3A3E3D1E99}" type="parTrans" cxnId="{0FEB9BD2-2C88-45A9-B2E4-9086AA35E88A}">
      <dgm:prSet/>
      <dgm:spPr/>
      <dgm:t>
        <a:bodyPr/>
        <a:lstStyle/>
        <a:p>
          <a:endParaRPr lang="en-US"/>
        </a:p>
      </dgm:t>
    </dgm:pt>
    <dgm:pt modelId="{978070D6-A400-484D-9C51-7F55025865F4}" type="sibTrans" cxnId="{0FEB9BD2-2C88-45A9-B2E4-9086AA35E88A}">
      <dgm:prSet/>
      <dgm:spPr/>
      <dgm:t>
        <a:bodyPr/>
        <a:lstStyle/>
        <a:p>
          <a:endParaRPr lang="en-US"/>
        </a:p>
      </dgm:t>
    </dgm:pt>
    <dgm:pt modelId="{DD56E283-0F2F-4CA1-91F4-37742366729B}">
      <dgm:prSet/>
      <dgm:spPr/>
      <dgm:t>
        <a:bodyPr/>
        <a:lstStyle/>
        <a:p>
          <a:r>
            <a:rPr lang="en-US"/>
            <a:t>Other</a:t>
          </a:r>
        </a:p>
      </dgm:t>
    </dgm:pt>
    <dgm:pt modelId="{15BA9EE4-26C8-4A51-9C71-7CE0FE4B5957}" type="parTrans" cxnId="{1A65E4C1-DE98-4F5B-A02B-93B7512D6977}">
      <dgm:prSet/>
      <dgm:spPr/>
      <dgm:t>
        <a:bodyPr/>
        <a:lstStyle/>
        <a:p>
          <a:endParaRPr lang="en-US"/>
        </a:p>
      </dgm:t>
    </dgm:pt>
    <dgm:pt modelId="{9400B279-D6C5-4C33-89E4-F7170DCD6F3E}" type="sibTrans" cxnId="{1A65E4C1-DE98-4F5B-A02B-93B7512D6977}">
      <dgm:prSet/>
      <dgm:spPr/>
      <dgm:t>
        <a:bodyPr/>
        <a:lstStyle/>
        <a:p>
          <a:endParaRPr lang="en-US"/>
        </a:p>
      </dgm:t>
    </dgm:pt>
    <dgm:pt modelId="{1C4D70DD-03B1-4226-B0B9-D5E1D9DA97B6}" type="pres">
      <dgm:prSet presAssocID="{9E91E7A4-694E-428C-BB2C-A3F9913E3DE9}" presName="linear" presStyleCnt="0">
        <dgm:presLayoutVars>
          <dgm:animLvl val="lvl"/>
          <dgm:resizeHandles val="exact"/>
        </dgm:presLayoutVars>
      </dgm:prSet>
      <dgm:spPr/>
    </dgm:pt>
    <dgm:pt modelId="{FD4A48DF-282A-4BBA-886C-2141C274D286}" type="pres">
      <dgm:prSet presAssocID="{9DEE0729-0F08-4206-82EC-A3292D62DF2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72612B5-C05B-42C2-A749-7A8097CECC32}" type="pres">
      <dgm:prSet presAssocID="{D12DE69D-579B-4FEE-AEAE-BF400E6F831A}" presName="spacer" presStyleCnt="0"/>
      <dgm:spPr/>
    </dgm:pt>
    <dgm:pt modelId="{6B576DF8-BC70-4E59-820A-C1161772C6CC}" type="pres">
      <dgm:prSet presAssocID="{E954CC79-5B12-4E3A-B008-28AC550580F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E0F3880-B961-4D86-99A8-CAB6F1BC91A5}" type="pres">
      <dgm:prSet presAssocID="{978070D6-A400-484D-9C51-7F55025865F4}" presName="spacer" presStyleCnt="0"/>
      <dgm:spPr/>
    </dgm:pt>
    <dgm:pt modelId="{E8F1ED78-406C-491F-B982-D68DCC429FC6}" type="pres">
      <dgm:prSet presAssocID="{DD56E283-0F2F-4CA1-91F4-37742366729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A257367-1AD0-43F4-9478-0273B5ABB46F}" type="presOf" srcId="{E954CC79-5B12-4E3A-B008-28AC550580F9}" destId="{6B576DF8-BC70-4E59-820A-C1161772C6CC}" srcOrd="0" destOrd="0" presId="urn:microsoft.com/office/officeart/2005/8/layout/vList2"/>
    <dgm:cxn modelId="{A8D4F884-389B-4D5D-BD65-DB0ADAE80DA1}" srcId="{9E91E7A4-694E-428C-BB2C-A3F9913E3DE9}" destId="{9DEE0729-0F08-4206-82EC-A3292D62DF25}" srcOrd="0" destOrd="0" parTransId="{6667ABEE-421F-4FF1-B624-8F860D7C5777}" sibTransId="{D12DE69D-579B-4FEE-AEAE-BF400E6F831A}"/>
    <dgm:cxn modelId="{80A996A8-3BEE-4096-92CB-D35DE76DC4FB}" type="presOf" srcId="{DD56E283-0F2F-4CA1-91F4-37742366729B}" destId="{E8F1ED78-406C-491F-B982-D68DCC429FC6}" srcOrd="0" destOrd="0" presId="urn:microsoft.com/office/officeart/2005/8/layout/vList2"/>
    <dgm:cxn modelId="{1A65E4C1-DE98-4F5B-A02B-93B7512D6977}" srcId="{9E91E7A4-694E-428C-BB2C-A3F9913E3DE9}" destId="{DD56E283-0F2F-4CA1-91F4-37742366729B}" srcOrd="2" destOrd="0" parTransId="{15BA9EE4-26C8-4A51-9C71-7CE0FE4B5957}" sibTransId="{9400B279-D6C5-4C33-89E4-F7170DCD6F3E}"/>
    <dgm:cxn modelId="{0FEB9BD2-2C88-45A9-B2E4-9086AA35E88A}" srcId="{9E91E7A4-694E-428C-BB2C-A3F9913E3DE9}" destId="{E954CC79-5B12-4E3A-B008-28AC550580F9}" srcOrd="1" destOrd="0" parTransId="{C123988B-D97E-494D-B0A3-BC3A3E3D1E99}" sibTransId="{978070D6-A400-484D-9C51-7F55025865F4}"/>
    <dgm:cxn modelId="{63191CE8-3FCC-4385-A092-D5978B5063C1}" type="presOf" srcId="{9DEE0729-0F08-4206-82EC-A3292D62DF25}" destId="{FD4A48DF-282A-4BBA-886C-2141C274D286}" srcOrd="0" destOrd="0" presId="urn:microsoft.com/office/officeart/2005/8/layout/vList2"/>
    <dgm:cxn modelId="{09EB26F9-B145-49EA-9BCD-6572DAE577CE}" type="presOf" srcId="{9E91E7A4-694E-428C-BB2C-A3F9913E3DE9}" destId="{1C4D70DD-03B1-4226-B0B9-D5E1D9DA97B6}" srcOrd="0" destOrd="0" presId="urn:microsoft.com/office/officeart/2005/8/layout/vList2"/>
    <dgm:cxn modelId="{E5C73C4F-FA49-43F3-ABC3-66C22CF4720E}" type="presParOf" srcId="{1C4D70DD-03B1-4226-B0B9-D5E1D9DA97B6}" destId="{FD4A48DF-282A-4BBA-886C-2141C274D286}" srcOrd="0" destOrd="0" presId="urn:microsoft.com/office/officeart/2005/8/layout/vList2"/>
    <dgm:cxn modelId="{6BB22902-72B1-4F20-804A-05F12F96D5CB}" type="presParOf" srcId="{1C4D70DD-03B1-4226-B0B9-D5E1D9DA97B6}" destId="{C72612B5-C05B-42C2-A749-7A8097CECC32}" srcOrd="1" destOrd="0" presId="urn:microsoft.com/office/officeart/2005/8/layout/vList2"/>
    <dgm:cxn modelId="{65580EB6-2E61-47E7-BBF5-3ADFCE8648E1}" type="presParOf" srcId="{1C4D70DD-03B1-4226-B0B9-D5E1D9DA97B6}" destId="{6B576DF8-BC70-4E59-820A-C1161772C6CC}" srcOrd="2" destOrd="0" presId="urn:microsoft.com/office/officeart/2005/8/layout/vList2"/>
    <dgm:cxn modelId="{D4C82710-6F55-4A96-9E19-4C3A994ECA52}" type="presParOf" srcId="{1C4D70DD-03B1-4226-B0B9-D5E1D9DA97B6}" destId="{DE0F3880-B961-4D86-99A8-CAB6F1BC91A5}" srcOrd="3" destOrd="0" presId="urn:microsoft.com/office/officeart/2005/8/layout/vList2"/>
    <dgm:cxn modelId="{E86F7BAD-FDFA-4EC2-A82E-7FAC71D9A81F}" type="presParOf" srcId="{1C4D70DD-03B1-4226-B0B9-D5E1D9DA97B6}" destId="{E8F1ED78-406C-491F-B982-D68DCC429FC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A14148-DD66-4DB0-A5BE-F1D1A004C23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CEB234A-2CFA-4CC4-A6B4-77B924EE80D7}">
      <dgm:prSet/>
      <dgm:spPr/>
      <dgm:t>
        <a:bodyPr/>
        <a:lstStyle/>
        <a:p>
          <a:r>
            <a:rPr lang="en-US"/>
            <a:t>What are you interested in?</a:t>
          </a:r>
        </a:p>
      </dgm:t>
    </dgm:pt>
    <dgm:pt modelId="{B83959FE-B67A-4202-BF41-1641A79A8DC2}" type="parTrans" cxnId="{ADBD2DB5-26DD-4045-8AE6-7EC14DEFB510}">
      <dgm:prSet/>
      <dgm:spPr/>
      <dgm:t>
        <a:bodyPr/>
        <a:lstStyle/>
        <a:p>
          <a:endParaRPr lang="en-US"/>
        </a:p>
      </dgm:t>
    </dgm:pt>
    <dgm:pt modelId="{1D25B279-D7B7-4005-8F93-C5DC4824C01E}" type="sibTrans" cxnId="{ADBD2DB5-26DD-4045-8AE6-7EC14DEFB510}">
      <dgm:prSet/>
      <dgm:spPr/>
      <dgm:t>
        <a:bodyPr/>
        <a:lstStyle/>
        <a:p>
          <a:endParaRPr lang="en-US"/>
        </a:p>
      </dgm:t>
    </dgm:pt>
    <dgm:pt modelId="{D19B8F14-DE8A-40BB-AA7A-E9339F4DF8C5}">
      <dgm:prSet/>
      <dgm:spPr/>
      <dgm:t>
        <a:bodyPr/>
        <a:lstStyle/>
        <a:p>
          <a:r>
            <a:rPr lang="en-US"/>
            <a:t>What is your declared major?</a:t>
          </a:r>
        </a:p>
      </dgm:t>
    </dgm:pt>
    <dgm:pt modelId="{C4444D70-1B7F-47B3-AB11-9BE4F4A353B7}" type="parTrans" cxnId="{E9632546-2927-4112-9BFB-EC1699FF33FE}">
      <dgm:prSet/>
      <dgm:spPr/>
      <dgm:t>
        <a:bodyPr/>
        <a:lstStyle/>
        <a:p>
          <a:endParaRPr lang="en-US"/>
        </a:p>
      </dgm:t>
    </dgm:pt>
    <dgm:pt modelId="{E4265B22-0D5E-4885-B7F1-1A202926C541}" type="sibTrans" cxnId="{E9632546-2927-4112-9BFB-EC1699FF33FE}">
      <dgm:prSet/>
      <dgm:spPr/>
      <dgm:t>
        <a:bodyPr/>
        <a:lstStyle/>
        <a:p>
          <a:endParaRPr lang="en-US"/>
        </a:p>
      </dgm:t>
    </dgm:pt>
    <dgm:pt modelId="{4BC30A5A-162E-4295-95D5-48001ACC4E9F}">
      <dgm:prSet/>
      <dgm:spPr/>
      <dgm:t>
        <a:bodyPr/>
        <a:lstStyle/>
        <a:p>
          <a:r>
            <a:rPr lang="en-US"/>
            <a:t>What is your intended career?</a:t>
          </a:r>
        </a:p>
      </dgm:t>
    </dgm:pt>
    <dgm:pt modelId="{D37E32CA-1DBD-4F6F-8E23-1F546043F019}" type="parTrans" cxnId="{876477A3-67A3-43EC-82BD-01566307CDFD}">
      <dgm:prSet/>
      <dgm:spPr/>
      <dgm:t>
        <a:bodyPr/>
        <a:lstStyle/>
        <a:p>
          <a:endParaRPr lang="en-US"/>
        </a:p>
      </dgm:t>
    </dgm:pt>
    <dgm:pt modelId="{96F8B568-4F94-451D-B27A-9ABF9A7992DB}" type="sibTrans" cxnId="{876477A3-67A3-43EC-82BD-01566307CDFD}">
      <dgm:prSet/>
      <dgm:spPr/>
      <dgm:t>
        <a:bodyPr/>
        <a:lstStyle/>
        <a:p>
          <a:endParaRPr lang="en-US"/>
        </a:p>
      </dgm:t>
    </dgm:pt>
    <dgm:pt modelId="{C3C62C05-A55D-4EB2-8C06-DE601D24456B}">
      <dgm:prSet/>
      <dgm:spPr/>
      <dgm:t>
        <a:bodyPr/>
        <a:lstStyle/>
        <a:p>
          <a:r>
            <a:rPr lang="en-US"/>
            <a:t>What are you concerned/worried about?</a:t>
          </a:r>
        </a:p>
      </dgm:t>
    </dgm:pt>
    <dgm:pt modelId="{44DFD886-D8A8-40A3-AF53-143CD305A5EF}" type="parTrans" cxnId="{1AD54377-01B0-493E-A620-9CE2BE364D98}">
      <dgm:prSet/>
      <dgm:spPr/>
      <dgm:t>
        <a:bodyPr/>
        <a:lstStyle/>
        <a:p>
          <a:endParaRPr lang="en-US"/>
        </a:p>
      </dgm:t>
    </dgm:pt>
    <dgm:pt modelId="{2EEAD4E7-19C4-4D78-AE42-954472A91C48}" type="sibTrans" cxnId="{1AD54377-01B0-493E-A620-9CE2BE364D98}">
      <dgm:prSet/>
      <dgm:spPr/>
      <dgm:t>
        <a:bodyPr/>
        <a:lstStyle/>
        <a:p>
          <a:endParaRPr lang="en-US"/>
        </a:p>
      </dgm:t>
    </dgm:pt>
    <dgm:pt modelId="{970C379A-AA75-41DC-A4DC-9F3A34B38DC2}">
      <dgm:prSet/>
      <dgm:spPr/>
      <dgm:t>
        <a:bodyPr/>
        <a:lstStyle/>
        <a:p>
          <a:r>
            <a:rPr lang="en-US"/>
            <a:t>What do you want to develop an expertise in?</a:t>
          </a:r>
        </a:p>
      </dgm:t>
    </dgm:pt>
    <dgm:pt modelId="{0712679E-99C3-4486-982D-7F3A641498C3}" type="parTrans" cxnId="{AE9F8D6C-EC24-40EA-ADBB-0E2A203A52C5}">
      <dgm:prSet/>
      <dgm:spPr/>
      <dgm:t>
        <a:bodyPr/>
        <a:lstStyle/>
        <a:p>
          <a:endParaRPr lang="en-US"/>
        </a:p>
      </dgm:t>
    </dgm:pt>
    <dgm:pt modelId="{0654AF4C-B59E-4BDD-AD50-542150BB7E93}" type="sibTrans" cxnId="{AE9F8D6C-EC24-40EA-ADBB-0E2A203A52C5}">
      <dgm:prSet/>
      <dgm:spPr/>
      <dgm:t>
        <a:bodyPr/>
        <a:lstStyle/>
        <a:p>
          <a:endParaRPr lang="en-US"/>
        </a:p>
      </dgm:t>
    </dgm:pt>
    <dgm:pt modelId="{BF8622AC-0B51-48E4-B78E-3C6349714B75}" type="pres">
      <dgm:prSet presAssocID="{85A14148-DD66-4DB0-A5BE-F1D1A004C233}" presName="linear" presStyleCnt="0">
        <dgm:presLayoutVars>
          <dgm:animLvl val="lvl"/>
          <dgm:resizeHandles val="exact"/>
        </dgm:presLayoutVars>
      </dgm:prSet>
      <dgm:spPr/>
    </dgm:pt>
    <dgm:pt modelId="{FCE55743-9034-448F-95C4-15B40E5AFBC6}" type="pres">
      <dgm:prSet presAssocID="{0CEB234A-2CFA-4CC4-A6B4-77B924EE80D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5A57D58-9BD6-43E2-9BFA-D1AC8365E3FF}" type="pres">
      <dgm:prSet presAssocID="{1D25B279-D7B7-4005-8F93-C5DC4824C01E}" presName="spacer" presStyleCnt="0"/>
      <dgm:spPr/>
    </dgm:pt>
    <dgm:pt modelId="{9D1BDFA2-E867-4774-BFCC-A685EEFF8F51}" type="pres">
      <dgm:prSet presAssocID="{D19B8F14-DE8A-40BB-AA7A-E9339F4DF8C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5E80B1A-6BF5-47CE-8D6E-04202EF5F0E8}" type="pres">
      <dgm:prSet presAssocID="{E4265B22-0D5E-4885-B7F1-1A202926C541}" presName="spacer" presStyleCnt="0"/>
      <dgm:spPr/>
    </dgm:pt>
    <dgm:pt modelId="{90E60BFF-00D9-480F-A97A-19D3C9ED3E05}" type="pres">
      <dgm:prSet presAssocID="{4BC30A5A-162E-4295-95D5-48001ACC4E9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93DE34D-69C0-4FF8-95C7-5B9C4AD0998F}" type="pres">
      <dgm:prSet presAssocID="{96F8B568-4F94-451D-B27A-9ABF9A7992DB}" presName="spacer" presStyleCnt="0"/>
      <dgm:spPr/>
    </dgm:pt>
    <dgm:pt modelId="{B1079F01-7315-442F-83D2-5BE662918CB8}" type="pres">
      <dgm:prSet presAssocID="{C3C62C05-A55D-4EB2-8C06-DE601D24456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39D012A-9306-46F1-878C-9262B5827848}" type="pres">
      <dgm:prSet presAssocID="{2EEAD4E7-19C4-4D78-AE42-954472A91C48}" presName="spacer" presStyleCnt="0"/>
      <dgm:spPr/>
    </dgm:pt>
    <dgm:pt modelId="{C0E98A7E-CA84-4200-9F58-C6DA57D970FB}" type="pres">
      <dgm:prSet presAssocID="{970C379A-AA75-41DC-A4DC-9F3A34B38DC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CF7D000-6D6C-4EB7-A618-A5DD9C7C6EFD}" type="presOf" srcId="{C3C62C05-A55D-4EB2-8C06-DE601D24456B}" destId="{B1079F01-7315-442F-83D2-5BE662918CB8}" srcOrd="0" destOrd="0" presId="urn:microsoft.com/office/officeart/2005/8/layout/vList2"/>
    <dgm:cxn modelId="{CF39D13E-773F-47E6-9818-F9AE42B8B84D}" type="presOf" srcId="{4BC30A5A-162E-4295-95D5-48001ACC4E9F}" destId="{90E60BFF-00D9-480F-A97A-19D3C9ED3E05}" srcOrd="0" destOrd="0" presId="urn:microsoft.com/office/officeart/2005/8/layout/vList2"/>
    <dgm:cxn modelId="{E9632546-2927-4112-9BFB-EC1699FF33FE}" srcId="{85A14148-DD66-4DB0-A5BE-F1D1A004C233}" destId="{D19B8F14-DE8A-40BB-AA7A-E9339F4DF8C5}" srcOrd="1" destOrd="0" parTransId="{C4444D70-1B7F-47B3-AB11-9BE4F4A353B7}" sibTransId="{E4265B22-0D5E-4885-B7F1-1A202926C541}"/>
    <dgm:cxn modelId="{7D8B5C46-4693-4512-AF56-383D70B89729}" type="presOf" srcId="{85A14148-DD66-4DB0-A5BE-F1D1A004C233}" destId="{BF8622AC-0B51-48E4-B78E-3C6349714B75}" srcOrd="0" destOrd="0" presId="urn:microsoft.com/office/officeart/2005/8/layout/vList2"/>
    <dgm:cxn modelId="{02C4984B-23B0-4155-B9C5-4DAAD7B86393}" type="presOf" srcId="{970C379A-AA75-41DC-A4DC-9F3A34B38DC2}" destId="{C0E98A7E-CA84-4200-9F58-C6DA57D970FB}" srcOrd="0" destOrd="0" presId="urn:microsoft.com/office/officeart/2005/8/layout/vList2"/>
    <dgm:cxn modelId="{AE9F8D6C-EC24-40EA-ADBB-0E2A203A52C5}" srcId="{85A14148-DD66-4DB0-A5BE-F1D1A004C233}" destId="{970C379A-AA75-41DC-A4DC-9F3A34B38DC2}" srcOrd="4" destOrd="0" parTransId="{0712679E-99C3-4486-982D-7F3A641498C3}" sibTransId="{0654AF4C-B59E-4BDD-AD50-542150BB7E93}"/>
    <dgm:cxn modelId="{1AD54377-01B0-493E-A620-9CE2BE364D98}" srcId="{85A14148-DD66-4DB0-A5BE-F1D1A004C233}" destId="{C3C62C05-A55D-4EB2-8C06-DE601D24456B}" srcOrd="3" destOrd="0" parTransId="{44DFD886-D8A8-40A3-AF53-143CD305A5EF}" sibTransId="{2EEAD4E7-19C4-4D78-AE42-954472A91C48}"/>
    <dgm:cxn modelId="{36F99A5A-A8C3-40E2-97EF-834904A5ECBC}" type="presOf" srcId="{0CEB234A-2CFA-4CC4-A6B4-77B924EE80D7}" destId="{FCE55743-9034-448F-95C4-15B40E5AFBC6}" srcOrd="0" destOrd="0" presId="urn:microsoft.com/office/officeart/2005/8/layout/vList2"/>
    <dgm:cxn modelId="{876477A3-67A3-43EC-82BD-01566307CDFD}" srcId="{85A14148-DD66-4DB0-A5BE-F1D1A004C233}" destId="{4BC30A5A-162E-4295-95D5-48001ACC4E9F}" srcOrd="2" destOrd="0" parTransId="{D37E32CA-1DBD-4F6F-8E23-1F546043F019}" sibTransId="{96F8B568-4F94-451D-B27A-9ABF9A7992DB}"/>
    <dgm:cxn modelId="{ADBD2DB5-26DD-4045-8AE6-7EC14DEFB510}" srcId="{85A14148-DD66-4DB0-A5BE-F1D1A004C233}" destId="{0CEB234A-2CFA-4CC4-A6B4-77B924EE80D7}" srcOrd="0" destOrd="0" parTransId="{B83959FE-B67A-4202-BF41-1641A79A8DC2}" sibTransId="{1D25B279-D7B7-4005-8F93-C5DC4824C01E}"/>
    <dgm:cxn modelId="{B9E465FB-42B3-44A3-ABCF-E63608BAEC25}" type="presOf" srcId="{D19B8F14-DE8A-40BB-AA7A-E9339F4DF8C5}" destId="{9D1BDFA2-E867-4774-BFCC-A685EEFF8F51}" srcOrd="0" destOrd="0" presId="urn:microsoft.com/office/officeart/2005/8/layout/vList2"/>
    <dgm:cxn modelId="{10F02B9A-D2B8-4EF5-898B-553DD61577F9}" type="presParOf" srcId="{BF8622AC-0B51-48E4-B78E-3C6349714B75}" destId="{FCE55743-9034-448F-95C4-15B40E5AFBC6}" srcOrd="0" destOrd="0" presId="urn:microsoft.com/office/officeart/2005/8/layout/vList2"/>
    <dgm:cxn modelId="{4B7DAEA5-B6DA-4631-BA74-135419B15153}" type="presParOf" srcId="{BF8622AC-0B51-48E4-B78E-3C6349714B75}" destId="{D5A57D58-9BD6-43E2-9BFA-D1AC8365E3FF}" srcOrd="1" destOrd="0" presId="urn:microsoft.com/office/officeart/2005/8/layout/vList2"/>
    <dgm:cxn modelId="{9AC447B5-CE23-49B5-A04B-CB728B4864CF}" type="presParOf" srcId="{BF8622AC-0B51-48E4-B78E-3C6349714B75}" destId="{9D1BDFA2-E867-4774-BFCC-A685EEFF8F51}" srcOrd="2" destOrd="0" presId="urn:microsoft.com/office/officeart/2005/8/layout/vList2"/>
    <dgm:cxn modelId="{11358E51-DBD9-49A1-8AE4-ECBC8E8C8A48}" type="presParOf" srcId="{BF8622AC-0B51-48E4-B78E-3C6349714B75}" destId="{25E80B1A-6BF5-47CE-8D6E-04202EF5F0E8}" srcOrd="3" destOrd="0" presId="urn:microsoft.com/office/officeart/2005/8/layout/vList2"/>
    <dgm:cxn modelId="{BCBF0BC1-A7A5-429A-A62A-112856A2C8D4}" type="presParOf" srcId="{BF8622AC-0B51-48E4-B78E-3C6349714B75}" destId="{90E60BFF-00D9-480F-A97A-19D3C9ED3E05}" srcOrd="4" destOrd="0" presId="urn:microsoft.com/office/officeart/2005/8/layout/vList2"/>
    <dgm:cxn modelId="{DD21F369-9CAC-4395-AC75-33B755B419EA}" type="presParOf" srcId="{BF8622AC-0B51-48E4-B78E-3C6349714B75}" destId="{A93DE34D-69C0-4FF8-95C7-5B9C4AD0998F}" srcOrd="5" destOrd="0" presId="urn:microsoft.com/office/officeart/2005/8/layout/vList2"/>
    <dgm:cxn modelId="{9621D405-D837-4A8A-958C-4271209B7F54}" type="presParOf" srcId="{BF8622AC-0B51-48E4-B78E-3C6349714B75}" destId="{B1079F01-7315-442F-83D2-5BE662918CB8}" srcOrd="6" destOrd="0" presId="urn:microsoft.com/office/officeart/2005/8/layout/vList2"/>
    <dgm:cxn modelId="{7F2C2DA7-3B3B-48E0-888A-515101B0E3C2}" type="presParOf" srcId="{BF8622AC-0B51-48E4-B78E-3C6349714B75}" destId="{C39D012A-9306-46F1-878C-9262B5827848}" srcOrd="7" destOrd="0" presId="urn:microsoft.com/office/officeart/2005/8/layout/vList2"/>
    <dgm:cxn modelId="{DAD916BD-3D08-4AF3-8FC2-D471764BAE6E}" type="presParOf" srcId="{BF8622AC-0B51-48E4-B78E-3C6349714B75}" destId="{C0E98A7E-CA84-4200-9F58-C6DA57D970F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A28BDA-2DD1-4E96-95C3-F5332A2546D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3FE8F66-3884-4DAA-841E-9E77004948D6}">
      <dgm:prSet/>
      <dgm:spPr/>
      <dgm:t>
        <a:bodyPr/>
        <a:lstStyle/>
        <a:p>
          <a:r>
            <a:rPr lang="en-US"/>
            <a:t>What are you concerned/worried about?</a:t>
          </a:r>
        </a:p>
      </dgm:t>
    </dgm:pt>
    <dgm:pt modelId="{388DD2B0-EBD0-48D5-869E-0D4AA33BC00E}" type="parTrans" cxnId="{FEA3294A-B816-47A3-811A-0256F985B889}">
      <dgm:prSet/>
      <dgm:spPr/>
      <dgm:t>
        <a:bodyPr/>
        <a:lstStyle/>
        <a:p>
          <a:endParaRPr lang="en-US"/>
        </a:p>
      </dgm:t>
    </dgm:pt>
    <dgm:pt modelId="{9BF92DF2-0200-4769-B03B-3DCB8947B5D7}" type="sibTrans" cxnId="{FEA3294A-B816-47A3-811A-0256F985B889}">
      <dgm:prSet/>
      <dgm:spPr/>
      <dgm:t>
        <a:bodyPr/>
        <a:lstStyle/>
        <a:p>
          <a:endParaRPr lang="en-US"/>
        </a:p>
      </dgm:t>
    </dgm:pt>
    <dgm:pt modelId="{71CAFBB8-3E25-4E7E-90C6-1178483FA6DB}">
      <dgm:prSet/>
      <dgm:spPr/>
      <dgm:t>
        <a:bodyPr/>
        <a:lstStyle/>
        <a:p>
          <a:r>
            <a:rPr lang="en-US"/>
            <a:t>What do you want to develop an expertise in?</a:t>
          </a:r>
        </a:p>
      </dgm:t>
    </dgm:pt>
    <dgm:pt modelId="{1D539C5D-518E-4E69-9461-D483D470A588}" type="parTrans" cxnId="{7B4391F5-5E36-47DD-9283-FBA3AF92EEE0}">
      <dgm:prSet/>
      <dgm:spPr/>
      <dgm:t>
        <a:bodyPr/>
        <a:lstStyle/>
        <a:p>
          <a:endParaRPr lang="en-US"/>
        </a:p>
      </dgm:t>
    </dgm:pt>
    <dgm:pt modelId="{5B9C3447-A50D-48FA-9AB9-46E082A437AF}" type="sibTrans" cxnId="{7B4391F5-5E36-47DD-9283-FBA3AF92EEE0}">
      <dgm:prSet/>
      <dgm:spPr/>
      <dgm:t>
        <a:bodyPr/>
        <a:lstStyle/>
        <a:p>
          <a:endParaRPr lang="en-US"/>
        </a:p>
      </dgm:t>
    </dgm:pt>
    <dgm:pt modelId="{4DDDCCE3-ABBD-46BC-951E-2D79459C518E}">
      <dgm:prSet/>
      <dgm:spPr/>
      <dgm:t>
        <a:bodyPr/>
        <a:lstStyle/>
        <a:p>
          <a:r>
            <a:rPr lang="en-US"/>
            <a:t>What are you being effected by?</a:t>
          </a:r>
        </a:p>
      </dgm:t>
    </dgm:pt>
    <dgm:pt modelId="{11F89B8A-C65E-47C9-AF7F-BE897CDE9E2F}" type="parTrans" cxnId="{7DF8F259-7E22-4B08-969A-8E44DE929970}">
      <dgm:prSet/>
      <dgm:spPr/>
      <dgm:t>
        <a:bodyPr/>
        <a:lstStyle/>
        <a:p>
          <a:endParaRPr lang="en-US"/>
        </a:p>
      </dgm:t>
    </dgm:pt>
    <dgm:pt modelId="{BF3B0387-D131-4D07-ADD6-DF096FF51439}" type="sibTrans" cxnId="{7DF8F259-7E22-4B08-969A-8E44DE929970}">
      <dgm:prSet/>
      <dgm:spPr/>
      <dgm:t>
        <a:bodyPr/>
        <a:lstStyle/>
        <a:p>
          <a:endParaRPr lang="en-US"/>
        </a:p>
      </dgm:t>
    </dgm:pt>
    <dgm:pt modelId="{8FA77CB7-CEAF-49E5-B859-2315451D71B8}">
      <dgm:prSet/>
      <dgm:spPr/>
      <dgm:t>
        <a:bodyPr/>
        <a:lstStyle/>
        <a:p>
          <a:r>
            <a:rPr lang="en-US"/>
            <a:t>What is a concern in your community?</a:t>
          </a:r>
        </a:p>
      </dgm:t>
    </dgm:pt>
    <dgm:pt modelId="{48DE3C3F-08F5-4C40-A028-324FB8FC886C}" type="parTrans" cxnId="{660C36F9-2196-4D2E-8727-8013501CD073}">
      <dgm:prSet/>
      <dgm:spPr/>
      <dgm:t>
        <a:bodyPr/>
        <a:lstStyle/>
        <a:p>
          <a:endParaRPr lang="en-US"/>
        </a:p>
      </dgm:t>
    </dgm:pt>
    <dgm:pt modelId="{C72D4A77-8E28-41B3-AC11-CC9041562A91}" type="sibTrans" cxnId="{660C36F9-2196-4D2E-8727-8013501CD073}">
      <dgm:prSet/>
      <dgm:spPr/>
      <dgm:t>
        <a:bodyPr/>
        <a:lstStyle/>
        <a:p>
          <a:endParaRPr lang="en-US"/>
        </a:p>
      </dgm:t>
    </dgm:pt>
    <dgm:pt modelId="{ABFB9733-C963-4956-9A2D-92DBC1126C37}" type="pres">
      <dgm:prSet presAssocID="{5DA28BDA-2DD1-4E96-95C3-F5332A2546DA}" presName="linear" presStyleCnt="0">
        <dgm:presLayoutVars>
          <dgm:animLvl val="lvl"/>
          <dgm:resizeHandles val="exact"/>
        </dgm:presLayoutVars>
      </dgm:prSet>
      <dgm:spPr/>
    </dgm:pt>
    <dgm:pt modelId="{7AF4B1DC-E179-472F-88CC-2848EBDCAC69}" type="pres">
      <dgm:prSet presAssocID="{63FE8F66-3884-4DAA-841E-9E77004948D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EB59EDD-EB83-4D6A-B4FD-035678A8995B}" type="pres">
      <dgm:prSet presAssocID="{9BF92DF2-0200-4769-B03B-3DCB8947B5D7}" presName="spacer" presStyleCnt="0"/>
      <dgm:spPr/>
    </dgm:pt>
    <dgm:pt modelId="{666DEFF5-7F44-4A31-9F49-3CCA8AB6E653}" type="pres">
      <dgm:prSet presAssocID="{71CAFBB8-3E25-4E7E-90C6-1178483FA6D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54BFADD-AEF0-4A86-9027-CEF2ECC0DAB0}" type="pres">
      <dgm:prSet presAssocID="{5B9C3447-A50D-48FA-9AB9-46E082A437AF}" presName="spacer" presStyleCnt="0"/>
      <dgm:spPr/>
    </dgm:pt>
    <dgm:pt modelId="{E9ED6325-F754-4449-B008-F22D9A3DFB5D}" type="pres">
      <dgm:prSet presAssocID="{4DDDCCE3-ABBD-46BC-951E-2D79459C518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34CDF43-7065-4DE9-A051-C9F612262640}" type="pres">
      <dgm:prSet presAssocID="{BF3B0387-D131-4D07-ADD6-DF096FF51439}" presName="spacer" presStyleCnt="0"/>
      <dgm:spPr/>
    </dgm:pt>
    <dgm:pt modelId="{F623A749-5535-43F7-80FA-E03D12EEF0CC}" type="pres">
      <dgm:prSet presAssocID="{8FA77CB7-CEAF-49E5-B859-2315451D71B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EA3294A-B816-47A3-811A-0256F985B889}" srcId="{5DA28BDA-2DD1-4E96-95C3-F5332A2546DA}" destId="{63FE8F66-3884-4DAA-841E-9E77004948D6}" srcOrd="0" destOrd="0" parTransId="{388DD2B0-EBD0-48D5-869E-0D4AA33BC00E}" sibTransId="{9BF92DF2-0200-4769-B03B-3DCB8947B5D7}"/>
    <dgm:cxn modelId="{7DF8F259-7E22-4B08-969A-8E44DE929970}" srcId="{5DA28BDA-2DD1-4E96-95C3-F5332A2546DA}" destId="{4DDDCCE3-ABBD-46BC-951E-2D79459C518E}" srcOrd="2" destOrd="0" parTransId="{11F89B8A-C65E-47C9-AF7F-BE897CDE9E2F}" sibTransId="{BF3B0387-D131-4D07-ADD6-DF096FF51439}"/>
    <dgm:cxn modelId="{8E1CC584-5529-4B85-A7B5-A315A6712006}" type="presOf" srcId="{5DA28BDA-2DD1-4E96-95C3-F5332A2546DA}" destId="{ABFB9733-C963-4956-9A2D-92DBC1126C37}" srcOrd="0" destOrd="0" presId="urn:microsoft.com/office/officeart/2005/8/layout/vList2"/>
    <dgm:cxn modelId="{7894AB8F-8D18-427F-B6F1-173CDECF8D32}" type="presOf" srcId="{4DDDCCE3-ABBD-46BC-951E-2D79459C518E}" destId="{E9ED6325-F754-4449-B008-F22D9A3DFB5D}" srcOrd="0" destOrd="0" presId="urn:microsoft.com/office/officeart/2005/8/layout/vList2"/>
    <dgm:cxn modelId="{5A04D0A0-BCB5-4996-9204-48AFCAEE74B5}" type="presOf" srcId="{71CAFBB8-3E25-4E7E-90C6-1178483FA6DB}" destId="{666DEFF5-7F44-4A31-9F49-3CCA8AB6E653}" srcOrd="0" destOrd="0" presId="urn:microsoft.com/office/officeart/2005/8/layout/vList2"/>
    <dgm:cxn modelId="{20EBA9DE-21EC-46EA-8C9E-7AF15588EFE3}" type="presOf" srcId="{63FE8F66-3884-4DAA-841E-9E77004948D6}" destId="{7AF4B1DC-E179-472F-88CC-2848EBDCAC69}" srcOrd="0" destOrd="0" presId="urn:microsoft.com/office/officeart/2005/8/layout/vList2"/>
    <dgm:cxn modelId="{890B30F1-507C-48ED-B023-DB0F3FF2D508}" type="presOf" srcId="{8FA77CB7-CEAF-49E5-B859-2315451D71B8}" destId="{F623A749-5535-43F7-80FA-E03D12EEF0CC}" srcOrd="0" destOrd="0" presId="urn:microsoft.com/office/officeart/2005/8/layout/vList2"/>
    <dgm:cxn modelId="{7B4391F5-5E36-47DD-9283-FBA3AF92EEE0}" srcId="{5DA28BDA-2DD1-4E96-95C3-F5332A2546DA}" destId="{71CAFBB8-3E25-4E7E-90C6-1178483FA6DB}" srcOrd="1" destOrd="0" parTransId="{1D539C5D-518E-4E69-9461-D483D470A588}" sibTransId="{5B9C3447-A50D-48FA-9AB9-46E082A437AF}"/>
    <dgm:cxn modelId="{660C36F9-2196-4D2E-8727-8013501CD073}" srcId="{5DA28BDA-2DD1-4E96-95C3-F5332A2546DA}" destId="{8FA77CB7-CEAF-49E5-B859-2315451D71B8}" srcOrd="3" destOrd="0" parTransId="{48DE3C3F-08F5-4C40-A028-324FB8FC886C}" sibTransId="{C72D4A77-8E28-41B3-AC11-CC9041562A91}"/>
    <dgm:cxn modelId="{FCEA87B1-63F5-4A74-8BF8-7FCB9EB7FB67}" type="presParOf" srcId="{ABFB9733-C963-4956-9A2D-92DBC1126C37}" destId="{7AF4B1DC-E179-472F-88CC-2848EBDCAC69}" srcOrd="0" destOrd="0" presId="urn:microsoft.com/office/officeart/2005/8/layout/vList2"/>
    <dgm:cxn modelId="{D35FE903-2D53-4D46-9967-51C4B5340A76}" type="presParOf" srcId="{ABFB9733-C963-4956-9A2D-92DBC1126C37}" destId="{4EB59EDD-EB83-4D6A-B4FD-035678A8995B}" srcOrd="1" destOrd="0" presId="urn:microsoft.com/office/officeart/2005/8/layout/vList2"/>
    <dgm:cxn modelId="{1C9D16D7-DBB4-412B-AF8F-40942FF75955}" type="presParOf" srcId="{ABFB9733-C963-4956-9A2D-92DBC1126C37}" destId="{666DEFF5-7F44-4A31-9F49-3CCA8AB6E653}" srcOrd="2" destOrd="0" presId="urn:microsoft.com/office/officeart/2005/8/layout/vList2"/>
    <dgm:cxn modelId="{483518C4-2712-47B1-B173-69D1F6902669}" type="presParOf" srcId="{ABFB9733-C963-4956-9A2D-92DBC1126C37}" destId="{054BFADD-AEF0-4A86-9027-CEF2ECC0DAB0}" srcOrd="3" destOrd="0" presId="urn:microsoft.com/office/officeart/2005/8/layout/vList2"/>
    <dgm:cxn modelId="{4942012F-EDC1-4B93-BF17-9BD0ED6BC42C}" type="presParOf" srcId="{ABFB9733-C963-4956-9A2D-92DBC1126C37}" destId="{E9ED6325-F754-4449-B008-F22D9A3DFB5D}" srcOrd="4" destOrd="0" presId="urn:microsoft.com/office/officeart/2005/8/layout/vList2"/>
    <dgm:cxn modelId="{ACCC342B-2A29-483A-8A0D-DAFEF31CD4EE}" type="presParOf" srcId="{ABFB9733-C963-4956-9A2D-92DBC1126C37}" destId="{F34CDF43-7065-4DE9-A051-C9F612262640}" srcOrd="5" destOrd="0" presId="urn:microsoft.com/office/officeart/2005/8/layout/vList2"/>
    <dgm:cxn modelId="{D6905854-53F4-48F5-A266-E338B138C4DE}" type="presParOf" srcId="{ABFB9733-C963-4956-9A2D-92DBC1126C37}" destId="{F623A749-5535-43F7-80FA-E03D12EEF0C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01E4F-28A2-41F3-A661-35B1F4262629}">
      <dsp:nvSpPr>
        <dsp:cNvPr id="0" name=""/>
        <dsp:cNvSpPr/>
      </dsp:nvSpPr>
      <dsp:spPr>
        <a:xfrm>
          <a:off x="671650" y="0"/>
          <a:ext cx="5896743" cy="5896743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FCDE43-2C26-4043-88B7-249097C57979}">
      <dsp:nvSpPr>
        <dsp:cNvPr id="0" name=""/>
        <dsp:cNvSpPr/>
      </dsp:nvSpPr>
      <dsp:spPr>
        <a:xfrm>
          <a:off x="1231840" y="560190"/>
          <a:ext cx="2299729" cy="229972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/>
            <a:t>County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Hyperlink to County Here</a:t>
          </a:r>
        </a:p>
      </dsp:txBody>
      <dsp:txXfrm>
        <a:off x="1344104" y="672454"/>
        <a:ext cx="2075201" cy="2075201"/>
      </dsp:txXfrm>
    </dsp:sp>
    <dsp:sp modelId="{6DD4D13C-D6D7-4E94-BDB7-5C757064ACCE}">
      <dsp:nvSpPr>
        <dsp:cNvPr id="0" name=""/>
        <dsp:cNvSpPr/>
      </dsp:nvSpPr>
      <dsp:spPr>
        <a:xfrm>
          <a:off x="3708472" y="560190"/>
          <a:ext cx="2299729" cy="2299729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/>
            <a:t>Municipal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Hyperlink to City Here</a:t>
          </a:r>
        </a:p>
      </dsp:txBody>
      <dsp:txXfrm>
        <a:off x="3820736" y="672454"/>
        <a:ext cx="2075201" cy="2075201"/>
      </dsp:txXfrm>
    </dsp:sp>
    <dsp:sp modelId="{C95B96B9-B3B6-4106-A8A1-465115DBF867}">
      <dsp:nvSpPr>
        <dsp:cNvPr id="0" name=""/>
        <dsp:cNvSpPr/>
      </dsp:nvSpPr>
      <dsp:spPr>
        <a:xfrm>
          <a:off x="1231840" y="3036822"/>
          <a:ext cx="2299729" cy="2299729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/>
            <a:t>School district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Hyperlink to School District Here</a:t>
          </a:r>
        </a:p>
      </dsp:txBody>
      <dsp:txXfrm>
        <a:off x="1344104" y="3149086"/>
        <a:ext cx="2075201" cy="2075201"/>
      </dsp:txXfrm>
    </dsp:sp>
    <dsp:sp modelId="{AD4147C4-D960-41B5-9285-C35BA3E38750}">
      <dsp:nvSpPr>
        <dsp:cNvPr id="0" name=""/>
        <dsp:cNvSpPr/>
      </dsp:nvSpPr>
      <dsp:spPr>
        <a:xfrm>
          <a:off x="3708472" y="3036822"/>
          <a:ext cx="2299729" cy="229972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/>
            <a:t>Special district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Hyperlink to Special District here</a:t>
          </a:r>
        </a:p>
      </dsp:txBody>
      <dsp:txXfrm>
        <a:off x="3820736" y="3149086"/>
        <a:ext cx="2075201" cy="20752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CB1C76-FB78-4BF1-8734-B16CBA32BBD1}">
      <dsp:nvSpPr>
        <dsp:cNvPr id="0" name=""/>
        <dsp:cNvSpPr/>
      </dsp:nvSpPr>
      <dsp:spPr>
        <a:xfrm>
          <a:off x="3080" y="321955"/>
          <a:ext cx="2444055" cy="342167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Find a local government you are interested in</a:t>
          </a:r>
        </a:p>
      </dsp:txBody>
      <dsp:txXfrm>
        <a:off x="3080" y="1622192"/>
        <a:ext cx="2444055" cy="2053006"/>
      </dsp:txXfrm>
    </dsp:sp>
    <dsp:sp modelId="{BF548AC4-4980-4C67-AF73-F84BF7735228}">
      <dsp:nvSpPr>
        <dsp:cNvPr id="0" name=""/>
        <dsp:cNvSpPr/>
      </dsp:nvSpPr>
      <dsp:spPr>
        <a:xfrm>
          <a:off x="711856" y="664122"/>
          <a:ext cx="1026503" cy="102650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/>
            <a:t>1</a:t>
          </a:r>
        </a:p>
      </dsp:txBody>
      <dsp:txXfrm>
        <a:off x="862184" y="814450"/>
        <a:ext cx="725847" cy="725847"/>
      </dsp:txXfrm>
    </dsp:sp>
    <dsp:sp modelId="{1A6D0600-0408-4167-94B4-1C3C6185CBC2}">
      <dsp:nvSpPr>
        <dsp:cNvPr id="0" name=""/>
        <dsp:cNvSpPr/>
      </dsp:nvSpPr>
      <dsp:spPr>
        <a:xfrm>
          <a:off x="3080" y="3743560"/>
          <a:ext cx="2444055" cy="72"/>
        </a:xfrm>
        <a:prstGeom prst="rect">
          <a:avLst/>
        </a:prstGeom>
        <a:solidFill>
          <a:schemeClr val="accent2">
            <a:hueOff val="-207909"/>
            <a:satOff val="-11990"/>
            <a:lumOff val="1233"/>
            <a:alphaOff val="0"/>
          </a:schemeClr>
        </a:solidFill>
        <a:ln w="12700" cap="flat" cmpd="sng" algn="ctr">
          <a:solidFill>
            <a:schemeClr val="accent2">
              <a:hueOff val="-207909"/>
              <a:satOff val="-11990"/>
              <a:lumOff val="12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5E86D8-25B8-4BF0-90D5-4FFACC3C9301}">
      <dsp:nvSpPr>
        <dsp:cNvPr id="0" name=""/>
        <dsp:cNvSpPr/>
      </dsp:nvSpPr>
      <dsp:spPr>
        <a:xfrm>
          <a:off x="2691541" y="321955"/>
          <a:ext cx="2444055" cy="3421677"/>
        </a:xfrm>
        <a:prstGeom prst="rect">
          <a:avLst/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Visit their website</a:t>
          </a:r>
        </a:p>
      </dsp:txBody>
      <dsp:txXfrm>
        <a:off x="2691541" y="1622192"/>
        <a:ext cx="2444055" cy="2053006"/>
      </dsp:txXfrm>
    </dsp:sp>
    <dsp:sp modelId="{2F4B0ABA-7E60-4B41-AEAE-ACC1FBA65F2A}">
      <dsp:nvSpPr>
        <dsp:cNvPr id="0" name=""/>
        <dsp:cNvSpPr/>
      </dsp:nvSpPr>
      <dsp:spPr>
        <a:xfrm>
          <a:off x="3400317" y="664122"/>
          <a:ext cx="1026503" cy="1026503"/>
        </a:xfrm>
        <a:prstGeom prst="ellipse">
          <a:avLst/>
        </a:prstGeom>
        <a:solidFill>
          <a:schemeClr val="accent2">
            <a:hueOff val="-415818"/>
            <a:satOff val="-23979"/>
            <a:lumOff val="2465"/>
            <a:alphaOff val="0"/>
          </a:schemeClr>
        </a:solidFill>
        <a:ln w="12700" cap="flat" cmpd="sng" algn="ctr">
          <a:solidFill>
            <a:schemeClr val="accent2">
              <a:hueOff val="-415818"/>
              <a:satOff val="-23979"/>
              <a:lumOff val="24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/>
            <a:t>2</a:t>
          </a:r>
        </a:p>
      </dsp:txBody>
      <dsp:txXfrm>
        <a:off x="3550645" y="814450"/>
        <a:ext cx="725847" cy="725847"/>
      </dsp:txXfrm>
    </dsp:sp>
    <dsp:sp modelId="{5FCC6290-FB3F-4754-B90F-EC43097D4B5C}">
      <dsp:nvSpPr>
        <dsp:cNvPr id="0" name=""/>
        <dsp:cNvSpPr/>
      </dsp:nvSpPr>
      <dsp:spPr>
        <a:xfrm>
          <a:off x="2691541" y="3743560"/>
          <a:ext cx="2444055" cy="72"/>
        </a:xfrm>
        <a:prstGeom prst="rect">
          <a:avLst/>
        </a:prstGeom>
        <a:solidFill>
          <a:schemeClr val="accent2">
            <a:hueOff val="-623727"/>
            <a:satOff val="-35969"/>
            <a:lumOff val="3698"/>
            <a:alphaOff val="0"/>
          </a:schemeClr>
        </a:solidFill>
        <a:ln w="12700" cap="flat" cmpd="sng" algn="ctr">
          <a:solidFill>
            <a:schemeClr val="accent2">
              <a:hueOff val="-623727"/>
              <a:satOff val="-35969"/>
              <a:lumOff val="36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B4B2BE-BEB1-4ECC-AF45-97FBD5373FD6}">
      <dsp:nvSpPr>
        <dsp:cNvPr id="0" name=""/>
        <dsp:cNvSpPr/>
      </dsp:nvSpPr>
      <dsp:spPr>
        <a:xfrm>
          <a:off x="5380002" y="321955"/>
          <a:ext cx="2444055" cy="3421677"/>
        </a:xfrm>
        <a:prstGeom prst="rect">
          <a:avLst/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Attend a public meeting</a:t>
          </a:r>
        </a:p>
      </dsp:txBody>
      <dsp:txXfrm>
        <a:off x="5380002" y="1622192"/>
        <a:ext cx="2444055" cy="2053006"/>
      </dsp:txXfrm>
    </dsp:sp>
    <dsp:sp modelId="{04FCD83D-A880-429A-9C8A-B4E880A2A2EC}">
      <dsp:nvSpPr>
        <dsp:cNvPr id="0" name=""/>
        <dsp:cNvSpPr/>
      </dsp:nvSpPr>
      <dsp:spPr>
        <a:xfrm>
          <a:off x="6088778" y="664122"/>
          <a:ext cx="1026503" cy="1026503"/>
        </a:xfrm>
        <a:prstGeom prst="ellipse">
          <a:avLst/>
        </a:prstGeom>
        <a:solidFill>
          <a:schemeClr val="accent2">
            <a:hueOff val="-831636"/>
            <a:satOff val="-47959"/>
            <a:lumOff val="4930"/>
            <a:alphaOff val="0"/>
          </a:schemeClr>
        </a:solidFill>
        <a:ln w="12700" cap="flat" cmpd="sng" algn="ctr">
          <a:solidFill>
            <a:schemeClr val="accent2">
              <a:hueOff val="-831636"/>
              <a:satOff val="-47959"/>
              <a:lumOff val="49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/>
            <a:t>3</a:t>
          </a:r>
        </a:p>
      </dsp:txBody>
      <dsp:txXfrm>
        <a:off x="6239106" y="814450"/>
        <a:ext cx="725847" cy="725847"/>
      </dsp:txXfrm>
    </dsp:sp>
    <dsp:sp modelId="{20320C8D-5765-435A-88BA-AC3FF1291A18}">
      <dsp:nvSpPr>
        <dsp:cNvPr id="0" name=""/>
        <dsp:cNvSpPr/>
      </dsp:nvSpPr>
      <dsp:spPr>
        <a:xfrm>
          <a:off x="5380002" y="3743560"/>
          <a:ext cx="2444055" cy="72"/>
        </a:xfrm>
        <a:prstGeom prst="rect">
          <a:avLst/>
        </a:prstGeom>
        <a:solidFill>
          <a:schemeClr val="accent2">
            <a:hueOff val="-1039545"/>
            <a:satOff val="-59949"/>
            <a:lumOff val="6163"/>
            <a:alphaOff val="0"/>
          </a:schemeClr>
        </a:solidFill>
        <a:ln w="12700" cap="flat" cmpd="sng" algn="ctr">
          <a:solidFill>
            <a:schemeClr val="accent2">
              <a:hueOff val="-1039545"/>
              <a:satOff val="-59949"/>
              <a:lumOff val="61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1B8365-7586-4223-9CF6-15512A132228}">
      <dsp:nvSpPr>
        <dsp:cNvPr id="0" name=""/>
        <dsp:cNvSpPr/>
      </dsp:nvSpPr>
      <dsp:spPr>
        <a:xfrm>
          <a:off x="8068463" y="321955"/>
          <a:ext cx="2444055" cy="3421677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Give a public comment</a:t>
          </a:r>
        </a:p>
      </dsp:txBody>
      <dsp:txXfrm>
        <a:off x="8068463" y="1622192"/>
        <a:ext cx="2444055" cy="2053006"/>
      </dsp:txXfrm>
    </dsp:sp>
    <dsp:sp modelId="{B3B998B0-1F20-461A-B4AE-10D10215BCF4}">
      <dsp:nvSpPr>
        <dsp:cNvPr id="0" name=""/>
        <dsp:cNvSpPr/>
      </dsp:nvSpPr>
      <dsp:spPr>
        <a:xfrm>
          <a:off x="8777239" y="664122"/>
          <a:ext cx="1026503" cy="1026503"/>
        </a:xfrm>
        <a:prstGeom prst="ellipse">
          <a:avLst/>
        </a:prstGeom>
        <a:solidFill>
          <a:schemeClr val="accent2">
            <a:hueOff val="-1247454"/>
            <a:satOff val="-71938"/>
            <a:lumOff val="7395"/>
            <a:alphaOff val="0"/>
          </a:schemeClr>
        </a:solidFill>
        <a:ln w="12700" cap="flat" cmpd="sng" algn="ctr">
          <a:solidFill>
            <a:schemeClr val="accent2">
              <a:hueOff val="-1247454"/>
              <a:satOff val="-71938"/>
              <a:lumOff val="73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/>
            <a:t>4</a:t>
          </a:r>
        </a:p>
      </dsp:txBody>
      <dsp:txXfrm>
        <a:off x="8927567" y="814450"/>
        <a:ext cx="725847" cy="725847"/>
      </dsp:txXfrm>
    </dsp:sp>
    <dsp:sp modelId="{3A7348D4-9386-455F-B0DD-9974D49857DE}">
      <dsp:nvSpPr>
        <dsp:cNvPr id="0" name=""/>
        <dsp:cNvSpPr/>
      </dsp:nvSpPr>
      <dsp:spPr>
        <a:xfrm>
          <a:off x="8068463" y="3743560"/>
          <a:ext cx="2444055" cy="7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A48DF-282A-4BBA-886C-2141C274D286}">
      <dsp:nvSpPr>
        <dsp:cNvPr id="0" name=""/>
        <dsp:cNvSpPr/>
      </dsp:nvSpPr>
      <dsp:spPr>
        <a:xfrm>
          <a:off x="0" y="256563"/>
          <a:ext cx="6735443" cy="15590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Gubernatorial</a:t>
          </a:r>
        </a:p>
      </dsp:txBody>
      <dsp:txXfrm>
        <a:off x="76105" y="332668"/>
        <a:ext cx="6583233" cy="1406815"/>
      </dsp:txXfrm>
    </dsp:sp>
    <dsp:sp modelId="{6B576DF8-BC70-4E59-820A-C1161772C6CC}">
      <dsp:nvSpPr>
        <dsp:cNvPr id="0" name=""/>
        <dsp:cNvSpPr/>
      </dsp:nvSpPr>
      <dsp:spPr>
        <a:xfrm>
          <a:off x="0" y="2002788"/>
          <a:ext cx="6735443" cy="155902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Legislative</a:t>
          </a:r>
        </a:p>
      </dsp:txBody>
      <dsp:txXfrm>
        <a:off x="76105" y="2078893"/>
        <a:ext cx="6583233" cy="1406815"/>
      </dsp:txXfrm>
    </dsp:sp>
    <dsp:sp modelId="{E8F1ED78-406C-491F-B982-D68DCC429FC6}">
      <dsp:nvSpPr>
        <dsp:cNvPr id="0" name=""/>
        <dsp:cNvSpPr/>
      </dsp:nvSpPr>
      <dsp:spPr>
        <a:xfrm>
          <a:off x="0" y="3749013"/>
          <a:ext cx="6735443" cy="155902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Other</a:t>
          </a:r>
        </a:p>
      </dsp:txBody>
      <dsp:txXfrm>
        <a:off x="76105" y="3825118"/>
        <a:ext cx="6583233" cy="14068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55743-9034-448F-95C4-15B40E5AFBC6}">
      <dsp:nvSpPr>
        <dsp:cNvPr id="0" name=""/>
        <dsp:cNvSpPr/>
      </dsp:nvSpPr>
      <dsp:spPr>
        <a:xfrm>
          <a:off x="0" y="20448"/>
          <a:ext cx="5257800" cy="10328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What are you interested in?</a:t>
          </a:r>
        </a:p>
      </dsp:txBody>
      <dsp:txXfrm>
        <a:off x="50420" y="70868"/>
        <a:ext cx="5156960" cy="932014"/>
      </dsp:txXfrm>
    </dsp:sp>
    <dsp:sp modelId="{9D1BDFA2-E867-4774-BFCC-A685EEFF8F51}">
      <dsp:nvSpPr>
        <dsp:cNvPr id="0" name=""/>
        <dsp:cNvSpPr/>
      </dsp:nvSpPr>
      <dsp:spPr>
        <a:xfrm>
          <a:off x="0" y="1128182"/>
          <a:ext cx="5257800" cy="1032854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What is your declared major?</a:t>
          </a:r>
        </a:p>
      </dsp:txBody>
      <dsp:txXfrm>
        <a:off x="50420" y="1178602"/>
        <a:ext cx="5156960" cy="932014"/>
      </dsp:txXfrm>
    </dsp:sp>
    <dsp:sp modelId="{90E60BFF-00D9-480F-A97A-19D3C9ED3E05}">
      <dsp:nvSpPr>
        <dsp:cNvPr id="0" name=""/>
        <dsp:cNvSpPr/>
      </dsp:nvSpPr>
      <dsp:spPr>
        <a:xfrm>
          <a:off x="0" y="2235916"/>
          <a:ext cx="5257800" cy="1032854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What is your intended career?</a:t>
          </a:r>
        </a:p>
      </dsp:txBody>
      <dsp:txXfrm>
        <a:off x="50420" y="2286336"/>
        <a:ext cx="5156960" cy="932014"/>
      </dsp:txXfrm>
    </dsp:sp>
    <dsp:sp modelId="{B1079F01-7315-442F-83D2-5BE662918CB8}">
      <dsp:nvSpPr>
        <dsp:cNvPr id="0" name=""/>
        <dsp:cNvSpPr/>
      </dsp:nvSpPr>
      <dsp:spPr>
        <a:xfrm>
          <a:off x="0" y="3343651"/>
          <a:ext cx="5257800" cy="1032854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What are you concerned/worried about?</a:t>
          </a:r>
        </a:p>
      </dsp:txBody>
      <dsp:txXfrm>
        <a:off x="50420" y="3394071"/>
        <a:ext cx="5156960" cy="932014"/>
      </dsp:txXfrm>
    </dsp:sp>
    <dsp:sp modelId="{C0E98A7E-CA84-4200-9F58-C6DA57D970FB}">
      <dsp:nvSpPr>
        <dsp:cNvPr id="0" name=""/>
        <dsp:cNvSpPr/>
      </dsp:nvSpPr>
      <dsp:spPr>
        <a:xfrm>
          <a:off x="0" y="4451385"/>
          <a:ext cx="5257800" cy="103285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What do you want to develop an expertise in?</a:t>
          </a:r>
        </a:p>
      </dsp:txBody>
      <dsp:txXfrm>
        <a:off x="50420" y="4501805"/>
        <a:ext cx="5156960" cy="9320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F4B1DC-E179-472F-88CC-2848EBDCAC69}">
      <dsp:nvSpPr>
        <dsp:cNvPr id="0" name=""/>
        <dsp:cNvSpPr/>
      </dsp:nvSpPr>
      <dsp:spPr>
        <a:xfrm>
          <a:off x="0" y="68183"/>
          <a:ext cx="5257800" cy="1272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What are you concerned/worried about?</a:t>
          </a:r>
        </a:p>
      </dsp:txBody>
      <dsp:txXfrm>
        <a:off x="62141" y="130324"/>
        <a:ext cx="5133518" cy="1148678"/>
      </dsp:txXfrm>
    </dsp:sp>
    <dsp:sp modelId="{666DEFF5-7F44-4A31-9F49-3CCA8AB6E653}">
      <dsp:nvSpPr>
        <dsp:cNvPr id="0" name=""/>
        <dsp:cNvSpPr/>
      </dsp:nvSpPr>
      <dsp:spPr>
        <a:xfrm>
          <a:off x="0" y="1433303"/>
          <a:ext cx="5257800" cy="127296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What do you want to develop an expertise in?</a:t>
          </a:r>
        </a:p>
      </dsp:txBody>
      <dsp:txXfrm>
        <a:off x="62141" y="1495444"/>
        <a:ext cx="5133518" cy="1148678"/>
      </dsp:txXfrm>
    </dsp:sp>
    <dsp:sp modelId="{E9ED6325-F754-4449-B008-F22D9A3DFB5D}">
      <dsp:nvSpPr>
        <dsp:cNvPr id="0" name=""/>
        <dsp:cNvSpPr/>
      </dsp:nvSpPr>
      <dsp:spPr>
        <a:xfrm>
          <a:off x="0" y="2798423"/>
          <a:ext cx="5257800" cy="127296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What are you being effected by?</a:t>
          </a:r>
        </a:p>
      </dsp:txBody>
      <dsp:txXfrm>
        <a:off x="62141" y="2860564"/>
        <a:ext cx="5133518" cy="1148678"/>
      </dsp:txXfrm>
    </dsp:sp>
    <dsp:sp modelId="{F623A749-5535-43F7-80FA-E03D12EEF0CC}">
      <dsp:nvSpPr>
        <dsp:cNvPr id="0" name=""/>
        <dsp:cNvSpPr/>
      </dsp:nvSpPr>
      <dsp:spPr>
        <a:xfrm>
          <a:off x="0" y="4163544"/>
          <a:ext cx="5257800" cy="12729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What is a concern in your community?</a:t>
          </a:r>
        </a:p>
      </dsp:txBody>
      <dsp:txXfrm>
        <a:off x="62141" y="4225685"/>
        <a:ext cx="5133518" cy="1148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48484-482B-4813-A05F-2A3096641585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CED1B7-9489-42DF-973A-0600318E2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05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25.asmdc.org/article/how-get-appointed-boards-and-commissions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A6765-3CFA-48D7-801E-BDD41B03ABE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50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Source: </a:t>
            </a:r>
            <a:r>
              <a:rPr lang="en-US" dirty="0">
                <a:hlinkClick r:id="rId3"/>
              </a:rPr>
              <a:t>https://a25.asmdc.org/article/how-get-appointed-boards-and-commissions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A6765-3CFA-48D7-801E-BDD41B03ABE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60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95020-81D7-4B01-84EA-9D3B0D92A8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95015-B96E-4943-A109-312E6DE89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3C090-16FB-4BEE-A39C-4F8A220E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D882-6C76-4886-99F4-62EF75CA61F7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F9A83-2B2A-4C45-8832-3A364BDD5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AF579-92FF-491A-B8FA-05BC60DCE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38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92879-D280-4EC1-82F8-87F3CACD3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CCBFB1-1BFB-4EFA-B2C4-53450BC81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E0E30-1350-486C-83E6-E189C63E1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C169B-EC31-4711-AA2E-2C19404B49EE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A640E-B7EE-4FC5-9275-5DB9FF263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8DF6D-770A-45FE-A0FB-B802D9463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9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D34183-89C7-4CF4-9A02-E186A44C2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EF775-D79A-4A29-9EEA-E611019A0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439F9-5479-412A-BF36-1C0A06124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FF24-1137-4E17-8653-9DFC878E08F3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23B62-8630-4D63-9C69-F77744AD1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598F7-B351-46F9-8B8B-0FBE91A5A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6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32CB6-2C65-4FA5-83F0-B609A4F9A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55A24-A19F-4E1D-A69F-EF5739598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D568-29F3-43DE-8170-527265A3D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F54B-C991-448F-84AF-0DCB1B01B093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A6858-9D99-4C20-9257-0F039441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DD07D-2F71-41B5-B5B5-C517EEE55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50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B42C2-B45E-4459-A962-726975894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ED24C-ECC2-4276-A825-517028761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56632-16DF-4C9C-9860-73625CC77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75FE-5DAD-4D2F-8BF4-0826197ACE39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EDF59-9BC7-41D7-981B-A139B758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DB0AE-8629-4F4E-A600-32B2605D9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5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D0542-BB05-4DCF-A386-0D30FFE42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4794-1B37-48C2-A6E4-5C38BA57DB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B17F50-2C0C-4AA5-BAC4-0E8D7FC22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9CA70-BF87-4750-B812-A42FD5C22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43FF1-6306-4560-9398-1FF4316C044C}" type="datetime1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129EA-29F1-4096-8339-332D70523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5885D-63BF-47BD-85CD-5A021FD54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1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7C382-C375-4C55-AEA8-756E4667B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A9117-A4A2-4BA1-81B4-7AF48743F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87C13A-D244-4A4F-B072-12DD53CD1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8FD510-EF26-4E66-B93F-ACD18D2415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399CC5-F504-46BA-BEA1-41C243D6C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CF4A07-E74C-4C2A-9555-2AD53A79B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5D7-21EB-40C0-B214-DD13A0372FC1}" type="datetime1">
              <a:rPr lang="en-US" smtClean="0"/>
              <a:t>11/29/2020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95DBF2-0697-4C79-B739-0DAFA9FAA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913B5-9A42-4119-B362-A8BCDE09C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40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B2514-6C8D-4B68-817B-FD42DC029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6E13F1-67BD-451C-BB6F-176466E3A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4567-E16A-47AE-AB3D-5274DE1EC104}" type="datetime1">
              <a:rPr lang="en-US" smtClean="0"/>
              <a:t>11/29/2020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87D9A-F790-42F3-A97C-D58313E4E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185E9-3638-4017-8D2A-503B471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8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8B4D55-5FBC-4FEC-860A-3EE2C694E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C3E0-7BC7-4AE8-9476-F7BC2BB2EA25}" type="datetime1">
              <a:rPr lang="en-US" smtClean="0"/>
              <a:t>11/29/2020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E88322-813A-457D-8002-2671E6510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3893E-549D-40C8-814E-F77C8F067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89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50CC4-1D3E-4D8B-AE59-D4C69B07F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51A96-6738-4835-BA48-33CEA8283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BDE524-E4F7-4ADE-BAAD-8032F14B9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FFA2FD-F2D5-4CD8-8213-0FCE2A611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5CA92-9A80-4A17-8AF7-D5F3F101E240}" type="datetime1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144FC-CAFA-4439-A44D-DB0884B48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3DE4E-137C-4E4C-BAEC-CD928E913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32722-6F0F-4B2E-8903-2D462C150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BCBF83-C8A6-4F97-8D8C-EBFF46CCF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178D5B-26FB-4A14-A912-528DE085A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0C1F25-2386-4C69-9BC6-64BAD111C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C652-FE4A-47B9-AE53-2F695BE9C41C}" type="datetime1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981C06-44A2-4B77-A86A-597F28EB9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4E9EA8-389B-4199-B7E7-BD3B6D2A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F6EE09-30E0-42DE-8F03-A2FEE83C5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BA005-FC65-43F6-A9B5-F6656C2AB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03A2C-344F-44E2-8EB1-0097BE291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DBF24-D956-4AC9-BB63-8D96A5300505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17F77-57BB-4E58-AF05-B12B92580F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0A8A1-4F80-45C8-90A1-279380C387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CC975-B65A-4ED1-8EE0-9B90FDA42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6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census.gov/programs-surveys/cog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347D6575-0B06-40B2-9D0F-298202F6B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C3C298-BCF6-4AE4-921F-8B4036222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2818" y="1370171"/>
            <a:ext cx="5085580" cy="2387600"/>
          </a:xfrm>
        </p:spPr>
        <p:txBody>
          <a:bodyPr>
            <a:normAutofit/>
          </a:bodyPr>
          <a:lstStyle/>
          <a:p>
            <a:pPr algn="l"/>
            <a:r>
              <a:rPr lang="en-US" sz="5100" b="1" dirty="0">
                <a:solidFill>
                  <a:schemeClr val="bg1"/>
                </a:solidFill>
              </a:rPr>
              <a:t>Holding Government Accountable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D48B3-9013-45D1-8705-A6C0199C6A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2818" y="3849845"/>
            <a:ext cx="5085580" cy="1881751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9802" y="832686"/>
            <a:ext cx="1104943" cy="107496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3" name="Picture 5">
            <a:extLst>
              <a:ext uri="{FF2B5EF4-FFF2-40B4-BE49-F238E27FC236}">
                <a16:creationId xmlns:a16="http://schemas.microsoft.com/office/drawing/2014/main" id="{0C5B5E5B-B9C6-4143-8CC6-87E9913740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161" r="18839" b="1"/>
          <a:stretch/>
        </p:blipFill>
        <p:spPr>
          <a:xfrm>
            <a:off x="6520859" y="795510"/>
            <a:ext cx="5137520" cy="5137520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0DA5DB8B-7E5C-4ABC-8069-A9A8806F3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82154" y="4925384"/>
            <a:ext cx="876704" cy="876704"/>
          </a:xfrm>
          <a:prstGeom prst="rect">
            <a:avLst/>
          </a:prstGeom>
          <a:noFill/>
          <a:ln w="127000">
            <a:solidFill>
              <a:schemeClr val="accent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F7E382-2B4D-4361-9A8C-3A6F9004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AC0A89D-BCC7-42F1-BB66-4F8E77ED5A27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029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3">
            <a:extLst>
              <a:ext uri="{FF2B5EF4-FFF2-40B4-BE49-F238E27FC236}">
                <a16:creationId xmlns:a16="http://schemas.microsoft.com/office/drawing/2014/main" id="{3301E07F-4F79-4B58-8698-EF24DC1EC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Arc 15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C37A6B-7D24-4FDF-83D9-F5B1E186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0738" y="647593"/>
            <a:ext cx="4467792" cy="30605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Discussion</a:t>
            </a:r>
          </a:p>
        </p:txBody>
      </p:sp>
      <p:sp>
        <p:nvSpPr>
          <p:cNvPr id="21" name="Oval 17">
            <a:extLst>
              <a:ext uri="{FF2B5EF4-FFF2-40B4-BE49-F238E27FC236}">
                <a16:creationId xmlns:a16="http://schemas.microsoft.com/office/drawing/2014/main" id="{9EE6F773-742A-491A-9A00-A2A150DF5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368" y="366810"/>
            <a:ext cx="6124381" cy="612438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Chat">
            <a:extLst>
              <a:ext uri="{FF2B5EF4-FFF2-40B4-BE49-F238E27FC236}">
                <a16:creationId xmlns:a16="http://schemas.microsoft.com/office/drawing/2014/main" id="{56A0B445-7BFC-48B5-B16C-98DFC9D2C7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8572" y="1374798"/>
            <a:ext cx="4108404" cy="4108404"/>
          </a:xfrm>
          <a:custGeom>
            <a:avLst/>
            <a:gdLst/>
            <a:ahLst/>
            <a:cxnLst/>
            <a:rect l="l" t="t" r="r" b="b"/>
            <a:pathLst>
              <a:path w="4273177" h="4470400">
                <a:moveTo>
                  <a:pt x="75080" y="0"/>
                </a:moveTo>
                <a:lnTo>
                  <a:pt x="4198097" y="0"/>
                </a:lnTo>
                <a:cubicBezTo>
                  <a:pt x="4239563" y="0"/>
                  <a:pt x="4273177" y="33614"/>
                  <a:pt x="4273177" y="75080"/>
                </a:cubicBezTo>
                <a:lnTo>
                  <a:pt x="4273177" y="4395320"/>
                </a:lnTo>
                <a:cubicBezTo>
                  <a:pt x="4273177" y="4436786"/>
                  <a:pt x="4239563" y="4470400"/>
                  <a:pt x="4198097" y="4470400"/>
                </a:cubicBezTo>
                <a:lnTo>
                  <a:pt x="75080" y="4470400"/>
                </a:lnTo>
                <a:cubicBezTo>
                  <a:pt x="33614" y="4470400"/>
                  <a:pt x="0" y="4436786"/>
                  <a:pt x="0" y="4395320"/>
                </a:cubicBezTo>
                <a:lnTo>
                  <a:pt x="0" y="75080"/>
                </a:lnTo>
                <a:cubicBezTo>
                  <a:pt x="0" y="33614"/>
                  <a:pt x="33614" y="0"/>
                  <a:pt x="75080" y="0"/>
                </a:cubicBezTo>
                <a:close/>
              </a:path>
            </a:pathLst>
          </a:cu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50475-882B-4EDF-9F04-3B4EB3C7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108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D4906370-1564-49FA-A802-58546B39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ABAA430F-5371-460B-96CD-66700D7E98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t="11021" b="2441"/>
          <a:stretch/>
        </p:blipFill>
        <p:spPr>
          <a:xfrm>
            <a:off x="20" y="-1"/>
            <a:ext cx="12191980" cy="6857571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EF640709-BDFD-453B-B75D-6212E7A87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1500" y="370600"/>
            <a:ext cx="5923842" cy="5923842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9A86E8-BD6E-4E61-9298-5386D474F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7192" y="1032483"/>
            <a:ext cx="5037616" cy="29823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b="1" dirty="0"/>
              <a:t>State Boards and Commissions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BB7CF5-5B39-4155-B01E-F566FF96B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7192" y="4106918"/>
            <a:ext cx="5037616" cy="1655762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b="1" cap="all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AED759-8FDE-4406-A736-696A378A6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B9EAB3BA-07EE-4B64-A177-47C30D775877}" type="slidenum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11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B4019478-3FDC-438C-8848-1D7DA864A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366740" flipV="1">
            <a:off x="2607299" y="8363"/>
            <a:ext cx="6816262" cy="6816262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E406479-1D57-4209-B128-3C8174624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3400" y="4609861"/>
            <a:ext cx="873032" cy="8493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49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8E99FC-143D-4B8C-A82A-E50EB36D8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Learning Objectives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565E2-8053-4E93-94EF-B8F7AC5FF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By the completion of this learning unit, you will be able to:</a:t>
            </a:r>
          </a:p>
          <a:p>
            <a:pPr lvl="1"/>
            <a:r>
              <a:rPr lang="en-US"/>
              <a:t>Explain what State Boards and Commissions are</a:t>
            </a:r>
          </a:p>
          <a:p>
            <a:pPr lvl="1"/>
            <a:r>
              <a:rPr lang="en-US"/>
              <a:t>Describe the Appointments process</a:t>
            </a:r>
          </a:p>
          <a:p>
            <a:pPr lvl="1"/>
            <a:r>
              <a:rPr lang="en-US"/>
              <a:t>Identify at least one State Board or Commission you would be interested in attending, speaking at, or serving 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C4F571-5D82-4DFF-875C-548D0E70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4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6D256B-8068-4346-BA03-CD84AA2D0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0" tIns="0" rIns="0" bIns="0" rtlCol="0">
            <a:normAutofit/>
          </a:bodyPr>
          <a:lstStyle/>
          <a:p>
            <a:r>
              <a:rPr lang="en-US" sz="4100" b="1" dirty="0">
                <a:solidFill>
                  <a:srgbClr val="FFFFFF"/>
                </a:solidFill>
              </a:rPr>
              <a:t>What are State Boards and Commissions?</a:t>
            </a:r>
          </a:p>
        </p:txBody>
      </p:sp>
      <p:sp>
        <p:nvSpPr>
          <p:cNvPr id="15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81D1D-7FBE-4C22-8A3D-82B885347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Every U.S. state, like the U.S. Federal Government, has three branches of government: legislative, executive, and judicial.</a:t>
            </a:r>
          </a:p>
          <a:p>
            <a:r>
              <a:rPr lang="en-US" dirty="0"/>
              <a:t>The Executive Branch consists of State Boards and Commissions.</a:t>
            </a:r>
          </a:p>
          <a:p>
            <a:r>
              <a:rPr lang="en-US" dirty="0"/>
              <a:t>State Boards and Commissions are legally established entities that have convening, oversight, and/or regulatory power of specific policy areas, professions, and/or geographic areas.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B3D51-E210-4BBF-A251-FBC795B38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48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6D256B-8068-4346-BA03-CD84AA2D0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Is there a List of State Boards and Commissions?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81D1D-7FBE-4C22-8A3D-82B885347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Hyperlink to Your State’s Boards and Commissions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B3D51-E210-4BBF-A251-FBC795B38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B9EAB3BA-07EE-4B64-A177-47C30D775877}" type="slidenum">
              <a:rPr lang="en-US"/>
              <a:pPr>
                <a:spcAft>
                  <a:spcPts val="60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70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E9D891-40DE-4BE3-81EB-EAEAEF4E4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39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>
                <a:solidFill>
                  <a:schemeClr val="tx1">
                    <a:tint val="75000"/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>
              <a:solidFill>
                <a:schemeClr val="tx1">
                  <a:tint val="75000"/>
                  <a:alpha val="8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2CEEAE-AC3A-4405-9919-4E676DE4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 sz="3700" b="1" dirty="0">
                <a:solidFill>
                  <a:srgbClr val="FFFFFF"/>
                </a:solidFill>
              </a:rPr>
              <a:t>What is the Appointments Process?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8FAD59B0-4425-4A8C-BD25-C572AF3B77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796294"/>
              </p:ext>
            </p:extLst>
          </p:nvPr>
        </p:nvGraphicFramePr>
        <p:xfrm>
          <a:off x="4763911" y="609600"/>
          <a:ext cx="6735443" cy="5564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8516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F4A2C7-46D2-4AC7-A37E-201895774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100" b="1" dirty="0">
                <a:solidFill>
                  <a:srgbClr val="FFFFFF"/>
                </a:solidFill>
              </a:rPr>
              <a:t>Gubernatorial Appointments</a:t>
            </a:r>
          </a:p>
        </p:txBody>
      </p:sp>
      <p:sp>
        <p:nvSpPr>
          <p:cNvPr id="9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5C35F-95F7-4770-BFD4-2C3919720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>
                <a:effectLst/>
                <a:latin typeface="Helvetica Neue"/>
              </a:rPr>
              <a:t>How to Apply for a Governor-Appointed Position</a:t>
            </a:r>
            <a:r>
              <a:rPr lang="en-US" dirty="0">
                <a:latin typeface="Helvetica Neue"/>
              </a:rPr>
              <a:t>?</a:t>
            </a:r>
            <a:endParaRPr lang="en-US" dirty="0">
              <a:effectLst/>
              <a:latin typeface="Helvetica Neue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AFDA15-8F7F-4A90-8E2E-63572E62E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17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5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F61692-E6BE-45D2-BE64-9B77F3F0A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100" b="1" dirty="0">
                <a:solidFill>
                  <a:srgbClr val="FFFFFF"/>
                </a:solidFill>
              </a:rPr>
              <a:t>Legislative Appointments</a:t>
            </a:r>
          </a:p>
        </p:txBody>
      </p:sp>
      <p:sp>
        <p:nvSpPr>
          <p:cNvPr id="15" name="Arc 1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596C0-5FD8-4106-8A18-CE6176241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b="0" dirty="0">
                <a:effectLst/>
                <a:latin typeface="Helvetica Neue"/>
              </a:rPr>
              <a:t>How to Apply for a </a:t>
            </a:r>
            <a:r>
              <a:rPr lang="en-US" b="1" dirty="0">
                <a:effectLst/>
                <a:latin typeface="Helvetica Neue"/>
              </a:rPr>
              <a:t>Legislature-appointed</a:t>
            </a:r>
            <a:r>
              <a:rPr lang="en-US" b="0" dirty="0">
                <a:effectLst/>
                <a:latin typeface="Helvetica Neue"/>
              </a:rPr>
              <a:t> Position</a:t>
            </a:r>
            <a:r>
              <a:rPr lang="en-US" dirty="0">
                <a:latin typeface="Helvetica Neue"/>
              </a:rPr>
              <a:t>?</a:t>
            </a:r>
            <a:endParaRPr lang="en-US" b="0" dirty="0">
              <a:effectLst/>
              <a:latin typeface="Helvetica Neue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3D0F57-253A-4017-9C10-0AD0D7156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10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5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503CF3-4A9C-4F81-B7E6-57FF5208E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100" b="1" dirty="0">
                <a:solidFill>
                  <a:srgbClr val="FFFFFF"/>
                </a:solidFill>
              </a:rPr>
              <a:t>Other Appointments</a:t>
            </a:r>
          </a:p>
        </p:txBody>
      </p:sp>
      <p:sp>
        <p:nvSpPr>
          <p:cNvPr id="15" name="Arc 1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13C80-EEB4-4A67-9E8C-2CABEEC9F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How to apply for Other appointments on State Boards and Commissions?</a:t>
            </a:r>
          </a:p>
          <a:p>
            <a:pPr lvl="1"/>
            <a:r>
              <a:rPr lang="en-US" dirty="0"/>
              <a:t>Individual directly applies to the board or commission</a:t>
            </a:r>
          </a:p>
          <a:p>
            <a:pPr lvl="1"/>
            <a:r>
              <a:rPr lang="en-US" dirty="0"/>
              <a:t>Individual indirectly applies through a statewide association or organization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A0084D-9F82-41F5-8A8B-1A333A82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41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884B2-26DD-4EB0-999E-E84EB6D34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45" y="621792"/>
            <a:ext cx="5181503" cy="5504688"/>
          </a:xfrm>
        </p:spPr>
        <p:txBody>
          <a:bodyPr>
            <a:normAutofit/>
          </a:bodyPr>
          <a:lstStyle/>
          <a:p>
            <a:r>
              <a:rPr lang="en-US" sz="4800" b="1" dirty="0"/>
              <a:t>How do I choose a Board or Commission to Attend?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56F8EA-3356-4455-9899-320874F6E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E6884-2DD9-4459-A811-08991280D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1ECD51A-54EF-4C6D-BE12-65B04CEDF1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088552"/>
              </p:ext>
            </p:extLst>
          </p:nvPr>
        </p:nvGraphicFramePr>
        <p:xfrm>
          <a:off x="6099048" y="621792"/>
          <a:ext cx="525780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74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9A86E8-BD6E-4E61-9298-5386D474F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Local Government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BB7CF5-5B39-4155-B01E-F566FF96B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sz="2400" b="1" kern="1200" cap="all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AED759-8FDE-4406-A736-696A378A6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7444" y="6356350"/>
            <a:ext cx="88635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0C730-8E71-421A-A6E5-9D585D449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45" y="621792"/>
            <a:ext cx="5181503" cy="5504688"/>
          </a:xfrm>
        </p:spPr>
        <p:txBody>
          <a:bodyPr>
            <a:normAutofit/>
          </a:bodyPr>
          <a:lstStyle/>
          <a:p>
            <a:r>
              <a:rPr lang="en-US" sz="4800" b="1" dirty="0"/>
              <a:t>How can I speak at a Board or Commission?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5E6EDA-3802-444F-825A-DD3AFA216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smtClean="0"/>
              <a:pPr>
                <a:spcAft>
                  <a:spcPts val="600"/>
                </a:spcAft>
              </a:pPr>
              <a:t>20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7F1E600-6B63-4767-97DC-575B21FCA2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47850"/>
              </p:ext>
            </p:extLst>
          </p:nvPr>
        </p:nvGraphicFramePr>
        <p:xfrm>
          <a:off x="6099048" y="621792"/>
          <a:ext cx="525780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9884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>
            <a:extLst>
              <a:ext uri="{FF2B5EF4-FFF2-40B4-BE49-F238E27FC236}">
                <a16:creationId xmlns:a16="http://schemas.microsoft.com/office/drawing/2014/main" id="{3301E07F-4F79-4B58-8698-EF24DC1EC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Arc 13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C37A6B-7D24-4FDF-83D9-F5B1E186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0738" y="647593"/>
            <a:ext cx="4467792" cy="30605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Discussion</a:t>
            </a:r>
          </a:p>
        </p:txBody>
      </p:sp>
      <p:sp>
        <p:nvSpPr>
          <p:cNvPr id="13" name="Oval 15">
            <a:extLst>
              <a:ext uri="{FF2B5EF4-FFF2-40B4-BE49-F238E27FC236}">
                <a16:creationId xmlns:a16="http://schemas.microsoft.com/office/drawing/2014/main" id="{9EE6F773-742A-491A-9A00-A2A150DF5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368" y="366810"/>
            <a:ext cx="6124381" cy="612438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Chat">
            <a:extLst>
              <a:ext uri="{FF2B5EF4-FFF2-40B4-BE49-F238E27FC236}">
                <a16:creationId xmlns:a16="http://schemas.microsoft.com/office/drawing/2014/main" id="{C2182655-46B5-4D6B-9F3F-136A04DC91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8572" y="1374798"/>
            <a:ext cx="4108404" cy="4108404"/>
          </a:xfrm>
          <a:custGeom>
            <a:avLst/>
            <a:gdLst/>
            <a:ahLst/>
            <a:cxnLst/>
            <a:rect l="l" t="t" r="r" b="b"/>
            <a:pathLst>
              <a:path w="4273177" h="4470400">
                <a:moveTo>
                  <a:pt x="75080" y="0"/>
                </a:moveTo>
                <a:lnTo>
                  <a:pt x="4198097" y="0"/>
                </a:lnTo>
                <a:cubicBezTo>
                  <a:pt x="4239563" y="0"/>
                  <a:pt x="4273177" y="33614"/>
                  <a:pt x="4273177" y="75080"/>
                </a:cubicBezTo>
                <a:lnTo>
                  <a:pt x="4273177" y="4395320"/>
                </a:lnTo>
                <a:cubicBezTo>
                  <a:pt x="4273177" y="4436786"/>
                  <a:pt x="4239563" y="4470400"/>
                  <a:pt x="4198097" y="4470400"/>
                </a:cubicBezTo>
                <a:lnTo>
                  <a:pt x="75080" y="4470400"/>
                </a:lnTo>
                <a:cubicBezTo>
                  <a:pt x="33614" y="4470400"/>
                  <a:pt x="0" y="4436786"/>
                  <a:pt x="0" y="4395320"/>
                </a:cubicBezTo>
                <a:lnTo>
                  <a:pt x="0" y="75080"/>
                </a:lnTo>
                <a:cubicBezTo>
                  <a:pt x="0" y="33614"/>
                  <a:pt x="33614" y="0"/>
                  <a:pt x="75080" y="0"/>
                </a:cubicBezTo>
                <a:close/>
              </a:path>
            </a:pathLst>
          </a:cu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50475-882B-4EDF-9F04-3B4EB3C7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21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302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8406A-4E65-4D22-A37C-8E6FFB3AC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Questions for Discussion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C7446-474C-4559-848C-E7BBEA8A6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want to serve in an appointed position? Why or why not?</a:t>
            </a:r>
          </a:p>
          <a:p>
            <a:r>
              <a:rPr lang="en-US" dirty="0"/>
              <a:t>Which Board or Commission did you choose to attend? Why?</a:t>
            </a:r>
          </a:p>
          <a:p>
            <a:r>
              <a:rPr lang="en-US" dirty="0"/>
              <a:t>Would you deliver a public comment at a Board or Commission? Why or why not?</a:t>
            </a:r>
          </a:p>
          <a:p>
            <a:r>
              <a:rPr lang="en-US" dirty="0"/>
              <a:t>What questions do you have about delivering a public comment at a Board or Commission?</a:t>
            </a:r>
          </a:p>
          <a:p>
            <a:r>
              <a:rPr lang="en-US" dirty="0"/>
              <a:t>What are the pros and cons of being appointed to a Board or Commission versus directly lobbying a Board or Commission?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84C3C-DDC9-49C1-A170-22659E67D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C975-B65A-4ED1-8EE0-9B90FDA429F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82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8E99FC-143D-4B8C-A82A-E50EB36D8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Learning Objectives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565E2-8053-4E93-94EF-B8F7AC5FF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By the completion of this learning unit, you will be able to:</a:t>
            </a:r>
          </a:p>
          <a:p>
            <a:pPr lvl="1"/>
            <a:r>
              <a:rPr lang="en-US" dirty="0"/>
              <a:t>Define local government</a:t>
            </a:r>
          </a:p>
          <a:p>
            <a:pPr lvl="1"/>
            <a:r>
              <a:rPr lang="en-US" dirty="0"/>
              <a:t>Identify at least 1 type of local government</a:t>
            </a:r>
          </a:p>
          <a:p>
            <a:pPr lvl="1"/>
            <a:r>
              <a:rPr lang="en-US" dirty="0"/>
              <a:t>Identify at least 1 opportunity to get involved in local government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C4F571-5D82-4DFF-875C-548D0E70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4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9AF763-794E-4D2F-9B10-5686FACEA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100" b="1" dirty="0">
                <a:solidFill>
                  <a:srgbClr val="FFFFFF"/>
                </a:solidFill>
              </a:rPr>
              <a:t>What is Local Government?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0BCBA-0DE0-4058-B633-50D7767C6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Local government are the entities that consist of elected officials, appointed officials, and bureaucracies that discuss and adopt local laws and regulations that effect the day-to-day lives of residents within a specific geographic region</a:t>
            </a:r>
          </a:p>
          <a:p>
            <a:r>
              <a:rPr lang="en-US" dirty="0"/>
              <a:t>Local governments have some autonomy, but are governed by state and federal laws and regulations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7EE16-0778-4160-B1EB-1320DFFB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99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9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94E38F-CB49-4AB6-9552-E646FB4C9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 vert="horz" lIns="0" tIns="0" rIns="0" bIns="0" rtlCol="0">
            <a:normAutofit/>
          </a:bodyPr>
          <a:lstStyle/>
          <a:p>
            <a:r>
              <a:rPr lang="en-US" sz="4000" b="1" dirty="0">
                <a:hlinkClick r:id="rId2"/>
              </a:rPr>
              <a:t>Census of Governments</a:t>
            </a:r>
            <a:endParaRPr lang="en-US" sz="4000" b="1" dirty="0"/>
          </a:p>
        </p:txBody>
      </p:sp>
      <p:sp>
        <p:nvSpPr>
          <p:cNvPr id="45" name="Content Placeholder 24">
            <a:extLst>
              <a:ext uri="{FF2B5EF4-FFF2-40B4-BE49-F238E27FC236}">
                <a16:creationId xmlns:a16="http://schemas.microsoft.com/office/drawing/2014/main" id="{CAF83661-4203-4C27-8779-FB8D9EF3E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2774" cy="4303464"/>
          </a:xfrm>
        </p:spPr>
        <p:txBody>
          <a:bodyPr>
            <a:normAutofit/>
          </a:bodyPr>
          <a:lstStyle/>
          <a:p>
            <a:r>
              <a:rPr lang="en-US" sz="2000"/>
              <a:t>“The Census of Governments identifies the scope and nature of the nation's state and local government sector; provides authoritative benchmark figures of public finance and public employment.”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A18B6C2-F377-4AFC-85D3-0EC7C52B7EF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" b="8403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49EE6-1764-4F95-8F5D-B0CFEFEA1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0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04D237-7727-4B18-A26C-848A70BA4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Types of Local Government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941A4-4813-4239-93D0-46C383A5A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9860" y="6356350"/>
            <a:ext cx="153393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0B5D1-6E91-44B8-BAF5-F3D6315D0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numCol="2" anchor="ctr">
            <a:normAutofit/>
          </a:bodyPr>
          <a:lstStyle/>
          <a:p>
            <a:r>
              <a:rPr lang="en-US" sz="1300" b="1" dirty="0"/>
              <a:t>County</a:t>
            </a:r>
          </a:p>
          <a:p>
            <a:r>
              <a:rPr lang="en-US" sz="1300" b="1" dirty="0"/>
              <a:t>Municipal (aka Cities or Townships)</a:t>
            </a:r>
          </a:p>
          <a:p>
            <a:r>
              <a:rPr lang="en-US" sz="1300" b="1" dirty="0"/>
              <a:t>School district</a:t>
            </a:r>
          </a:p>
          <a:p>
            <a:pPr lvl="1"/>
            <a:r>
              <a:rPr lang="en-US" sz="1300" dirty="0"/>
              <a:t>Elementary</a:t>
            </a:r>
          </a:p>
          <a:p>
            <a:pPr lvl="1"/>
            <a:r>
              <a:rPr lang="en-US" sz="1300" dirty="0"/>
              <a:t>High School</a:t>
            </a:r>
          </a:p>
          <a:p>
            <a:pPr lvl="1"/>
            <a:r>
              <a:rPr lang="en-US" sz="1300" dirty="0"/>
              <a:t>Unified</a:t>
            </a:r>
          </a:p>
          <a:p>
            <a:pPr lvl="1"/>
            <a:r>
              <a:rPr lang="en-US" sz="1300" dirty="0"/>
              <a:t>Community College</a:t>
            </a:r>
          </a:p>
          <a:p>
            <a:r>
              <a:rPr lang="en-US" sz="1300" b="1" dirty="0"/>
              <a:t>Special district</a:t>
            </a:r>
          </a:p>
          <a:p>
            <a:pPr lvl="1"/>
            <a:r>
              <a:rPr lang="en-US" sz="1300" dirty="0"/>
              <a:t>24 - Local Fire Protection</a:t>
            </a:r>
          </a:p>
          <a:p>
            <a:pPr lvl="1"/>
            <a:r>
              <a:rPr lang="en-US" sz="1300" dirty="0"/>
              <a:t>02 - Cemeteries</a:t>
            </a:r>
          </a:p>
          <a:p>
            <a:pPr lvl="1"/>
            <a:r>
              <a:rPr lang="en-US" sz="1300" dirty="0"/>
              <a:t>88 - Soil and Water Conservation</a:t>
            </a:r>
          </a:p>
          <a:p>
            <a:pPr lvl="1"/>
            <a:r>
              <a:rPr lang="en-US" sz="1300" dirty="0"/>
              <a:t>32 - Health</a:t>
            </a:r>
          </a:p>
          <a:p>
            <a:pPr lvl="1"/>
            <a:r>
              <a:rPr lang="en-US" sz="1300" dirty="0"/>
              <a:t>98 - Sewerage and Water Supply</a:t>
            </a:r>
          </a:p>
          <a:p>
            <a:pPr lvl="1"/>
            <a:r>
              <a:rPr lang="en-US" sz="1300" dirty="0"/>
              <a:t>91 - Water Supply Utility</a:t>
            </a:r>
          </a:p>
          <a:p>
            <a:pPr lvl="1"/>
            <a:r>
              <a:rPr lang="en-US" sz="1300" dirty="0"/>
              <a:t>99 - Other Multi-function Districts</a:t>
            </a:r>
          </a:p>
          <a:p>
            <a:pPr lvl="1"/>
            <a:r>
              <a:rPr lang="en-US" sz="1300" dirty="0"/>
              <a:t>40 - Hospitals</a:t>
            </a:r>
          </a:p>
          <a:p>
            <a:pPr lvl="1"/>
            <a:r>
              <a:rPr lang="en-US" sz="1300" dirty="0"/>
              <a:t>64 - Irrigation</a:t>
            </a:r>
          </a:p>
          <a:p>
            <a:pPr lvl="1"/>
            <a:r>
              <a:rPr lang="en-US" sz="1300" dirty="0"/>
              <a:t>01 - Air Transportation</a:t>
            </a:r>
          </a:p>
          <a:p>
            <a:pPr lvl="1"/>
            <a:r>
              <a:rPr lang="en-US" sz="1300" dirty="0"/>
              <a:t>59 - Other Natural Resources</a:t>
            </a:r>
          </a:p>
          <a:p>
            <a:pPr lvl="1"/>
            <a:r>
              <a:rPr lang="en-US" sz="1300" dirty="0"/>
              <a:t>80 - Sewerage</a:t>
            </a:r>
          </a:p>
          <a:p>
            <a:pPr lvl="1"/>
            <a:r>
              <a:rPr lang="en-US" sz="1300" dirty="0"/>
              <a:t>89 - Other Single Function Districts</a:t>
            </a:r>
          </a:p>
          <a:p>
            <a:pPr lvl="1"/>
            <a:r>
              <a:rPr lang="en-US" sz="1300" dirty="0"/>
              <a:t>09 - Education</a:t>
            </a:r>
          </a:p>
          <a:p>
            <a:pPr lvl="1"/>
            <a:r>
              <a:rPr lang="en-US" sz="1300" dirty="0"/>
              <a:t>61 - Parks and Recreation</a:t>
            </a:r>
          </a:p>
          <a:p>
            <a:pPr lvl="1"/>
            <a:r>
              <a:rPr lang="en-US" sz="1300" dirty="0"/>
              <a:t>81 - Solid Waste Management</a:t>
            </a:r>
          </a:p>
          <a:p>
            <a:pPr lvl="1"/>
            <a:r>
              <a:rPr lang="en-US" sz="1300" dirty="0"/>
              <a:t>03 - Miscellaneous Commercial Activities</a:t>
            </a:r>
          </a:p>
          <a:p>
            <a:pPr lvl="1"/>
            <a:r>
              <a:rPr lang="en-US" sz="1300" dirty="0"/>
              <a:t>94 - Public Mass Transit Utility</a:t>
            </a:r>
          </a:p>
          <a:p>
            <a:pPr lvl="1"/>
            <a:r>
              <a:rPr lang="en-US" sz="1300" dirty="0"/>
              <a:t>52 - Libraries</a:t>
            </a:r>
          </a:p>
          <a:p>
            <a:pPr lvl="1"/>
            <a:r>
              <a:rPr lang="en-US" sz="1300" dirty="0"/>
              <a:t>62 - Police Protection</a:t>
            </a:r>
          </a:p>
          <a:p>
            <a:pPr lvl="1"/>
            <a:r>
              <a:rPr lang="en-US" sz="1300" dirty="0"/>
              <a:t>44 – Highways</a:t>
            </a:r>
          </a:p>
          <a:p>
            <a:pPr lvl="1"/>
            <a:r>
              <a:rPr lang="en-US" sz="1300" b="1" i="1" dirty="0"/>
              <a:t>…And there are other types</a:t>
            </a:r>
          </a:p>
        </p:txBody>
      </p:sp>
    </p:spTree>
    <p:extLst>
      <p:ext uri="{BB962C8B-B14F-4D97-AF65-F5344CB8AC3E}">
        <p14:creationId xmlns:p14="http://schemas.microsoft.com/office/powerpoint/2010/main" val="684673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70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9A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0CE99-4E09-4C02-85D6-025882B0A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dirty="0">
                <a:solidFill>
                  <a:srgbClr val="FFFFFF"/>
                </a:solidFill>
              </a:rPr>
              <a:t>Map of County Where Your Campus is Located</a:t>
            </a:r>
          </a:p>
        </p:txBody>
      </p:sp>
      <p:sp>
        <p:nvSpPr>
          <p:cNvPr id="1031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01D5C4E-16BE-42A3-8FB4-8F9FE62C03F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5" b="10938"/>
          <a:stretch/>
        </p:blipFill>
        <p:spPr bwMode="auto">
          <a:xfrm>
            <a:off x="976251" y="942538"/>
            <a:ext cx="7163222" cy="480833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3D9A0-54BA-4743-8791-84A72BB47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B9EAB3BA-07EE-4B64-A177-47C30D775877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347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6">
            <a:extLst>
              <a:ext uri="{FF2B5EF4-FFF2-40B4-BE49-F238E27FC236}">
                <a16:creationId xmlns:a16="http://schemas.microsoft.com/office/drawing/2014/main" id="{7CA0DAA6-33B8-4A25-810D-2F4D816FB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97259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04D237-7727-4B18-A26C-848A70BA4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07" y="640081"/>
            <a:ext cx="3377183" cy="3681976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>
                <a:solidFill>
                  <a:schemeClr val="bg1"/>
                </a:solidFill>
              </a:rPr>
              <a:t>Examples of Local Governments in Region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E785EA8-1798-4AD7-B174-D29E8380F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6476" y="6356350"/>
            <a:ext cx="625443" cy="365125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B9EAB3BA-07EE-4B64-A177-47C30D775877}" type="slidenum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8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graphicFrame>
        <p:nvGraphicFramePr>
          <p:cNvPr id="30" name="Content Placeholder 2">
            <a:extLst>
              <a:ext uri="{FF2B5EF4-FFF2-40B4-BE49-F238E27FC236}">
                <a16:creationId xmlns:a16="http://schemas.microsoft.com/office/drawing/2014/main" id="{6AB15138-0F6D-4D12-87F4-F6AB612DBC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160891"/>
              </p:ext>
            </p:extLst>
          </p:nvPr>
        </p:nvGraphicFramePr>
        <p:xfrm>
          <a:off x="4515633" y="303591"/>
          <a:ext cx="7240043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7448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A4F209C-C20E-4FA7-B241-1EF4F8D19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4564234-45B0-4ED8-A9E2-199C00173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2192000" cy="51663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BDAD46-322F-47EA-9A04-67F3E3638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How can I get involved?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59D43-A082-4310-BC7C-5C131987F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>
                <a:solidFill>
                  <a:schemeClr val="tx1">
                    <a:alpha val="7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tx1">
                  <a:alpha val="70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540E121-6910-49C6-A34C-E2DE4BFA17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1025806"/>
              </p:ext>
            </p:extLst>
          </p:nvPr>
        </p:nvGraphicFramePr>
        <p:xfrm>
          <a:off x="838200" y="2016125"/>
          <a:ext cx="10515600" cy="4065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8860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737</Words>
  <Application>Microsoft Office PowerPoint</Application>
  <PresentationFormat>Widescreen</PresentationFormat>
  <Paragraphs>126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Helvetica Neue</vt:lpstr>
      <vt:lpstr>Office Theme</vt:lpstr>
      <vt:lpstr>Holding Government Accountable</vt:lpstr>
      <vt:lpstr>Local Government</vt:lpstr>
      <vt:lpstr>Learning Objectives</vt:lpstr>
      <vt:lpstr>What is Local Government?</vt:lpstr>
      <vt:lpstr>Census of Governments</vt:lpstr>
      <vt:lpstr>Types of Local Government</vt:lpstr>
      <vt:lpstr>Map of County Where Your Campus is Located</vt:lpstr>
      <vt:lpstr>Examples of Local Governments in Region</vt:lpstr>
      <vt:lpstr>How can I get involved?</vt:lpstr>
      <vt:lpstr>Discussion</vt:lpstr>
      <vt:lpstr>State Boards and Commissions</vt:lpstr>
      <vt:lpstr>Learning Objectives</vt:lpstr>
      <vt:lpstr>What are State Boards and Commissions?</vt:lpstr>
      <vt:lpstr>Is there a List of State Boards and Commissions?</vt:lpstr>
      <vt:lpstr>What is the Appointments Process?</vt:lpstr>
      <vt:lpstr>Gubernatorial Appointments</vt:lpstr>
      <vt:lpstr>Legislative Appointments</vt:lpstr>
      <vt:lpstr>Other Appointments</vt:lpstr>
      <vt:lpstr>How do I choose a Board or Commission to Attend?</vt:lpstr>
      <vt:lpstr>How can I speak at a Board or Commission?</vt:lpstr>
      <vt:lpstr>Discussion</vt:lpstr>
      <vt:lpstr>Questions for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Holding Government Accountable</dc:title>
  <dc:creator>Josh Franco</dc:creator>
  <cp:lastModifiedBy>Josh Franco</cp:lastModifiedBy>
  <cp:revision>1</cp:revision>
  <dcterms:created xsi:type="dcterms:W3CDTF">2020-11-30T01:45:59Z</dcterms:created>
  <dcterms:modified xsi:type="dcterms:W3CDTF">2020-11-30T01:51:15Z</dcterms:modified>
</cp:coreProperties>
</file>