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353" r:id="rId2"/>
    <p:sldId id="354" r:id="rId3"/>
    <p:sldId id="355" r:id="rId4"/>
    <p:sldId id="356" r:id="rId5"/>
    <p:sldId id="360" r:id="rId6"/>
    <p:sldId id="371" r:id="rId7"/>
    <p:sldId id="372" r:id="rId8"/>
    <p:sldId id="357" r:id="rId9"/>
    <p:sldId id="365" r:id="rId10"/>
    <p:sldId id="366" r:id="rId11"/>
    <p:sldId id="367" r:id="rId12"/>
    <p:sldId id="358" r:id="rId13"/>
    <p:sldId id="368" r:id="rId14"/>
    <p:sldId id="369" r:id="rId15"/>
    <p:sldId id="370" r:id="rId16"/>
    <p:sldId id="359" r:id="rId17"/>
    <p:sldId id="373" r:id="rId18"/>
    <p:sldId id="361" r:id="rId19"/>
    <p:sldId id="362" r:id="rId20"/>
    <p:sldId id="36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udent Power" id="{2CE52ABB-5E9C-4518-90ED-978805439199}">
          <p14:sldIdLst>
            <p14:sldId id="353"/>
            <p14:sldId id="354"/>
            <p14:sldId id="355"/>
            <p14:sldId id="356"/>
            <p14:sldId id="360"/>
            <p14:sldId id="371"/>
            <p14:sldId id="372"/>
            <p14:sldId id="357"/>
            <p14:sldId id="365"/>
            <p14:sldId id="366"/>
            <p14:sldId id="367"/>
            <p14:sldId id="358"/>
            <p14:sldId id="368"/>
            <p14:sldId id="369"/>
            <p14:sldId id="370"/>
            <p14:sldId id="359"/>
            <p14:sldId id="373"/>
            <p14:sldId id="361"/>
            <p14:sldId id="362"/>
            <p14:sldId id="3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58F0D0-386C-4983-AEFA-589B33B5A9EB}" v="402" dt="2020-11-29T23:55:45.8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h Franco" userId="822d8fe80610f946" providerId="LiveId" clId="{1958F0D0-386C-4983-AEFA-589B33B5A9EB}"/>
    <pc:docChg chg="undo custSel mod addSld delSld modSld delSection modSection">
      <pc:chgData name="Josh Franco" userId="822d8fe80610f946" providerId="LiveId" clId="{1958F0D0-386C-4983-AEFA-589B33B5A9EB}" dt="2020-11-30T01:54:26.491" v="1759" actId="20577"/>
      <pc:docMkLst>
        <pc:docMk/>
      </pc:docMkLst>
      <pc:sldChg chg="addSp delSp modSp add mod setBg setClrOvrMap delDesignElem">
        <pc:chgData name="Josh Franco" userId="822d8fe80610f946" providerId="LiveId" clId="{1958F0D0-386C-4983-AEFA-589B33B5A9EB}" dt="2020-11-29T22:46:30.226" v="48" actId="403"/>
        <pc:sldMkLst>
          <pc:docMk/>
          <pc:sldMk cId="930156168" sldId="353"/>
        </pc:sldMkLst>
        <pc:spChg chg="mod">
          <ac:chgData name="Josh Franco" userId="822d8fe80610f946" providerId="LiveId" clId="{1958F0D0-386C-4983-AEFA-589B33B5A9EB}" dt="2020-11-29T22:43:47.978" v="9" actId="26606"/>
          <ac:spMkLst>
            <pc:docMk/>
            <pc:sldMk cId="930156168" sldId="353"/>
            <ac:spMk id="2" creationId="{1A025EAF-595D-42EF-A04B-F99D1E03288E}"/>
          </ac:spMkLst>
        </pc:spChg>
        <pc:spChg chg="mod">
          <ac:chgData name="Josh Franco" userId="822d8fe80610f946" providerId="LiveId" clId="{1958F0D0-386C-4983-AEFA-589B33B5A9EB}" dt="2020-11-29T22:43:47.978" v="9" actId="26606"/>
          <ac:spMkLst>
            <pc:docMk/>
            <pc:sldMk cId="930156168" sldId="353"/>
            <ac:spMk id="3" creationId="{F9E10F3B-78EA-4054-86E0-4D62E7C7B625}"/>
          </ac:spMkLst>
        </pc:spChg>
        <pc:spChg chg="mod">
          <ac:chgData name="Josh Franco" userId="822d8fe80610f946" providerId="LiveId" clId="{1958F0D0-386C-4983-AEFA-589B33B5A9EB}" dt="2020-11-29T22:46:30.226" v="48" actId="403"/>
          <ac:spMkLst>
            <pc:docMk/>
            <pc:sldMk cId="930156168" sldId="353"/>
            <ac:spMk id="4" creationId="{CD9A86E8-BD6E-4E61-9298-5386D474F1BC}"/>
          </ac:spMkLst>
        </pc:spChg>
        <pc:spChg chg="mod">
          <ac:chgData name="Josh Franco" userId="822d8fe80610f946" providerId="LiveId" clId="{1958F0D0-386C-4983-AEFA-589B33B5A9EB}" dt="2020-11-29T22:43:47.978" v="9" actId="26606"/>
          <ac:spMkLst>
            <pc:docMk/>
            <pc:sldMk cId="930156168" sldId="353"/>
            <ac:spMk id="5" creationId="{ADBB7CF5-5B39-4155-B01E-F566FF96B3CD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930156168" sldId="353"/>
            <ac:spMk id="7" creationId="{BD4C0BBB-0042-4603-A226-6117F3FD5B3C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930156168" sldId="353"/>
            <ac:spMk id="8" creationId="{EC44F520-2598-460E-9F91-B02F60830CA2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930156168" sldId="353"/>
            <ac:spMk id="9" creationId="{7404E292-5FAB-47E8-A663-A07530CED8FF}"/>
          </ac:spMkLst>
        </pc:spChg>
        <pc:spChg chg="add">
          <ac:chgData name="Josh Franco" userId="822d8fe80610f946" providerId="LiveId" clId="{1958F0D0-386C-4983-AEFA-589B33B5A9EB}" dt="2020-11-29T22:43:47.978" v="9" actId="26606"/>
          <ac:spMkLst>
            <pc:docMk/>
            <pc:sldMk cId="930156168" sldId="353"/>
            <ac:spMk id="10" creationId="{13E75778-8865-451E-A418-58B337FE5B33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930156168" sldId="353"/>
            <ac:spMk id="11" creationId="{D80FF8ED-64CE-400C-A4D5-9F943FC264DE}"/>
          </ac:spMkLst>
        </pc:spChg>
        <pc:spChg chg="add">
          <ac:chgData name="Josh Franco" userId="822d8fe80610f946" providerId="LiveId" clId="{1958F0D0-386C-4983-AEFA-589B33B5A9EB}" dt="2020-11-29T22:43:47.978" v="9" actId="26606"/>
          <ac:spMkLst>
            <pc:docMk/>
            <pc:sldMk cId="930156168" sldId="353"/>
            <ac:spMk id="12" creationId="{CC828AE3-FA58-43DF-B083-6AA3C102AF0C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930156168" sldId="353"/>
            <ac:spMk id="13" creationId="{568868AD-100D-45F3-B11E-8A2936712B9E}"/>
          </ac:spMkLst>
        </pc:spChg>
        <pc:spChg chg="add">
          <ac:chgData name="Josh Franco" userId="822d8fe80610f946" providerId="LiveId" clId="{1958F0D0-386C-4983-AEFA-589B33B5A9EB}" dt="2020-11-29T22:43:47.978" v="9" actId="26606"/>
          <ac:spMkLst>
            <pc:docMk/>
            <pc:sldMk cId="930156168" sldId="353"/>
            <ac:spMk id="14" creationId="{14AF9CD9-31C2-43D9-9F5C-A0E097262D5E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930156168" sldId="353"/>
            <ac:spMk id="15" creationId="{714742CC-05F9-44AC-AF98-AB6EF810E47D}"/>
          </ac:spMkLst>
        </pc:spChg>
        <pc:spChg chg="add">
          <ac:chgData name="Josh Franco" userId="822d8fe80610f946" providerId="LiveId" clId="{1958F0D0-386C-4983-AEFA-589B33B5A9EB}" dt="2020-11-29T22:43:47.978" v="9" actId="26606"/>
          <ac:spMkLst>
            <pc:docMk/>
            <pc:sldMk cId="930156168" sldId="353"/>
            <ac:spMk id="16" creationId="{C0A57A26-ECBF-4A8A-B307-41F0BDD94B37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930156168" sldId="353"/>
            <ac:spMk id="17" creationId="{853C77DB-C7E3-4B1F-9AD0-1EB2982A8659}"/>
          </ac:spMkLst>
        </pc:spChg>
      </pc:sldChg>
      <pc:sldChg chg="addSp delSp modSp add mod setBg setClrOvrMap">
        <pc:chgData name="Josh Franco" userId="822d8fe80610f946" providerId="LiveId" clId="{1958F0D0-386C-4983-AEFA-589B33B5A9EB}" dt="2020-11-29T23:47:32.199" v="152" actId="113"/>
        <pc:sldMkLst>
          <pc:docMk/>
          <pc:sldMk cId="883456593" sldId="354"/>
        </pc:sldMkLst>
        <pc:spChg chg="mod">
          <ac:chgData name="Josh Franco" userId="822d8fe80610f946" providerId="LiveId" clId="{1958F0D0-386C-4983-AEFA-589B33B5A9EB}" dt="2020-11-29T23:47:32.199" v="152" actId="113"/>
          <ac:spMkLst>
            <pc:docMk/>
            <pc:sldMk cId="883456593" sldId="354"/>
            <ac:spMk id="2" creationId="{288E99FC-143D-4B8C-A82A-E50EB36D8EC0}"/>
          </ac:spMkLst>
        </pc:spChg>
        <pc:spChg chg="mod">
          <ac:chgData name="Josh Franco" userId="822d8fe80610f946" providerId="LiveId" clId="{1958F0D0-386C-4983-AEFA-589B33B5A9EB}" dt="2020-11-29T22:49:39.189" v="115" actId="20577"/>
          <ac:spMkLst>
            <pc:docMk/>
            <pc:sldMk cId="883456593" sldId="354"/>
            <ac:spMk id="3" creationId="{B12565E2-8053-4E93-94EF-B8F7AC5FF57C}"/>
          </ac:spMkLst>
        </pc:spChg>
        <pc:spChg chg="mod">
          <ac:chgData name="Josh Franco" userId="822d8fe80610f946" providerId="LiveId" clId="{1958F0D0-386C-4983-AEFA-589B33B5A9EB}" dt="2020-11-29T22:44:14.943" v="17" actId="26606"/>
          <ac:spMkLst>
            <pc:docMk/>
            <pc:sldMk cId="883456593" sldId="354"/>
            <ac:spMk id="4" creationId="{B96D705C-BC49-4838-9D82-AE10EFBC4613}"/>
          </ac:spMkLst>
        </pc:spChg>
        <pc:spChg chg="mod">
          <ac:chgData name="Josh Franco" userId="822d8fe80610f946" providerId="LiveId" clId="{1958F0D0-386C-4983-AEFA-589B33B5A9EB}" dt="2020-11-29T22:44:14.943" v="17" actId="26606"/>
          <ac:spMkLst>
            <pc:docMk/>
            <pc:sldMk cId="883456593" sldId="354"/>
            <ac:spMk id="5" creationId="{838DA36E-40BA-470E-8145-8BEACF51CD65}"/>
          </ac:spMkLst>
        </pc:spChg>
        <pc:spChg chg="add del">
          <ac:chgData name="Josh Franco" userId="822d8fe80610f946" providerId="LiveId" clId="{1958F0D0-386C-4983-AEFA-589B33B5A9EB}" dt="2020-11-29T22:44:12.095" v="14" actId="26606"/>
          <ac:spMkLst>
            <pc:docMk/>
            <pc:sldMk cId="883456593" sldId="354"/>
            <ac:spMk id="10" creationId="{1A6D86F0-98E0-4468-9315-41BF7B0F2E68}"/>
          </ac:spMkLst>
        </pc:spChg>
        <pc:spChg chg="add del">
          <ac:chgData name="Josh Franco" userId="822d8fe80610f946" providerId="LiveId" clId="{1958F0D0-386C-4983-AEFA-589B33B5A9EB}" dt="2020-11-29T22:44:12.095" v="14" actId="26606"/>
          <ac:spMkLst>
            <pc:docMk/>
            <pc:sldMk cId="883456593" sldId="354"/>
            <ac:spMk id="12" creationId="{CE957058-57AD-46A9-BAE9-7145CB3504F9}"/>
          </ac:spMkLst>
        </pc:spChg>
        <pc:spChg chg="add del">
          <ac:chgData name="Josh Franco" userId="822d8fe80610f946" providerId="LiveId" clId="{1958F0D0-386C-4983-AEFA-589B33B5A9EB}" dt="2020-11-29T22:44:14.933" v="16" actId="26606"/>
          <ac:spMkLst>
            <pc:docMk/>
            <pc:sldMk cId="883456593" sldId="354"/>
            <ac:spMk id="14" creationId="{A9DA7986-F4F5-4F92-94A3-343B2D72001D}"/>
          </ac:spMkLst>
        </pc:spChg>
        <pc:spChg chg="add del">
          <ac:chgData name="Josh Franco" userId="822d8fe80610f946" providerId="LiveId" clId="{1958F0D0-386C-4983-AEFA-589B33B5A9EB}" dt="2020-11-29T22:44:14.933" v="16" actId="26606"/>
          <ac:spMkLst>
            <pc:docMk/>
            <pc:sldMk cId="883456593" sldId="354"/>
            <ac:spMk id="15" creationId="{9A457F22-2034-4200-B6E4-5B8372AAC226}"/>
          </ac:spMkLst>
        </pc:spChg>
        <pc:spChg chg="add del">
          <ac:chgData name="Josh Franco" userId="822d8fe80610f946" providerId="LiveId" clId="{1958F0D0-386C-4983-AEFA-589B33B5A9EB}" dt="2020-11-29T22:44:14.933" v="16" actId="26606"/>
          <ac:spMkLst>
            <pc:docMk/>
            <pc:sldMk cId="883456593" sldId="354"/>
            <ac:spMk id="16" creationId="{428E76FD-76EE-4DE6-BBA4-EEA6E4B98CD0}"/>
          </ac:spMkLst>
        </pc:spChg>
        <pc:spChg chg="add">
          <ac:chgData name="Josh Franco" userId="822d8fe80610f946" providerId="LiveId" clId="{1958F0D0-386C-4983-AEFA-589B33B5A9EB}" dt="2020-11-29T22:44:14.943" v="17" actId="26606"/>
          <ac:spMkLst>
            <pc:docMk/>
            <pc:sldMk cId="883456593" sldId="354"/>
            <ac:spMk id="18" creationId="{CE957058-57AD-46A9-BAE9-7145CB3504F9}"/>
          </ac:spMkLst>
        </pc:spChg>
        <pc:spChg chg="add">
          <ac:chgData name="Josh Franco" userId="822d8fe80610f946" providerId="LiveId" clId="{1958F0D0-386C-4983-AEFA-589B33B5A9EB}" dt="2020-11-29T22:44:14.943" v="17" actId="26606"/>
          <ac:spMkLst>
            <pc:docMk/>
            <pc:sldMk cId="883456593" sldId="354"/>
            <ac:spMk id="19" creationId="{1A6D86F0-98E0-4468-9315-41BF7B0F2E68}"/>
          </ac:spMkLst>
        </pc:spChg>
        <pc:spChg chg="add">
          <ac:chgData name="Josh Franco" userId="822d8fe80610f946" providerId="LiveId" clId="{1958F0D0-386C-4983-AEFA-589B33B5A9EB}" dt="2020-11-29T22:44:14.943" v="17" actId="26606"/>
          <ac:spMkLst>
            <pc:docMk/>
            <pc:sldMk cId="883456593" sldId="354"/>
            <ac:spMk id="20" creationId="{58946146-9FF7-4B29-97F2-EA1CB3876EC4}"/>
          </ac:spMkLst>
        </pc:spChg>
        <pc:picChg chg="add del">
          <ac:chgData name="Josh Franco" userId="822d8fe80610f946" providerId="LiveId" clId="{1958F0D0-386C-4983-AEFA-589B33B5A9EB}" dt="2020-11-29T22:44:14.933" v="16" actId="26606"/>
          <ac:picMkLst>
            <pc:docMk/>
            <pc:sldMk cId="883456593" sldId="354"/>
            <ac:picMk id="9" creationId="{5AE9BA2D-EAD2-42F8-85AE-C6E4AF1DAAE9}"/>
          </ac:picMkLst>
        </pc:picChg>
      </pc:sldChg>
      <pc:sldChg chg="addSp modSp add mod setBg">
        <pc:chgData name="Josh Franco" userId="822d8fe80610f946" providerId="LiveId" clId="{1958F0D0-386C-4983-AEFA-589B33B5A9EB}" dt="2020-11-29T22:44:17.485" v="18" actId="26606"/>
        <pc:sldMkLst>
          <pc:docMk/>
          <pc:sldMk cId="4266469654" sldId="355"/>
        </pc:sldMkLst>
        <pc:spChg chg="mod">
          <ac:chgData name="Josh Franco" userId="822d8fe80610f946" providerId="LiveId" clId="{1958F0D0-386C-4983-AEFA-589B33B5A9EB}" dt="2020-11-29T22:44:17.485" v="18" actId="26606"/>
          <ac:spMkLst>
            <pc:docMk/>
            <pc:sldMk cId="4266469654" sldId="355"/>
            <ac:spMk id="2" creationId="{E5210DDC-9BCE-4675-A179-51E70A5FB9E3}"/>
          </ac:spMkLst>
        </pc:spChg>
        <pc:spChg chg="mod">
          <ac:chgData name="Josh Franco" userId="822d8fe80610f946" providerId="LiveId" clId="{1958F0D0-386C-4983-AEFA-589B33B5A9EB}" dt="2020-11-29T22:44:17.485" v="18" actId="26606"/>
          <ac:spMkLst>
            <pc:docMk/>
            <pc:sldMk cId="4266469654" sldId="355"/>
            <ac:spMk id="3" creationId="{463C9E83-E30A-4032-9D95-A1B5D4256D75}"/>
          </ac:spMkLst>
        </pc:spChg>
        <pc:spChg chg="mod">
          <ac:chgData name="Josh Franco" userId="822d8fe80610f946" providerId="LiveId" clId="{1958F0D0-386C-4983-AEFA-589B33B5A9EB}" dt="2020-11-29T22:44:17.485" v="18" actId="26606"/>
          <ac:spMkLst>
            <pc:docMk/>
            <pc:sldMk cId="4266469654" sldId="355"/>
            <ac:spMk id="4" creationId="{B7E99DFB-5FB3-45DC-89CB-17806EE680AA}"/>
          </ac:spMkLst>
        </pc:spChg>
        <pc:spChg chg="mod">
          <ac:chgData name="Josh Franco" userId="822d8fe80610f946" providerId="LiveId" clId="{1958F0D0-386C-4983-AEFA-589B33B5A9EB}" dt="2020-11-29T22:44:17.485" v="18" actId="26606"/>
          <ac:spMkLst>
            <pc:docMk/>
            <pc:sldMk cId="4266469654" sldId="355"/>
            <ac:spMk id="5" creationId="{3DD7095E-7337-41AA-B948-E32C4ACFE4B8}"/>
          </ac:spMkLst>
        </pc:spChg>
        <pc:spChg chg="add">
          <ac:chgData name="Josh Franco" userId="822d8fe80610f946" providerId="LiveId" clId="{1958F0D0-386C-4983-AEFA-589B33B5A9EB}" dt="2020-11-29T22:44:17.485" v="18" actId="26606"/>
          <ac:spMkLst>
            <pc:docMk/>
            <pc:sldMk cId="4266469654" sldId="355"/>
            <ac:spMk id="10" creationId="{CE957058-57AD-46A9-BAE9-7145CB3504F9}"/>
          </ac:spMkLst>
        </pc:spChg>
        <pc:spChg chg="add">
          <ac:chgData name="Josh Franco" userId="822d8fe80610f946" providerId="LiveId" clId="{1958F0D0-386C-4983-AEFA-589B33B5A9EB}" dt="2020-11-29T22:44:17.485" v="18" actId="26606"/>
          <ac:spMkLst>
            <pc:docMk/>
            <pc:sldMk cId="4266469654" sldId="355"/>
            <ac:spMk id="12" creationId="{1A6D86F0-98E0-4468-9315-41BF7B0F2E68}"/>
          </ac:spMkLst>
        </pc:spChg>
        <pc:spChg chg="add">
          <ac:chgData name="Josh Franco" userId="822d8fe80610f946" providerId="LiveId" clId="{1958F0D0-386C-4983-AEFA-589B33B5A9EB}" dt="2020-11-29T22:44:17.485" v="18" actId="26606"/>
          <ac:spMkLst>
            <pc:docMk/>
            <pc:sldMk cId="4266469654" sldId="355"/>
            <ac:spMk id="14" creationId="{58946146-9FF7-4B29-97F2-EA1CB3876EC4}"/>
          </ac:spMkLst>
        </pc:spChg>
      </pc:sldChg>
      <pc:sldChg chg="addSp delSp modSp add mod setBg delDesignElem">
        <pc:chgData name="Josh Franco" userId="822d8fe80610f946" providerId="LiveId" clId="{1958F0D0-386C-4983-AEFA-589B33B5A9EB}" dt="2020-11-29T23:55:45.829" v="713" actId="962"/>
        <pc:sldMkLst>
          <pc:docMk/>
          <pc:sldMk cId="3495310909" sldId="356"/>
        </pc:sldMkLst>
        <pc:spChg chg="mod">
          <ac:chgData name="Josh Franco" userId="822d8fe80610f946" providerId="LiveId" clId="{1958F0D0-386C-4983-AEFA-589B33B5A9EB}" dt="2020-11-29T23:47:33.147" v="153" actId="113"/>
          <ac:spMkLst>
            <pc:docMk/>
            <pc:sldMk cId="3495310909" sldId="356"/>
            <ac:spMk id="2" creationId="{9CC983BC-8FBC-4481-82EA-60DBD0AD9CE7}"/>
          </ac:spMkLst>
        </pc:spChg>
        <pc:spChg chg="mod">
          <ac:chgData name="Josh Franco" userId="822d8fe80610f946" providerId="LiveId" clId="{1958F0D0-386C-4983-AEFA-589B33B5A9EB}" dt="2020-11-29T22:44:22.899" v="19" actId="26606"/>
          <ac:spMkLst>
            <pc:docMk/>
            <pc:sldMk cId="3495310909" sldId="356"/>
            <ac:spMk id="3" creationId="{EC07879F-2272-4BE3-AB70-0945100220C2}"/>
          </ac:spMkLst>
        </pc:spChg>
        <pc:spChg chg="mod">
          <ac:chgData name="Josh Franco" userId="822d8fe80610f946" providerId="LiveId" clId="{1958F0D0-386C-4983-AEFA-589B33B5A9EB}" dt="2020-11-29T22:44:22.899" v="19" actId="26606"/>
          <ac:spMkLst>
            <pc:docMk/>
            <pc:sldMk cId="3495310909" sldId="356"/>
            <ac:spMk id="4" creationId="{8B88EF4D-A881-46C1-9D1D-AFEEBA528299}"/>
          </ac:spMkLst>
        </pc:spChg>
        <pc:spChg chg="mod">
          <ac:chgData name="Josh Franco" userId="822d8fe80610f946" providerId="LiveId" clId="{1958F0D0-386C-4983-AEFA-589B33B5A9EB}" dt="2020-11-29T22:44:22.899" v="19" actId="26606"/>
          <ac:spMkLst>
            <pc:docMk/>
            <pc:sldMk cId="3495310909" sldId="356"/>
            <ac:spMk id="5" creationId="{435211F2-5E86-406B-B91F-0E3C97CB85AE}"/>
          </ac:spMkLst>
        </pc:spChg>
        <pc:spChg chg="add">
          <ac:chgData name="Josh Franco" userId="822d8fe80610f946" providerId="LiveId" clId="{1958F0D0-386C-4983-AEFA-589B33B5A9EB}" dt="2020-11-29T22:44:22.899" v="19" actId="26606"/>
          <ac:spMkLst>
            <pc:docMk/>
            <pc:sldMk cId="3495310909" sldId="356"/>
            <ac:spMk id="71" creationId="{94DBFBD2-23B9-4007-B82F-D0C394407024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495310909" sldId="356"/>
            <ac:spMk id="1028" creationId="{E3CBB9B1-7B7D-4BA1-A1AF-572168B39539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495310909" sldId="356"/>
            <ac:spMk id="1029" creationId="{907741FC-B544-4A6E-B831-6789D042333D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495310909" sldId="356"/>
            <ac:spMk id="1030" creationId="{3F0BE7ED-7814-4273-B18A-F26CC0380380}"/>
          </ac:spMkLst>
        </pc:spChg>
        <pc:picChg chg="mod ord">
          <ac:chgData name="Josh Franco" userId="822d8fe80610f946" providerId="LiveId" clId="{1958F0D0-386C-4983-AEFA-589B33B5A9EB}" dt="2020-11-29T23:55:45.829" v="713" actId="962"/>
          <ac:picMkLst>
            <pc:docMk/>
            <pc:sldMk cId="3495310909" sldId="356"/>
            <ac:picMk id="1026" creationId="{74B94B57-D8B1-4FE6-8F56-EF8267B4E181}"/>
          </ac:picMkLst>
        </pc:picChg>
      </pc:sldChg>
      <pc:sldChg chg="addSp delSp modSp add mod setBg setClrOvrMap delDesignElem">
        <pc:chgData name="Josh Franco" userId="822d8fe80610f946" providerId="LiveId" clId="{1958F0D0-386C-4983-AEFA-589B33B5A9EB}" dt="2020-11-29T23:47:39.582" v="154" actId="113"/>
        <pc:sldMkLst>
          <pc:docMk/>
          <pc:sldMk cId="336895799" sldId="357"/>
        </pc:sldMkLst>
        <pc:spChg chg="mod">
          <ac:chgData name="Josh Franco" userId="822d8fe80610f946" providerId="LiveId" clId="{1958F0D0-386C-4983-AEFA-589B33B5A9EB}" dt="2020-11-29T23:47:39.582" v="154" actId="113"/>
          <ac:spMkLst>
            <pc:docMk/>
            <pc:sldMk cId="336895799" sldId="357"/>
            <ac:spMk id="2" creationId="{CB37E484-D777-4AA5-BD4D-BD113664A80A}"/>
          </ac:spMkLst>
        </pc:spChg>
        <pc:spChg chg="mod">
          <ac:chgData name="Josh Franco" userId="822d8fe80610f946" providerId="LiveId" clId="{1958F0D0-386C-4983-AEFA-589B33B5A9EB}" dt="2020-11-29T22:48:36.531" v="111" actId="20577"/>
          <ac:spMkLst>
            <pc:docMk/>
            <pc:sldMk cId="336895799" sldId="357"/>
            <ac:spMk id="3" creationId="{DB0982CC-2318-42BC-A85D-CA56B0A707F1}"/>
          </ac:spMkLst>
        </pc:spChg>
        <pc:spChg chg="mod">
          <ac:chgData name="Josh Franco" userId="822d8fe80610f946" providerId="LiveId" clId="{1958F0D0-386C-4983-AEFA-589B33B5A9EB}" dt="2020-11-29T22:44:41.699" v="25" actId="26606"/>
          <ac:spMkLst>
            <pc:docMk/>
            <pc:sldMk cId="336895799" sldId="357"/>
            <ac:spMk id="4" creationId="{2E1B195A-8EA0-45DB-A0AC-E1E75155FE4F}"/>
          </ac:spMkLst>
        </pc:spChg>
        <pc:spChg chg="mod">
          <ac:chgData name="Josh Franco" userId="822d8fe80610f946" providerId="LiveId" clId="{1958F0D0-386C-4983-AEFA-589B33B5A9EB}" dt="2020-11-29T22:46:51.415" v="52" actId="26606"/>
          <ac:spMkLst>
            <pc:docMk/>
            <pc:sldMk cId="336895799" sldId="357"/>
            <ac:spMk id="5" creationId="{F955AFE4-C320-4A04-8B63-C7C2857EE884}"/>
          </ac:spMkLst>
        </pc:spChg>
        <pc:spChg chg="add del">
          <ac:chgData name="Josh Franco" userId="822d8fe80610f946" providerId="LiveId" clId="{1958F0D0-386C-4983-AEFA-589B33B5A9EB}" dt="2020-11-29T22:44:41.690" v="24" actId="26606"/>
          <ac:spMkLst>
            <pc:docMk/>
            <pc:sldMk cId="336895799" sldId="357"/>
            <ac:spMk id="7" creationId="{1A6D86F0-98E0-4468-9315-41BF7B0F2E68}"/>
          </ac:spMkLst>
        </pc:spChg>
        <pc:spChg chg="add del">
          <ac:chgData name="Josh Franco" userId="822d8fe80610f946" providerId="LiveId" clId="{1958F0D0-386C-4983-AEFA-589B33B5A9EB}" dt="2020-11-29T22:44:41.690" v="24" actId="26606"/>
          <ac:spMkLst>
            <pc:docMk/>
            <pc:sldMk cId="336895799" sldId="357"/>
            <ac:spMk id="8" creationId="{CE957058-57AD-46A9-BAE9-7145CB3504F9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36895799" sldId="357"/>
            <ac:spMk id="10" creationId="{45C5CC17-FF17-43CF-B073-D9051465D5CC}"/>
          </ac:spMkLst>
        </pc:spChg>
        <pc:spChg chg="add del">
          <ac:chgData name="Josh Franco" userId="822d8fe80610f946" providerId="LiveId" clId="{1958F0D0-386C-4983-AEFA-589B33B5A9EB}" dt="2020-11-29T22:46:51.415" v="52" actId="26606"/>
          <ac:spMkLst>
            <pc:docMk/>
            <pc:sldMk cId="336895799" sldId="357"/>
            <ac:spMk id="11" creationId="{5EFA06D2-8FF8-4CC4-85BD-BCB6A30D5497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36895799" sldId="357"/>
            <ac:spMk id="12" creationId="{1EBE2DDC-0D14-44E6-A1AB-2EEC09507435}"/>
          </ac:spMkLst>
        </pc:spChg>
        <pc:spChg chg="add del">
          <ac:chgData name="Josh Franco" userId="822d8fe80610f946" providerId="LiveId" clId="{1958F0D0-386C-4983-AEFA-589B33B5A9EB}" dt="2020-11-29T22:46:51.415" v="52" actId="26606"/>
          <ac:spMkLst>
            <pc:docMk/>
            <pc:sldMk cId="336895799" sldId="357"/>
            <ac:spMk id="13" creationId="{607A060C-1090-4A7B-A0C2-50C7605961CA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36895799" sldId="357"/>
            <ac:spMk id="14" creationId="{A8543D98-0AA2-43B4-B508-DC1DB7F3DC9A}"/>
          </ac:spMkLst>
        </pc:spChg>
        <pc:spChg chg="add del">
          <ac:chgData name="Josh Franco" userId="822d8fe80610f946" providerId="LiveId" clId="{1958F0D0-386C-4983-AEFA-589B33B5A9EB}" dt="2020-11-29T22:46:51.406" v="51" actId="26606"/>
          <ac:spMkLst>
            <pc:docMk/>
            <pc:sldMk cId="336895799" sldId="357"/>
            <ac:spMk id="15" creationId="{1A6D86F0-98E0-4468-9315-41BF7B0F2E68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36895799" sldId="357"/>
            <ac:spMk id="16" creationId="{89723C1D-9A1A-465B-8164-483BF5426613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36895799" sldId="357"/>
            <ac:spMk id="18" creationId="{A6680484-5F73-4078-85C2-415205B1A4C0}"/>
          </ac:spMkLst>
        </pc:spChg>
        <pc:spChg chg="add del">
          <ac:chgData name="Josh Franco" userId="822d8fe80610f946" providerId="LiveId" clId="{1958F0D0-386C-4983-AEFA-589B33B5A9EB}" dt="2020-11-29T22:46:51.406" v="51" actId="26606"/>
          <ac:spMkLst>
            <pc:docMk/>
            <pc:sldMk cId="336895799" sldId="357"/>
            <ac:spMk id="20" creationId="{CE957058-57AD-46A9-BAE9-7145CB3504F9}"/>
          </ac:spMkLst>
        </pc:spChg>
        <pc:spChg chg="add">
          <ac:chgData name="Josh Franco" userId="822d8fe80610f946" providerId="LiveId" clId="{1958F0D0-386C-4983-AEFA-589B33B5A9EB}" dt="2020-11-29T22:46:51.415" v="52" actId="26606"/>
          <ac:spMkLst>
            <pc:docMk/>
            <pc:sldMk cId="336895799" sldId="357"/>
            <ac:spMk id="23" creationId="{CB972422-B794-4FA8-BCC6-BAF6938A1B53}"/>
          </ac:spMkLst>
        </pc:spChg>
        <pc:spChg chg="add">
          <ac:chgData name="Josh Franco" userId="822d8fe80610f946" providerId="LiveId" clId="{1958F0D0-386C-4983-AEFA-589B33B5A9EB}" dt="2020-11-29T22:46:51.415" v="52" actId="26606"/>
          <ac:spMkLst>
            <pc:docMk/>
            <pc:sldMk cId="336895799" sldId="357"/>
            <ac:spMk id="24" creationId="{519C7155-1644-4C60-B0B5-32B1800D6044}"/>
          </ac:spMkLst>
        </pc:spChg>
        <pc:spChg chg="add">
          <ac:chgData name="Josh Franco" userId="822d8fe80610f946" providerId="LiveId" clId="{1958F0D0-386C-4983-AEFA-589B33B5A9EB}" dt="2020-11-29T22:46:51.415" v="52" actId="26606"/>
          <ac:spMkLst>
            <pc:docMk/>
            <pc:sldMk cId="336895799" sldId="357"/>
            <ac:spMk id="25" creationId="{89DE9E2B-5611-49C8-862E-AD4D43A8AA6D}"/>
          </ac:spMkLst>
        </pc:spChg>
        <pc:cxnChg chg="add">
          <ac:chgData name="Josh Franco" userId="822d8fe80610f946" providerId="LiveId" clId="{1958F0D0-386C-4983-AEFA-589B33B5A9EB}" dt="2020-11-29T22:46:51.415" v="52" actId="26606"/>
          <ac:cxnSpMkLst>
            <pc:docMk/>
            <pc:sldMk cId="336895799" sldId="357"/>
            <ac:cxnSpMk id="22" creationId="{5296EC4F-8732-481B-94CB-C98E4EF297FF}"/>
          </ac:cxnSpMkLst>
        </pc:cxnChg>
      </pc:sldChg>
      <pc:sldChg chg="addSp delSp modSp add mod setBg setClrOvrMap delDesignElem">
        <pc:chgData name="Josh Franco" userId="822d8fe80610f946" providerId="LiveId" clId="{1958F0D0-386C-4983-AEFA-589B33B5A9EB}" dt="2020-11-29T23:47:41.927" v="155" actId="113"/>
        <pc:sldMkLst>
          <pc:docMk/>
          <pc:sldMk cId="3971633165" sldId="358"/>
        </pc:sldMkLst>
        <pc:spChg chg="mod">
          <ac:chgData name="Josh Franco" userId="822d8fe80610f946" providerId="LiveId" clId="{1958F0D0-386C-4983-AEFA-589B33B5A9EB}" dt="2020-11-29T23:47:41.927" v="155" actId="113"/>
          <ac:spMkLst>
            <pc:docMk/>
            <pc:sldMk cId="3971633165" sldId="358"/>
            <ac:spMk id="2" creationId="{437AC93F-5385-433C-973E-040E9AC80670}"/>
          </ac:spMkLst>
        </pc:spChg>
        <pc:spChg chg="mod">
          <ac:chgData name="Josh Franco" userId="822d8fe80610f946" providerId="LiveId" clId="{1958F0D0-386C-4983-AEFA-589B33B5A9EB}" dt="2020-11-29T22:45:42.427" v="40" actId="26606"/>
          <ac:spMkLst>
            <pc:docMk/>
            <pc:sldMk cId="3971633165" sldId="358"/>
            <ac:spMk id="4" creationId="{DC97B058-FFA9-4D8D-82DE-F0B11397DBDB}"/>
          </ac:spMkLst>
        </pc:spChg>
        <pc:spChg chg="mod">
          <ac:chgData name="Josh Franco" userId="822d8fe80610f946" providerId="LiveId" clId="{1958F0D0-386C-4983-AEFA-589B33B5A9EB}" dt="2020-11-29T22:45:42.427" v="40" actId="26606"/>
          <ac:spMkLst>
            <pc:docMk/>
            <pc:sldMk cId="3971633165" sldId="358"/>
            <ac:spMk id="5" creationId="{27D7B5F6-C73B-42DD-8BDD-88ABAA29EA3B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971633165" sldId="358"/>
            <ac:spMk id="37" creationId="{E383CC5D-71E8-4CB2-8E4A-F1E4FF6DC9D6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971633165" sldId="358"/>
            <ac:spMk id="38" creationId="{E2DA5AC1-43C5-4243-9028-07DBB80D0C95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971633165" sldId="358"/>
            <ac:spMk id="39" creationId="{8A4EDA1C-27A1-4C83-ACE4-6675EC9245B1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971633165" sldId="358"/>
            <ac:spMk id="40" creationId="{1C2185E4-B584-4B9D-9440-DEA0FB9D94DF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971633165" sldId="358"/>
            <ac:spMk id="41" creationId="{FF33EC8A-EE0A-4395-97E2-DAD467CF734C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971633165" sldId="358"/>
            <ac:spMk id="42" creationId="{FF85DA95-16A4-404E-9BFF-27F8E4FC78AA}"/>
          </ac:spMkLst>
        </pc:spChg>
        <pc:spChg chg="add del">
          <ac:chgData name="Josh Franco" userId="822d8fe80610f946" providerId="LiveId" clId="{1958F0D0-386C-4983-AEFA-589B33B5A9EB}" dt="2020-11-29T22:45:07.281" v="27" actId="26606"/>
          <ac:spMkLst>
            <pc:docMk/>
            <pc:sldMk cId="3971633165" sldId="358"/>
            <ac:spMk id="48" creationId="{02AA7DAC-63E3-4363-B392-928A4B435516}"/>
          </ac:spMkLst>
        </pc:spChg>
        <pc:spChg chg="add del">
          <ac:chgData name="Josh Franco" userId="822d8fe80610f946" providerId="LiveId" clId="{1958F0D0-386C-4983-AEFA-589B33B5A9EB}" dt="2020-11-29T22:45:07.281" v="27" actId="26606"/>
          <ac:spMkLst>
            <pc:docMk/>
            <pc:sldMk cId="3971633165" sldId="358"/>
            <ac:spMk id="50" creationId="{FDE7E7E2-5444-4DE5-831F-A402D84ADFF6}"/>
          </ac:spMkLst>
        </pc:spChg>
        <pc:spChg chg="add del">
          <ac:chgData name="Josh Franco" userId="822d8fe80610f946" providerId="LiveId" clId="{1958F0D0-386C-4983-AEFA-589B33B5A9EB}" dt="2020-11-29T22:45:07.281" v="27" actId="26606"/>
          <ac:spMkLst>
            <pc:docMk/>
            <pc:sldMk cId="3971633165" sldId="358"/>
            <ac:spMk id="52" creationId="{66A5E612-E7F8-4778-9A79-EEE1EA76EBD5}"/>
          </ac:spMkLst>
        </pc:spChg>
        <pc:spChg chg="add del">
          <ac:chgData name="Josh Franco" userId="822d8fe80610f946" providerId="LiveId" clId="{1958F0D0-386C-4983-AEFA-589B33B5A9EB}" dt="2020-11-29T22:45:09.257" v="29" actId="26606"/>
          <ac:spMkLst>
            <pc:docMk/>
            <pc:sldMk cId="3971633165" sldId="358"/>
            <ac:spMk id="54" creationId="{CE471017-3497-4F9F-A862-BA1016D13A07}"/>
          </ac:spMkLst>
        </pc:spChg>
        <pc:spChg chg="add del">
          <ac:chgData name="Josh Franco" userId="822d8fe80610f946" providerId="LiveId" clId="{1958F0D0-386C-4983-AEFA-589B33B5A9EB}" dt="2020-11-29T22:45:09.257" v="29" actId="26606"/>
          <ac:spMkLst>
            <pc:docMk/>
            <pc:sldMk cId="3971633165" sldId="358"/>
            <ac:spMk id="55" creationId="{6E7BB245-1516-48B9-8C45-E83FC9BF66E6}"/>
          </ac:spMkLst>
        </pc:spChg>
        <pc:spChg chg="add del">
          <ac:chgData name="Josh Franco" userId="822d8fe80610f946" providerId="LiveId" clId="{1958F0D0-386C-4983-AEFA-589B33B5A9EB}" dt="2020-11-29T22:45:09.257" v="29" actId="26606"/>
          <ac:spMkLst>
            <pc:docMk/>
            <pc:sldMk cId="3971633165" sldId="358"/>
            <ac:spMk id="56" creationId="{762C5FF7-82FA-4981-A20D-264C4BBF1800}"/>
          </ac:spMkLst>
        </pc:spChg>
        <pc:spChg chg="add del">
          <ac:chgData name="Josh Franco" userId="822d8fe80610f946" providerId="LiveId" clId="{1958F0D0-386C-4983-AEFA-589B33B5A9EB}" dt="2020-11-29T22:45:09.748" v="31" actId="26606"/>
          <ac:spMkLst>
            <pc:docMk/>
            <pc:sldMk cId="3971633165" sldId="358"/>
            <ac:spMk id="58" creationId="{CE471017-3497-4F9F-A862-BA1016D13A07}"/>
          </ac:spMkLst>
        </pc:spChg>
        <pc:spChg chg="add del">
          <ac:chgData name="Josh Franco" userId="822d8fe80610f946" providerId="LiveId" clId="{1958F0D0-386C-4983-AEFA-589B33B5A9EB}" dt="2020-11-29T22:45:09.748" v="31" actId="26606"/>
          <ac:spMkLst>
            <pc:docMk/>
            <pc:sldMk cId="3971633165" sldId="358"/>
            <ac:spMk id="59" creationId="{6E7BB245-1516-48B9-8C45-E83FC9BF66E6}"/>
          </ac:spMkLst>
        </pc:spChg>
        <pc:spChg chg="add del">
          <ac:chgData name="Josh Franco" userId="822d8fe80610f946" providerId="LiveId" clId="{1958F0D0-386C-4983-AEFA-589B33B5A9EB}" dt="2020-11-29T22:45:09.748" v="31" actId="26606"/>
          <ac:spMkLst>
            <pc:docMk/>
            <pc:sldMk cId="3971633165" sldId="358"/>
            <ac:spMk id="60" creationId="{762C5FF7-82FA-4981-A20D-264C4BBF1800}"/>
          </ac:spMkLst>
        </pc:spChg>
        <pc:spChg chg="add del">
          <ac:chgData name="Josh Franco" userId="822d8fe80610f946" providerId="LiveId" clId="{1958F0D0-386C-4983-AEFA-589B33B5A9EB}" dt="2020-11-29T22:45:42.427" v="40" actId="26606"/>
          <ac:spMkLst>
            <pc:docMk/>
            <pc:sldMk cId="3971633165" sldId="358"/>
            <ac:spMk id="62" creationId="{02AA7DAC-63E3-4363-B392-928A4B435516}"/>
          </ac:spMkLst>
        </pc:spChg>
        <pc:spChg chg="add del">
          <ac:chgData name="Josh Franco" userId="822d8fe80610f946" providerId="LiveId" clId="{1958F0D0-386C-4983-AEFA-589B33B5A9EB}" dt="2020-11-29T22:45:42.427" v="40" actId="26606"/>
          <ac:spMkLst>
            <pc:docMk/>
            <pc:sldMk cId="3971633165" sldId="358"/>
            <ac:spMk id="63" creationId="{FDE7E7E2-5444-4DE5-831F-A402D84ADFF6}"/>
          </ac:spMkLst>
        </pc:spChg>
        <pc:spChg chg="add del">
          <ac:chgData name="Josh Franco" userId="822d8fe80610f946" providerId="LiveId" clId="{1958F0D0-386C-4983-AEFA-589B33B5A9EB}" dt="2020-11-29T22:45:42.427" v="40" actId="26606"/>
          <ac:spMkLst>
            <pc:docMk/>
            <pc:sldMk cId="3971633165" sldId="358"/>
            <ac:spMk id="64" creationId="{66A5E612-E7F8-4778-9A79-EEE1EA76EBD5}"/>
          </ac:spMkLst>
        </pc:spChg>
        <pc:graphicFrameChg chg="mod ord modGraphic">
          <ac:chgData name="Josh Franco" userId="822d8fe80610f946" providerId="LiveId" clId="{1958F0D0-386C-4983-AEFA-589B33B5A9EB}" dt="2020-11-29T22:49:06.174" v="112"/>
          <ac:graphicFrameMkLst>
            <pc:docMk/>
            <pc:sldMk cId="3971633165" sldId="358"/>
            <ac:graphicFrameMk id="43" creationId="{72A81B8E-8871-45F9-A6E5-1F601F4CC4D7}"/>
          </ac:graphicFrameMkLst>
        </pc:graphicFrameChg>
      </pc:sldChg>
      <pc:sldChg chg="addSp delSp modSp add mod setBg setClrOvrMap delDesignElem">
        <pc:chgData name="Josh Franco" userId="822d8fe80610f946" providerId="LiveId" clId="{1958F0D0-386C-4983-AEFA-589B33B5A9EB}" dt="2020-11-29T22:45:33.673" v="39" actId="207"/>
        <pc:sldMkLst>
          <pc:docMk/>
          <pc:sldMk cId="1544379078" sldId="359"/>
        </pc:sldMkLst>
        <pc:spChg chg="mod">
          <ac:chgData name="Josh Franco" userId="822d8fe80610f946" providerId="LiveId" clId="{1958F0D0-386C-4983-AEFA-589B33B5A9EB}" dt="2020-11-29T22:45:19.640" v="37" actId="26606"/>
          <ac:spMkLst>
            <pc:docMk/>
            <pc:sldMk cId="1544379078" sldId="359"/>
            <ac:spMk id="2" creationId="{53C37A6B-7D24-4FDF-83D9-F5B1E1864FFF}"/>
          </ac:spMkLst>
        </pc:spChg>
        <pc:spChg chg="mod">
          <ac:chgData name="Josh Franco" userId="822d8fe80610f946" providerId="LiveId" clId="{1958F0D0-386C-4983-AEFA-589B33B5A9EB}" dt="2020-11-29T22:45:19.640" v="37" actId="26606"/>
          <ac:spMkLst>
            <pc:docMk/>
            <pc:sldMk cId="1544379078" sldId="359"/>
            <ac:spMk id="4" creationId="{D46DC376-733F-450E-961A-FC5199F7EC07}"/>
          </ac:spMkLst>
        </pc:spChg>
        <pc:spChg chg="mod">
          <ac:chgData name="Josh Franco" userId="822d8fe80610f946" providerId="LiveId" clId="{1958F0D0-386C-4983-AEFA-589B33B5A9EB}" dt="2020-11-29T22:45:19.640" v="37" actId="26606"/>
          <ac:spMkLst>
            <pc:docMk/>
            <pc:sldMk cId="1544379078" sldId="359"/>
            <ac:spMk id="5" creationId="{B9112EE7-FC4D-4ADC-8AFE-8436AD1A7B82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1544379078" sldId="359"/>
            <ac:spMk id="26" creationId="{BD4C0BBB-0042-4603-A226-6117F3FD5B3C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1544379078" sldId="359"/>
            <ac:spMk id="27" creationId="{EC44F520-2598-460E-9F91-B02F60830CA2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1544379078" sldId="359"/>
            <ac:spMk id="28" creationId="{8F1DA978-2FF0-4E09-976F-91C6D4AA5270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1544379078" sldId="359"/>
            <ac:spMk id="29" creationId="{0EC398C5-5C2E-4038-9DB3-DE2B5A9BEFFB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1544379078" sldId="359"/>
            <ac:spMk id="30" creationId="{A2F10B26-073B-4B10-8AAA-161242DD82B0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1544379078" sldId="359"/>
            <ac:spMk id="31" creationId="{610DBBC7-698F-4A54-B1CB-A99F9CC356DF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1544379078" sldId="359"/>
            <ac:spMk id="32" creationId="{579BBB12-9455-421B-86B2-0EA77520230B}"/>
          </ac:spMkLst>
        </pc:spChg>
        <pc:spChg chg="add del">
          <ac:chgData name="Josh Franco" userId="822d8fe80610f946" providerId="LiveId" clId="{1958F0D0-386C-4983-AEFA-589B33B5A9EB}" dt="2020-11-29T22:45:15.471" v="34" actId="26606"/>
          <ac:spMkLst>
            <pc:docMk/>
            <pc:sldMk cId="1544379078" sldId="359"/>
            <ac:spMk id="38" creationId="{5F9F5EB8-AB42-47FD-8F4A-176C0A4B1B0A}"/>
          </ac:spMkLst>
        </pc:spChg>
        <pc:spChg chg="add del">
          <ac:chgData name="Josh Franco" userId="822d8fe80610f946" providerId="LiveId" clId="{1958F0D0-386C-4983-AEFA-589B33B5A9EB}" dt="2020-11-29T22:45:15.471" v="34" actId="26606"/>
          <ac:spMkLst>
            <pc:docMk/>
            <pc:sldMk cId="1544379078" sldId="359"/>
            <ac:spMk id="40" creationId="{C67564D6-576C-45C9-B7EA-F7701B149F73}"/>
          </ac:spMkLst>
        </pc:spChg>
        <pc:spChg chg="add del">
          <ac:chgData name="Josh Franco" userId="822d8fe80610f946" providerId="LiveId" clId="{1958F0D0-386C-4983-AEFA-589B33B5A9EB}" dt="2020-11-29T22:45:15.471" v="34" actId="26606"/>
          <ac:spMkLst>
            <pc:docMk/>
            <pc:sldMk cId="1544379078" sldId="359"/>
            <ac:spMk id="42" creationId="{F9060CEE-D73E-44ED-A407-C828C9E4D942}"/>
          </ac:spMkLst>
        </pc:spChg>
        <pc:spChg chg="add del">
          <ac:chgData name="Josh Franco" userId="822d8fe80610f946" providerId="LiveId" clId="{1958F0D0-386C-4983-AEFA-589B33B5A9EB}" dt="2020-11-29T22:45:15.471" v="34" actId="26606"/>
          <ac:spMkLst>
            <pc:docMk/>
            <pc:sldMk cId="1544379078" sldId="359"/>
            <ac:spMk id="44" creationId="{AF0B544C-FD6C-42D8-B6B7-DDF7E60D035D}"/>
          </ac:spMkLst>
        </pc:spChg>
        <pc:spChg chg="add del">
          <ac:chgData name="Josh Franco" userId="822d8fe80610f946" providerId="LiveId" clId="{1958F0D0-386C-4983-AEFA-589B33B5A9EB}" dt="2020-11-29T22:45:19.629" v="36" actId="26606"/>
          <ac:spMkLst>
            <pc:docMk/>
            <pc:sldMk cId="1544379078" sldId="359"/>
            <ac:spMk id="46" creationId="{5F9F5EB8-AB42-47FD-8F4A-176C0A4B1B0A}"/>
          </ac:spMkLst>
        </pc:spChg>
        <pc:spChg chg="add del">
          <ac:chgData name="Josh Franco" userId="822d8fe80610f946" providerId="LiveId" clId="{1958F0D0-386C-4983-AEFA-589B33B5A9EB}" dt="2020-11-29T22:45:19.629" v="36" actId="26606"/>
          <ac:spMkLst>
            <pc:docMk/>
            <pc:sldMk cId="1544379078" sldId="359"/>
            <ac:spMk id="47" creationId="{8B3AE79A-6B95-44C3-B0A5-80E2F3E60606}"/>
          </ac:spMkLst>
        </pc:spChg>
        <pc:spChg chg="add del">
          <ac:chgData name="Josh Franco" userId="822d8fe80610f946" providerId="LiveId" clId="{1958F0D0-386C-4983-AEFA-589B33B5A9EB}" dt="2020-11-29T22:45:19.629" v="36" actId="26606"/>
          <ac:spMkLst>
            <pc:docMk/>
            <pc:sldMk cId="1544379078" sldId="359"/>
            <ac:spMk id="48" creationId="{4A49FE10-080D-48D7-80FF-9A64D270AD87}"/>
          </ac:spMkLst>
        </pc:spChg>
        <pc:spChg chg="add del">
          <ac:chgData name="Josh Franco" userId="822d8fe80610f946" providerId="LiveId" clId="{1958F0D0-386C-4983-AEFA-589B33B5A9EB}" dt="2020-11-29T22:45:19.629" v="36" actId="26606"/>
          <ac:spMkLst>
            <pc:docMk/>
            <pc:sldMk cId="1544379078" sldId="359"/>
            <ac:spMk id="49" creationId="{60A9E987-6859-4A62-922F-51B47D50D793}"/>
          </ac:spMkLst>
        </pc:spChg>
        <pc:spChg chg="add">
          <ac:chgData name="Josh Franco" userId="822d8fe80610f946" providerId="LiveId" clId="{1958F0D0-386C-4983-AEFA-589B33B5A9EB}" dt="2020-11-29T22:45:19.640" v="37" actId="26606"/>
          <ac:spMkLst>
            <pc:docMk/>
            <pc:sldMk cId="1544379078" sldId="359"/>
            <ac:spMk id="51" creationId="{5F9F5EB8-AB42-47FD-8F4A-176C0A4B1B0A}"/>
          </ac:spMkLst>
        </pc:spChg>
        <pc:spChg chg="add">
          <ac:chgData name="Josh Franco" userId="822d8fe80610f946" providerId="LiveId" clId="{1958F0D0-386C-4983-AEFA-589B33B5A9EB}" dt="2020-11-29T22:45:19.640" v="37" actId="26606"/>
          <ac:spMkLst>
            <pc:docMk/>
            <pc:sldMk cId="1544379078" sldId="359"/>
            <ac:spMk id="52" creationId="{4E59D7C1-6E25-48C3-B420-ED45FFDB7D1D}"/>
          </ac:spMkLst>
        </pc:spChg>
        <pc:spChg chg="add">
          <ac:chgData name="Josh Franco" userId="822d8fe80610f946" providerId="LiveId" clId="{1958F0D0-386C-4983-AEFA-589B33B5A9EB}" dt="2020-11-29T22:45:19.640" v="37" actId="26606"/>
          <ac:spMkLst>
            <pc:docMk/>
            <pc:sldMk cId="1544379078" sldId="359"/>
            <ac:spMk id="53" creationId="{6374EBE0-04D0-42B1-93D5-4FC7C9EBAD9D}"/>
          </ac:spMkLst>
        </pc:spChg>
        <pc:spChg chg="add">
          <ac:chgData name="Josh Franco" userId="822d8fe80610f946" providerId="LiveId" clId="{1958F0D0-386C-4983-AEFA-589B33B5A9EB}" dt="2020-11-29T22:45:19.640" v="37" actId="26606"/>
          <ac:spMkLst>
            <pc:docMk/>
            <pc:sldMk cId="1544379078" sldId="359"/>
            <ac:spMk id="54" creationId="{E1EAEB6D-60FF-455D-B8CC-2AC963CE0360}"/>
          </ac:spMkLst>
        </pc:spChg>
        <pc:picChg chg="mod ord">
          <ac:chgData name="Josh Franco" userId="822d8fe80610f946" providerId="LiveId" clId="{1958F0D0-386C-4983-AEFA-589B33B5A9EB}" dt="2020-11-29T22:45:33.673" v="39" actId="207"/>
          <ac:picMkLst>
            <pc:docMk/>
            <pc:sldMk cId="1544379078" sldId="359"/>
            <ac:picMk id="33" creationId="{D8E5F132-E04B-4DA8-BCBD-11C929DABAD3}"/>
          </ac:picMkLst>
        </pc:picChg>
      </pc:sldChg>
      <pc:sldChg chg="addSp delSp modSp add mod setBg setClrOvrMap delDesignElem">
        <pc:chgData name="Josh Franco" userId="822d8fe80610f946" providerId="LiveId" clId="{1958F0D0-386C-4983-AEFA-589B33B5A9EB}" dt="2020-11-29T23:47:46.542" v="156" actId="113"/>
        <pc:sldMkLst>
          <pc:docMk/>
          <pc:sldMk cId="3064861521" sldId="360"/>
        </pc:sldMkLst>
        <pc:spChg chg="mod">
          <ac:chgData name="Josh Franco" userId="822d8fe80610f946" providerId="LiveId" clId="{1958F0D0-386C-4983-AEFA-589B33B5A9EB}" dt="2020-11-29T23:47:46.542" v="156" actId="113"/>
          <ac:spMkLst>
            <pc:docMk/>
            <pc:sldMk cId="3064861521" sldId="360"/>
            <ac:spMk id="2" creationId="{3210E089-7616-41D6-AE46-599A8700FE8A}"/>
          </ac:spMkLst>
        </pc:spChg>
        <pc:spChg chg="mod">
          <ac:chgData name="Josh Franco" userId="822d8fe80610f946" providerId="LiveId" clId="{1958F0D0-386C-4983-AEFA-589B33B5A9EB}" dt="2020-11-29T22:44:33.964" v="22" actId="26606"/>
          <ac:spMkLst>
            <pc:docMk/>
            <pc:sldMk cId="3064861521" sldId="360"/>
            <ac:spMk id="3" creationId="{7FE2AE0B-96B7-4820-A599-03A65ACA12C8}"/>
          </ac:spMkLst>
        </pc:spChg>
        <pc:spChg chg="mod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5" creationId="{03D22DD7-6F45-424F-88AE-564DC7DA6B7B}"/>
          </ac:spMkLst>
        </pc:spChg>
        <pc:spChg chg="add del">
          <ac:chgData name="Josh Franco" userId="822d8fe80610f946" providerId="LiveId" clId="{1958F0D0-386C-4983-AEFA-589B33B5A9EB}" dt="2020-11-29T22:44:33.955" v="21" actId="26606"/>
          <ac:spMkLst>
            <pc:docMk/>
            <pc:sldMk cId="3064861521" sldId="360"/>
            <ac:spMk id="7" creationId="{5F9F5EB8-AB42-47FD-8F4A-176C0A4B1B0A}"/>
          </ac:spMkLst>
        </pc:spChg>
        <pc:spChg chg="add del">
          <ac:chgData name="Josh Franco" userId="822d8fe80610f946" providerId="LiveId" clId="{1958F0D0-386C-4983-AEFA-589B33B5A9EB}" dt="2020-11-29T22:44:33.955" v="21" actId="26606"/>
          <ac:spMkLst>
            <pc:docMk/>
            <pc:sldMk cId="3064861521" sldId="360"/>
            <ac:spMk id="8" creationId="{8B3AE79A-6B95-44C3-B0A5-80E2F3E60606}"/>
          </ac:spMkLst>
        </pc:spChg>
        <pc:spChg chg="add del">
          <ac:chgData name="Josh Franco" userId="822d8fe80610f946" providerId="LiveId" clId="{1958F0D0-386C-4983-AEFA-589B33B5A9EB}" dt="2020-11-29T22:44:33.955" v="21" actId="26606"/>
          <ac:spMkLst>
            <pc:docMk/>
            <pc:sldMk cId="3064861521" sldId="360"/>
            <ac:spMk id="9" creationId="{4A49FE10-080D-48D7-80FF-9A64D270AD87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064861521" sldId="360"/>
            <ac:spMk id="10" creationId="{BD4C0BBB-0042-4603-A226-6117F3FD5B3C}"/>
          </ac:spMkLst>
        </pc:spChg>
        <pc:spChg chg="add del">
          <ac:chgData name="Josh Franco" userId="822d8fe80610f946" providerId="LiveId" clId="{1958F0D0-386C-4983-AEFA-589B33B5A9EB}" dt="2020-11-29T22:44:33.955" v="21" actId="26606"/>
          <ac:spMkLst>
            <pc:docMk/>
            <pc:sldMk cId="3064861521" sldId="360"/>
            <ac:spMk id="11" creationId="{60A9E987-6859-4A62-922F-51B47D50D793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064861521" sldId="360"/>
            <ac:spMk id="12" creationId="{EC44F520-2598-460E-9F91-B02F60830CA2}"/>
          </ac:spMkLst>
        </pc:spChg>
        <pc:spChg chg="add del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13" creationId="{9A457F22-2034-4200-B6E4-5B8372AAC226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064861521" sldId="360"/>
            <ac:spMk id="14" creationId="{1DBC8414-BE7E-4B6C-A114-B2C3795C883F}"/>
          </ac:spMkLst>
        </pc:spChg>
        <pc:spChg chg="add del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15" creationId="{A9DA7986-F4F5-4F92-94A3-343B2D72001D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064861521" sldId="360"/>
            <ac:spMk id="16" creationId="{0EC398C5-5C2E-4038-9DB3-DE2B5A9BEFFB}"/>
          </ac:spMkLst>
        </pc:spChg>
        <pc:spChg chg="add del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17" creationId="{6DBECFB2-4792-474A-ACE4-15A55B82AD56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064861521" sldId="360"/>
            <ac:spMk id="18" creationId="{A2F10B26-073B-4B10-8AAA-161242DD82B0}"/>
          </ac:spMkLst>
        </pc:spChg>
        <pc:spChg chg="add del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19" creationId="{428E76FD-76EE-4DE6-BBA4-EEA6E4B98CD0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064861521" sldId="360"/>
            <ac:spMk id="20" creationId="{610DBBC7-698F-4A54-B1CB-A99F9CC356DF}"/>
          </ac:spMkLst>
        </pc:spChg>
        <pc:spChg chg="del">
          <ac:chgData name="Josh Franco" userId="822d8fe80610f946" providerId="LiveId" clId="{1958F0D0-386C-4983-AEFA-589B33B5A9EB}" dt="2020-11-29T22:43:11.800" v="6"/>
          <ac:spMkLst>
            <pc:docMk/>
            <pc:sldMk cId="3064861521" sldId="360"/>
            <ac:spMk id="22" creationId="{DE6E822A-8BCF-432C-83E6-BBE821476CD4}"/>
          </ac:spMkLst>
        </pc:spChg>
        <pc:spChg chg="add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24" creationId="{5F9F5EB8-AB42-47FD-8F4A-176C0A4B1B0A}"/>
          </ac:spMkLst>
        </pc:spChg>
        <pc:spChg chg="add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26" creationId="{CA758F27-EB0A-4675-AACF-0CD47C911203}"/>
          </ac:spMkLst>
        </pc:spChg>
        <pc:spChg chg="add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28" creationId="{CFDF506A-FD4E-4BBC-A10A-DEB94F9BAA5F}"/>
          </ac:spMkLst>
        </pc:spChg>
        <pc:spChg chg="add">
          <ac:chgData name="Josh Franco" userId="822d8fe80610f946" providerId="LiveId" clId="{1958F0D0-386C-4983-AEFA-589B33B5A9EB}" dt="2020-11-29T22:46:42.758" v="49" actId="26606"/>
          <ac:spMkLst>
            <pc:docMk/>
            <pc:sldMk cId="3064861521" sldId="360"/>
            <ac:spMk id="30" creationId="{3571FB1B-4FFC-43D6-8121-390B3A44E835}"/>
          </ac:spMkLst>
        </pc:spChg>
        <pc:picChg chg="mod">
          <ac:chgData name="Josh Franco" userId="822d8fe80610f946" providerId="LiveId" clId="{1958F0D0-386C-4983-AEFA-589B33B5A9EB}" dt="2020-11-29T22:46:42.758" v="49" actId="26606"/>
          <ac:picMkLst>
            <pc:docMk/>
            <pc:sldMk cId="3064861521" sldId="360"/>
            <ac:picMk id="4" creationId="{D1F34B42-FF46-42FC-8F1B-FCB9C5A07EFD}"/>
          </ac:picMkLst>
        </pc:picChg>
      </pc:sldChg>
      <pc:sldChg chg="addSp delSp modSp new mod setBg setClrOvrMap delDesignElem chgLayout">
        <pc:chgData name="Josh Franco" userId="822d8fe80610f946" providerId="LiveId" clId="{1958F0D0-386C-4983-AEFA-589B33B5A9EB}" dt="2020-11-29T23:45:50.868" v="149" actId="20577"/>
        <pc:sldMkLst>
          <pc:docMk/>
          <pc:sldMk cId="1280270358" sldId="361"/>
        </pc:sldMkLst>
        <pc:spChg chg="mod ord">
          <ac:chgData name="Josh Franco" userId="822d8fe80610f946" providerId="LiveId" clId="{1958F0D0-386C-4983-AEFA-589B33B5A9EB}" dt="2020-11-29T23:45:49.001" v="148" actId="26606"/>
          <ac:spMkLst>
            <pc:docMk/>
            <pc:sldMk cId="1280270358" sldId="361"/>
            <ac:spMk id="2" creationId="{A9731067-84C0-40E8-8D39-582D45FFCC47}"/>
          </ac:spMkLst>
        </pc:spChg>
        <pc:spChg chg="mod ord">
          <ac:chgData name="Josh Franco" userId="822d8fe80610f946" providerId="LiveId" clId="{1958F0D0-386C-4983-AEFA-589B33B5A9EB}" dt="2020-11-29T23:45:50.868" v="149" actId="20577"/>
          <ac:spMkLst>
            <pc:docMk/>
            <pc:sldMk cId="1280270358" sldId="361"/>
            <ac:spMk id="3" creationId="{9B0D5B6E-DE5E-4818-8602-80D339AF4A52}"/>
          </ac:spMkLst>
        </pc:spChg>
        <pc:spChg chg="mod ord">
          <ac:chgData name="Josh Franco" userId="822d8fe80610f946" providerId="LiveId" clId="{1958F0D0-386C-4983-AEFA-589B33B5A9EB}" dt="2020-11-29T23:45:49.001" v="148" actId="26606"/>
          <ac:spMkLst>
            <pc:docMk/>
            <pc:sldMk cId="1280270358" sldId="361"/>
            <ac:spMk id="4" creationId="{B64CC1F5-A2EE-4452-87DF-3D9D241993F3}"/>
          </ac:spMkLst>
        </pc:spChg>
        <pc:spChg chg="add del">
          <ac:chgData name="Josh Franco" userId="822d8fe80610f946" providerId="LiveId" clId="{1958F0D0-386C-4983-AEFA-589B33B5A9EB}" dt="2020-11-29T23:45:49.001" v="148" actId="26606"/>
          <ac:spMkLst>
            <pc:docMk/>
            <pc:sldMk cId="1280270358" sldId="361"/>
            <ac:spMk id="6" creationId="{1A6D86F0-98E0-4468-9315-41BF7B0F2E68}"/>
          </ac:spMkLst>
        </pc:spChg>
        <pc:spChg chg="add del">
          <ac:chgData name="Josh Franco" userId="822d8fe80610f946" providerId="LiveId" clId="{1958F0D0-386C-4983-AEFA-589B33B5A9EB}" dt="2020-11-29T23:45:49.001" v="148" actId="26606"/>
          <ac:spMkLst>
            <pc:docMk/>
            <pc:sldMk cId="1280270358" sldId="361"/>
            <ac:spMk id="7" creationId="{CE957058-57AD-46A9-BAE9-7145CB3504F9}"/>
          </ac:spMkLst>
        </pc:spChg>
        <pc:spChg chg="add del">
          <ac:chgData name="Josh Franco" userId="822d8fe80610f946" providerId="LiveId" clId="{1958F0D0-386C-4983-AEFA-589B33B5A9EB}" dt="2020-11-29T23:45:40.511" v="145" actId="700"/>
          <ac:spMkLst>
            <pc:docMk/>
            <pc:sldMk cId="1280270358" sldId="361"/>
            <ac:spMk id="9" creationId="{1A6D86F0-98E0-4468-9315-41BF7B0F2E68}"/>
          </ac:spMkLst>
        </pc:spChg>
        <pc:spChg chg="add del">
          <ac:chgData name="Josh Franco" userId="822d8fe80610f946" providerId="LiveId" clId="{1958F0D0-386C-4983-AEFA-589B33B5A9EB}" dt="2020-11-29T23:45:40.511" v="145" actId="700"/>
          <ac:spMkLst>
            <pc:docMk/>
            <pc:sldMk cId="1280270358" sldId="361"/>
            <ac:spMk id="11" creationId="{CE957058-57AD-46A9-BAE9-7145CB3504F9}"/>
          </ac:spMkLst>
        </pc:spChg>
        <pc:spChg chg="add">
          <ac:chgData name="Josh Franco" userId="822d8fe80610f946" providerId="LiveId" clId="{1958F0D0-386C-4983-AEFA-589B33B5A9EB}" dt="2020-11-29T23:45:49.001" v="148" actId="26606"/>
          <ac:spMkLst>
            <pc:docMk/>
            <pc:sldMk cId="1280270358" sldId="361"/>
            <ac:spMk id="73" creationId="{9A457F22-2034-4200-B6E4-5B8372AAC226}"/>
          </ac:spMkLst>
        </pc:spChg>
        <pc:spChg chg="add">
          <ac:chgData name="Josh Franco" userId="822d8fe80610f946" providerId="LiveId" clId="{1958F0D0-386C-4983-AEFA-589B33B5A9EB}" dt="2020-11-29T23:45:49.001" v="148" actId="26606"/>
          <ac:spMkLst>
            <pc:docMk/>
            <pc:sldMk cId="1280270358" sldId="361"/>
            <ac:spMk id="75" creationId="{A9DA7986-F4F5-4F92-94A3-343B2D72001D}"/>
          </ac:spMkLst>
        </pc:spChg>
        <pc:spChg chg="add">
          <ac:chgData name="Josh Franco" userId="822d8fe80610f946" providerId="LiveId" clId="{1958F0D0-386C-4983-AEFA-589B33B5A9EB}" dt="2020-11-29T23:45:49.001" v="148" actId="26606"/>
          <ac:spMkLst>
            <pc:docMk/>
            <pc:sldMk cId="1280270358" sldId="361"/>
            <ac:spMk id="77" creationId="{428E76FD-76EE-4DE6-BBA4-EEA6E4B98CD0}"/>
          </ac:spMkLst>
        </pc:spChg>
        <pc:picChg chg="add del mod">
          <ac:chgData name="Josh Franco" userId="822d8fe80610f946" providerId="LiveId" clId="{1958F0D0-386C-4983-AEFA-589B33B5A9EB}" dt="2020-11-29T23:45:31.919" v="143" actId="478"/>
          <ac:picMkLst>
            <pc:docMk/>
            <pc:sldMk cId="1280270358" sldId="361"/>
            <ac:picMk id="1026" creationId="{D3D3B358-C773-4920-9AFA-034D0356CAA9}"/>
          </ac:picMkLst>
        </pc:picChg>
        <pc:picChg chg="add mod">
          <ac:chgData name="Josh Franco" userId="822d8fe80610f946" providerId="LiveId" clId="{1958F0D0-386C-4983-AEFA-589B33B5A9EB}" dt="2020-11-29T23:45:49.001" v="148" actId="26606"/>
          <ac:picMkLst>
            <pc:docMk/>
            <pc:sldMk cId="1280270358" sldId="361"/>
            <ac:picMk id="1028" creationId="{3ED62A27-6265-4AC7-AD48-844BE4042423}"/>
          </ac:picMkLst>
        </pc:picChg>
      </pc:sldChg>
      <pc:sldChg chg="addSp delSp modSp add mod setBg setClrOvrMap delDesignElem">
        <pc:chgData name="Josh Franco" userId="822d8fe80610f946" providerId="LiveId" clId="{1958F0D0-386C-4983-AEFA-589B33B5A9EB}" dt="2020-11-29T23:48:41.453" v="168" actId="26606"/>
        <pc:sldMkLst>
          <pc:docMk/>
          <pc:sldMk cId="3365060359" sldId="362"/>
        </pc:sldMkLst>
        <pc:spChg chg="mod">
          <ac:chgData name="Josh Franco" userId="822d8fe80610f946" providerId="LiveId" clId="{1958F0D0-386C-4983-AEFA-589B33B5A9EB}" dt="2020-11-29T23:48:38.621" v="166" actId="26606"/>
          <ac:spMkLst>
            <pc:docMk/>
            <pc:sldMk cId="3365060359" sldId="362"/>
            <ac:spMk id="2" creationId="{A9731067-84C0-40E8-8D39-582D45FFCC47}"/>
          </ac:spMkLst>
        </pc:spChg>
        <pc:spChg chg="mod">
          <ac:chgData name="Josh Franco" userId="822d8fe80610f946" providerId="LiveId" clId="{1958F0D0-386C-4983-AEFA-589B33B5A9EB}" dt="2020-11-29T23:48:41.453" v="168" actId="26606"/>
          <ac:spMkLst>
            <pc:docMk/>
            <pc:sldMk cId="3365060359" sldId="362"/>
            <ac:spMk id="3" creationId="{9B0D5B6E-DE5E-4818-8602-80D339AF4A52}"/>
          </ac:spMkLst>
        </pc:spChg>
        <pc:spChg chg="ord">
          <ac:chgData name="Josh Franco" userId="822d8fe80610f946" providerId="LiveId" clId="{1958F0D0-386C-4983-AEFA-589B33B5A9EB}" dt="2020-11-29T23:48:41.453" v="168" actId="26606"/>
          <ac:spMkLst>
            <pc:docMk/>
            <pc:sldMk cId="3365060359" sldId="362"/>
            <ac:spMk id="4" creationId="{B64CC1F5-A2EE-4452-87DF-3D9D241993F3}"/>
          </ac:spMkLst>
        </pc:spChg>
        <pc:spChg chg="add del">
          <ac:chgData name="Josh Franco" userId="822d8fe80610f946" providerId="LiveId" clId="{1958F0D0-386C-4983-AEFA-589B33B5A9EB}" dt="2020-11-29T23:48:38.621" v="166" actId="26606"/>
          <ac:spMkLst>
            <pc:docMk/>
            <pc:sldMk cId="3365060359" sldId="362"/>
            <ac:spMk id="9" creationId="{1A6D86F0-98E0-4468-9315-41BF7B0F2E68}"/>
          </ac:spMkLst>
        </pc:spChg>
        <pc:spChg chg="add del">
          <ac:chgData name="Josh Franco" userId="822d8fe80610f946" providerId="LiveId" clId="{1958F0D0-386C-4983-AEFA-589B33B5A9EB}" dt="2020-11-29T23:48:38.621" v="166" actId="26606"/>
          <ac:spMkLst>
            <pc:docMk/>
            <pc:sldMk cId="3365060359" sldId="362"/>
            <ac:spMk id="11" creationId="{CE957058-57AD-46A9-BAE9-7145CB3504F9}"/>
          </ac:spMkLst>
        </pc:spChg>
        <pc:spChg chg="add">
          <ac:chgData name="Josh Franco" userId="822d8fe80610f946" providerId="LiveId" clId="{1958F0D0-386C-4983-AEFA-589B33B5A9EB}" dt="2020-11-29T23:48:41.453" v="168" actId="26606"/>
          <ac:spMkLst>
            <pc:docMk/>
            <pc:sldMk cId="3365060359" sldId="362"/>
            <ac:spMk id="71" creationId="{9A457F22-2034-4200-B6E4-5B8372AAC226}"/>
          </ac:spMkLst>
        </pc:spChg>
        <pc:spChg chg="del">
          <ac:chgData name="Josh Franco" userId="822d8fe80610f946" providerId="LiveId" clId="{1958F0D0-386C-4983-AEFA-589B33B5A9EB}" dt="2020-11-29T23:47:58.025" v="158"/>
          <ac:spMkLst>
            <pc:docMk/>
            <pc:sldMk cId="3365060359" sldId="362"/>
            <ac:spMk id="73" creationId="{9A457F22-2034-4200-B6E4-5B8372AAC226}"/>
          </ac:spMkLst>
        </pc:spChg>
        <pc:spChg chg="del">
          <ac:chgData name="Josh Franco" userId="822d8fe80610f946" providerId="LiveId" clId="{1958F0D0-386C-4983-AEFA-589B33B5A9EB}" dt="2020-11-29T23:47:58.025" v="158"/>
          <ac:spMkLst>
            <pc:docMk/>
            <pc:sldMk cId="3365060359" sldId="362"/>
            <ac:spMk id="75" creationId="{A9DA7986-F4F5-4F92-94A3-343B2D72001D}"/>
          </ac:spMkLst>
        </pc:spChg>
        <pc:spChg chg="del">
          <ac:chgData name="Josh Franco" userId="822d8fe80610f946" providerId="LiveId" clId="{1958F0D0-386C-4983-AEFA-589B33B5A9EB}" dt="2020-11-29T23:47:58.025" v="158"/>
          <ac:spMkLst>
            <pc:docMk/>
            <pc:sldMk cId="3365060359" sldId="362"/>
            <ac:spMk id="77" creationId="{428E76FD-76EE-4DE6-BBA4-EEA6E4B98CD0}"/>
          </ac:spMkLst>
        </pc:spChg>
        <pc:spChg chg="add">
          <ac:chgData name="Josh Franco" userId="822d8fe80610f946" providerId="LiveId" clId="{1958F0D0-386C-4983-AEFA-589B33B5A9EB}" dt="2020-11-29T23:48:41.453" v="168" actId="26606"/>
          <ac:spMkLst>
            <pc:docMk/>
            <pc:sldMk cId="3365060359" sldId="362"/>
            <ac:spMk id="2052" creationId="{A9DA7986-F4F5-4F92-94A3-343B2D72001D}"/>
          </ac:spMkLst>
        </pc:spChg>
        <pc:spChg chg="add">
          <ac:chgData name="Josh Franco" userId="822d8fe80610f946" providerId="LiveId" clId="{1958F0D0-386C-4983-AEFA-589B33B5A9EB}" dt="2020-11-29T23:48:41.453" v="168" actId="26606"/>
          <ac:spMkLst>
            <pc:docMk/>
            <pc:sldMk cId="3365060359" sldId="362"/>
            <ac:spMk id="2053" creationId="{428E76FD-76EE-4DE6-BBA4-EEA6E4B98CD0}"/>
          </ac:spMkLst>
        </pc:spChg>
        <pc:picChg chg="del">
          <ac:chgData name="Josh Franco" userId="822d8fe80610f946" providerId="LiveId" clId="{1958F0D0-386C-4983-AEFA-589B33B5A9EB}" dt="2020-11-29T23:48:34.902" v="164" actId="478"/>
          <ac:picMkLst>
            <pc:docMk/>
            <pc:sldMk cId="3365060359" sldId="362"/>
            <ac:picMk id="1028" creationId="{3ED62A27-6265-4AC7-AD48-844BE4042423}"/>
          </ac:picMkLst>
        </pc:picChg>
        <pc:picChg chg="add mod">
          <ac:chgData name="Josh Franco" userId="822d8fe80610f946" providerId="LiveId" clId="{1958F0D0-386C-4983-AEFA-589B33B5A9EB}" dt="2020-11-29T23:48:41.453" v="168" actId="26606"/>
          <ac:picMkLst>
            <pc:docMk/>
            <pc:sldMk cId="3365060359" sldId="362"/>
            <ac:picMk id="2050" creationId="{93D191CA-783A-456A-9B98-4BE0281D8E99}"/>
          </ac:picMkLst>
        </pc:picChg>
      </pc:sldChg>
      <pc:sldChg chg="modSp new del mod">
        <pc:chgData name="Josh Franco" userId="822d8fe80610f946" providerId="LiveId" clId="{1958F0D0-386C-4983-AEFA-589B33B5A9EB}" dt="2020-11-29T23:48:57.441" v="174" actId="47"/>
        <pc:sldMkLst>
          <pc:docMk/>
          <pc:sldMk cId="2053584814" sldId="363"/>
        </pc:sldMkLst>
        <pc:spChg chg="mod">
          <ac:chgData name="Josh Franco" userId="822d8fe80610f946" providerId="LiveId" clId="{1958F0D0-386C-4983-AEFA-589B33B5A9EB}" dt="2020-11-29T23:48:52.563" v="171" actId="20577"/>
          <ac:spMkLst>
            <pc:docMk/>
            <pc:sldMk cId="2053584814" sldId="363"/>
            <ac:spMk id="2" creationId="{9BB5980E-C8B5-4C98-A9CF-6D0B1E94883C}"/>
          </ac:spMkLst>
        </pc:spChg>
      </pc:sldChg>
      <pc:sldChg chg="addSp delSp modSp add mod setBg setClrOvrMap delDesignElem">
        <pc:chgData name="Josh Franco" userId="822d8fe80610f946" providerId="LiveId" clId="{1958F0D0-386C-4983-AEFA-589B33B5A9EB}" dt="2020-11-29T23:49:32.975" v="183" actId="26606"/>
        <pc:sldMkLst>
          <pc:docMk/>
          <pc:sldMk cId="265191217" sldId="364"/>
        </pc:sldMkLst>
        <pc:spChg chg="mod">
          <ac:chgData name="Josh Franco" userId="822d8fe80610f946" providerId="LiveId" clId="{1958F0D0-386C-4983-AEFA-589B33B5A9EB}" dt="2020-11-29T23:49:32.975" v="183" actId="26606"/>
          <ac:spMkLst>
            <pc:docMk/>
            <pc:sldMk cId="265191217" sldId="364"/>
            <ac:spMk id="3" creationId="{9B0D5B6E-DE5E-4818-8602-80D339AF4A52}"/>
          </ac:spMkLst>
        </pc:spChg>
        <pc:spChg chg="ord">
          <ac:chgData name="Josh Franco" userId="822d8fe80610f946" providerId="LiveId" clId="{1958F0D0-386C-4983-AEFA-589B33B5A9EB}" dt="2020-11-29T23:49:32.975" v="183" actId="26606"/>
          <ac:spMkLst>
            <pc:docMk/>
            <pc:sldMk cId="265191217" sldId="364"/>
            <ac:spMk id="4" creationId="{B64CC1F5-A2EE-4452-87DF-3D9D241993F3}"/>
          </ac:spMkLst>
        </pc:spChg>
        <pc:spChg chg="del">
          <ac:chgData name="Josh Franco" userId="822d8fe80610f946" providerId="LiveId" clId="{1958F0D0-386C-4983-AEFA-589B33B5A9EB}" dt="2020-11-29T23:48:55.258" v="173"/>
          <ac:spMkLst>
            <pc:docMk/>
            <pc:sldMk cId="265191217" sldId="364"/>
            <ac:spMk id="71" creationId="{9A457F22-2034-4200-B6E4-5B8372AAC226}"/>
          </ac:spMkLst>
        </pc:spChg>
        <pc:spChg chg="add">
          <ac:chgData name="Josh Franco" userId="822d8fe80610f946" providerId="LiveId" clId="{1958F0D0-386C-4983-AEFA-589B33B5A9EB}" dt="2020-11-29T23:49:32.975" v="183" actId="26606"/>
          <ac:spMkLst>
            <pc:docMk/>
            <pc:sldMk cId="265191217" sldId="364"/>
            <ac:spMk id="73" creationId="{A9DA7986-F4F5-4F92-94A3-343B2D72001D}"/>
          </ac:spMkLst>
        </pc:spChg>
        <pc:spChg chg="add">
          <ac:chgData name="Josh Franco" userId="822d8fe80610f946" providerId="LiveId" clId="{1958F0D0-386C-4983-AEFA-589B33B5A9EB}" dt="2020-11-29T23:49:32.975" v="183" actId="26606"/>
          <ac:spMkLst>
            <pc:docMk/>
            <pc:sldMk cId="265191217" sldId="364"/>
            <ac:spMk id="75" creationId="{428E76FD-76EE-4DE6-BBA4-EEA6E4B98CD0}"/>
          </ac:spMkLst>
        </pc:spChg>
        <pc:spChg chg="del">
          <ac:chgData name="Josh Franco" userId="822d8fe80610f946" providerId="LiveId" clId="{1958F0D0-386C-4983-AEFA-589B33B5A9EB}" dt="2020-11-29T23:48:55.258" v="173"/>
          <ac:spMkLst>
            <pc:docMk/>
            <pc:sldMk cId="265191217" sldId="364"/>
            <ac:spMk id="2052" creationId="{A9DA7986-F4F5-4F92-94A3-343B2D72001D}"/>
          </ac:spMkLst>
        </pc:spChg>
        <pc:spChg chg="del">
          <ac:chgData name="Josh Franco" userId="822d8fe80610f946" providerId="LiveId" clId="{1958F0D0-386C-4983-AEFA-589B33B5A9EB}" dt="2020-11-29T23:48:55.258" v="173"/>
          <ac:spMkLst>
            <pc:docMk/>
            <pc:sldMk cId="265191217" sldId="364"/>
            <ac:spMk id="2053" creationId="{428E76FD-76EE-4DE6-BBA4-EEA6E4B98CD0}"/>
          </ac:spMkLst>
        </pc:spChg>
        <pc:spChg chg="add">
          <ac:chgData name="Josh Franco" userId="822d8fe80610f946" providerId="LiveId" clId="{1958F0D0-386C-4983-AEFA-589B33B5A9EB}" dt="2020-11-29T23:49:32.975" v="183" actId="26606"/>
          <ac:spMkLst>
            <pc:docMk/>
            <pc:sldMk cId="265191217" sldId="364"/>
            <ac:spMk id="3076" creationId="{9A457F22-2034-4200-B6E4-5B8372AAC226}"/>
          </ac:spMkLst>
        </pc:spChg>
        <pc:picChg chg="del">
          <ac:chgData name="Josh Franco" userId="822d8fe80610f946" providerId="LiveId" clId="{1958F0D0-386C-4983-AEFA-589B33B5A9EB}" dt="2020-11-29T23:49:29.531" v="181" actId="478"/>
          <ac:picMkLst>
            <pc:docMk/>
            <pc:sldMk cId="265191217" sldId="364"/>
            <ac:picMk id="2050" creationId="{93D191CA-783A-456A-9B98-4BE0281D8E99}"/>
          </ac:picMkLst>
        </pc:picChg>
        <pc:picChg chg="add mod">
          <ac:chgData name="Josh Franco" userId="822d8fe80610f946" providerId="LiveId" clId="{1958F0D0-386C-4983-AEFA-589B33B5A9EB}" dt="2020-11-29T23:49:32.975" v="183" actId="26606"/>
          <ac:picMkLst>
            <pc:docMk/>
            <pc:sldMk cId="265191217" sldId="364"/>
            <ac:picMk id="3074" creationId="{7500D8AD-A1C8-4C9F-9238-E82FED131D76}"/>
          </ac:picMkLst>
        </pc:picChg>
      </pc:sldChg>
      <pc:sldChg chg="modSp new mod">
        <pc:chgData name="Josh Franco" userId="822d8fe80610f946" providerId="LiveId" clId="{1958F0D0-386C-4983-AEFA-589B33B5A9EB}" dt="2020-11-29T23:52:40.359" v="202" actId="20577"/>
        <pc:sldMkLst>
          <pc:docMk/>
          <pc:sldMk cId="2936706455" sldId="365"/>
        </pc:sldMkLst>
        <pc:spChg chg="mod">
          <ac:chgData name="Josh Franco" userId="822d8fe80610f946" providerId="LiveId" clId="{1958F0D0-386C-4983-AEFA-589B33B5A9EB}" dt="2020-11-29T23:52:40.359" v="202" actId="20577"/>
          <ac:spMkLst>
            <pc:docMk/>
            <pc:sldMk cId="2936706455" sldId="365"/>
            <ac:spMk id="2" creationId="{E1E0A497-E715-413E-B1C4-231EA5034E46}"/>
          </ac:spMkLst>
        </pc:spChg>
      </pc:sldChg>
      <pc:sldChg chg="modSp new mod">
        <pc:chgData name="Josh Franco" userId="822d8fe80610f946" providerId="LiveId" clId="{1958F0D0-386C-4983-AEFA-589B33B5A9EB}" dt="2020-11-30T01:38:43.455" v="714" actId="313"/>
        <pc:sldMkLst>
          <pc:docMk/>
          <pc:sldMk cId="2287413951" sldId="366"/>
        </pc:sldMkLst>
        <pc:spChg chg="mod">
          <ac:chgData name="Josh Franco" userId="822d8fe80610f946" providerId="LiveId" clId="{1958F0D0-386C-4983-AEFA-589B33B5A9EB}" dt="2020-11-30T01:38:43.455" v="714" actId="313"/>
          <ac:spMkLst>
            <pc:docMk/>
            <pc:sldMk cId="2287413951" sldId="366"/>
            <ac:spMk id="2" creationId="{0FB9714A-F302-469C-BFA5-527CB1DC9E4F}"/>
          </ac:spMkLst>
        </pc:spChg>
      </pc:sldChg>
      <pc:sldChg chg="modSp new mod">
        <pc:chgData name="Josh Franco" userId="822d8fe80610f946" providerId="LiveId" clId="{1958F0D0-386C-4983-AEFA-589B33B5A9EB}" dt="2020-11-29T23:52:56.736" v="242" actId="27636"/>
        <pc:sldMkLst>
          <pc:docMk/>
          <pc:sldMk cId="4246151079" sldId="367"/>
        </pc:sldMkLst>
        <pc:spChg chg="mod">
          <ac:chgData name="Josh Franco" userId="822d8fe80610f946" providerId="LiveId" clId="{1958F0D0-386C-4983-AEFA-589B33B5A9EB}" dt="2020-11-29T23:52:56.736" v="242" actId="27636"/>
          <ac:spMkLst>
            <pc:docMk/>
            <pc:sldMk cId="4246151079" sldId="367"/>
            <ac:spMk id="2" creationId="{57C98F3F-0B05-4325-B50D-4C6E650BA8E2}"/>
          </ac:spMkLst>
        </pc:spChg>
      </pc:sldChg>
      <pc:sldChg chg="modSp new mod">
        <pc:chgData name="Josh Franco" userId="822d8fe80610f946" providerId="LiveId" clId="{1958F0D0-386C-4983-AEFA-589B33B5A9EB}" dt="2020-11-29T23:53:07.291" v="261" actId="20577"/>
        <pc:sldMkLst>
          <pc:docMk/>
          <pc:sldMk cId="1638713960" sldId="368"/>
        </pc:sldMkLst>
        <pc:spChg chg="mod">
          <ac:chgData name="Josh Franco" userId="822d8fe80610f946" providerId="LiveId" clId="{1958F0D0-386C-4983-AEFA-589B33B5A9EB}" dt="2020-11-29T23:53:07.291" v="261" actId="20577"/>
          <ac:spMkLst>
            <pc:docMk/>
            <pc:sldMk cId="1638713960" sldId="368"/>
            <ac:spMk id="2" creationId="{D9878E7D-336A-4FC6-B90F-9FE4120ACBA6}"/>
          </ac:spMkLst>
        </pc:spChg>
      </pc:sldChg>
      <pc:sldChg chg="modSp new mod">
        <pc:chgData name="Josh Franco" userId="822d8fe80610f946" providerId="LiveId" clId="{1958F0D0-386C-4983-AEFA-589B33B5A9EB}" dt="2020-11-29T23:53:13.890" v="279" actId="20577"/>
        <pc:sldMkLst>
          <pc:docMk/>
          <pc:sldMk cId="2024681802" sldId="369"/>
        </pc:sldMkLst>
        <pc:spChg chg="mod">
          <ac:chgData name="Josh Franco" userId="822d8fe80610f946" providerId="LiveId" clId="{1958F0D0-386C-4983-AEFA-589B33B5A9EB}" dt="2020-11-29T23:53:13.890" v="279" actId="20577"/>
          <ac:spMkLst>
            <pc:docMk/>
            <pc:sldMk cId="2024681802" sldId="369"/>
            <ac:spMk id="2" creationId="{A555E70B-4324-4360-AD9C-5DCC591F12D5}"/>
          </ac:spMkLst>
        </pc:spChg>
      </pc:sldChg>
      <pc:sldChg chg="modSp new mod">
        <pc:chgData name="Josh Franco" userId="822d8fe80610f946" providerId="LiveId" clId="{1958F0D0-386C-4983-AEFA-589B33B5A9EB}" dt="2020-11-29T23:53:20.773" v="313" actId="20577"/>
        <pc:sldMkLst>
          <pc:docMk/>
          <pc:sldMk cId="3459444869" sldId="370"/>
        </pc:sldMkLst>
        <pc:spChg chg="mod">
          <ac:chgData name="Josh Franco" userId="822d8fe80610f946" providerId="LiveId" clId="{1958F0D0-386C-4983-AEFA-589B33B5A9EB}" dt="2020-11-29T23:53:20.773" v="313" actId="20577"/>
          <ac:spMkLst>
            <pc:docMk/>
            <pc:sldMk cId="3459444869" sldId="370"/>
            <ac:spMk id="2" creationId="{6334533D-5191-49F0-8E8F-A7F2BD7B4C89}"/>
          </ac:spMkLst>
        </pc:spChg>
      </pc:sldChg>
      <pc:sldChg chg="addSp delSp modSp new mod setBg modNotesTx">
        <pc:chgData name="Josh Franco" userId="822d8fe80610f946" providerId="LiveId" clId="{1958F0D0-386C-4983-AEFA-589B33B5A9EB}" dt="2020-11-29T23:54:03.185" v="329"/>
        <pc:sldMkLst>
          <pc:docMk/>
          <pc:sldMk cId="1693633552" sldId="371"/>
        </pc:sldMkLst>
        <pc:spChg chg="del">
          <ac:chgData name="Josh Franco" userId="822d8fe80610f946" providerId="LiveId" clId="{1958F0D0-386C-4983-AEFA-589B33B5A9EB}" dt="2020-11-29T23:53:57.741" v="318" actId="26606"/>
          <ac:spMkLst>
            <pc:docMk/>
            <pc:sldMk cId="1693633552" sldId="371"/>
            <ac:spMk id="2" creationId="{1A1774BA-37E0-4AA3-B06D-6CE070A30858}"/>
          </ac:spMkLst>
        </pc:spChg>
        <pc:spChg chg="del">
          <ac:chgData name="Josh Franco" userId="822d8fe80610f946" providerId="LiveId" clId="{1958F0D0-386C-4983-AEFA-589B33B5A9EB}" dt="2020-11-29T23:53:57.741" v="318" actId="26606"/>
          <ac:spMkLst>
            <pc:docMk/>
            <pc:sldMk cId="1693633552" sldId="371"/>
            <ac:spMk id="3" creationId="{3F1BA0D5-88F5-40BE-B763-9E81F675B8EE}"/>
          </ac:spMkLst>
        </pc:spChg>
        <pc:spChg chg="mod ord">
          <ac:chgData name="Josh Franco" userId="822d8fe80610f946" providerId="LiveId" clId="{1958F0D0-386C-4983-AEFA-589B33B5A9EB}" dt="2020-11-29T23:53:57.741" v="318" actId="26606"/>
          <ac:spMkLst>
            <pc:docMk/>
            <pc:sldMk cId="1693633552" sldId="371"/>
            <ac:spMk id="4" creationId="{ADFB0344-3E18-4B5B-9ACF-5C66259C3747}"/>
          </ac:spMkLst>
        </pc:spChg>
        <pc:spChg chg="add del">
          <ac:chgData name="Josh Franco" userId="822d8fe80610f946" providerId="LiveId" clId="{1958F0D0-386C-4983-AEFA-589B33B5A9EB}" dt="2020-11-29T23:53:50.698" v="316" actId="22"/>
          <ac:spMkLst>
            <pc:docMk/>
            <pc:sldMk cId="1693633552" sldId="371"/>
            <ac:spMk id="6" creationId="{7C470A1F-4580-4254-B239-3EE997740DA8}"/>
          </ac:spMkLst>
        </pc:spChg>
        <pc:spChg chg="add">
          <ac:chgData name="Josh Franco" userId="822d8fe80610f946" providerId="LiveId" clId="{1958F0D0-386C-4983-AEFA-589B33B5A9EB}" dt="2020-11-29T23:53:57.741" v="318" actId="26606"/>
          <ac:spMkLst>
            <pc:docMk/>
            <pc:sldMk cId="1693633552" sldId="371"/>
            <ac:spMk id="71" creationId="{A03445F7-FD8B-494B-8F82-8DFCE98D112D}"/>
          </ac:spMkLst>
        </pc:spChg>
        <pc:spChg chg="add">
          <ac:chgData name="Josh Franco" userId="822d8fe80610f946" providerId="LiveId" clId="{1958F0D0-386C-4983-AEFA-589B33B5A9EB}" dt="2020-11-29T23:53:57.741" v="318" actId="26606"/>
          <ac:spMkLst>
            <pc:docMk/>
            <pc:sldMk cId="1693633552" sldId="371"/>
            <ac:spMk id="73" creationId="{0126A9BA-045C-45E7-AF03-BAE3E00AF1A1}"/>
          </ac:spMkLst>
        </pc:spChg>
        <pc:picChg chg="add mod">
          <ac:chgData name="Josh Franco" userId="822d8fe80610f946" providerId="LiveId" clId="{1958F0D0-386C-4983-AEFA-589B33B5A9EB}" dt="2020-11-29T23:53:57.741" v="318" actId="26606"/>
          <ac:picMkLst>
            <pc:docMk/>
            <pc:sldMk cId="1693633552" sldId="371"/>
            <ac:picMk id="1026" creationId="{34D3B36A-44F6-4D65-82E4-F3ABD741BDF0}"/>
          </ac:picMkLst>
        </pc:picChg>
      </pc:sldChg>
      <pc:sldChg chg="addSp delSp modSp new mod setBg modNotesTx">
        <pc:chgData name="Josh Franco" userId="822d8fe80610f946" providerId="LiveId" clId="{1958F0D0-386C-4983-AEFA-589B33B5A9EB}" dt="2020-11-29T23:54:16.088" v="341"/>
        <pc:sldMkLst>
          <pc:docMk/>
          <pc:sldMk cId="2457191938" sldId="372"/>
        </pc:sldMkLst>
        <pc:spChg chg="del">
          <ac:chgData name="Josh Franco" userId="822d8fe80610f946" providerId="LiveId" clId="{1958F0D0-386C-4983-AEFA-589B33B5A9EB}" dt="2020-11-29T23:54:11.225" v="332" actId="26606"/>
          <ac:spMkLst>
            <pc:docMk/>
            <pc:sldMk cId="2457191938" sldId="372"/>
            <ac:spMk id="2" creationId="{B47F3D8A-AB71-4AF4-9263-92C65D60AFED}"/>
          </ac:spMkLst>
        </pc:spChg>
        <pc:spChg chg="del">
          <ac:chgData name="Josh Franco" userId="822d8fe80610f946" providerId="LiveId" clId="{1958F0D0-386C-4983-AEFA-589B33B5A9EB}" dt="2020-11-29T23:54:11.225" v="332" actId="26606"/>
          <ac:spMkLst>
            <pc:docMk/>
            <pc:sldMk cId="2457191938" sldId="372"/>
            <ac:spMk id="3" creationId="{4622360A-8E08-4F98-BD74-F7391A04917C}"/>
          </ac:spMkLst>
        </pc:spChg>
        <pc:spChg chg="mod ord">
          <ac:chgData name="Josh Franco" userId="822d8fe80610f946" providerId="LiveId" clId="{1958F0D0-386C-4983-AEFA-589B33B5A9EB}" dt="2020-11-29T23:54:11.225" v="332" actId="26606"/>
          <ac:spMkLst>
            <pc:docMk/>
            <pc:sldMk cId="2457191938" sldId="372"/>
            <ac:spMk id="4" creationId="{45C9820E-F354-4A74-AE68-0499F4893F9F}"/>
          </ac:spMkLst>
        </pc:spChg>
        <pc:spChg chg="add">
          <ac:chgData name="Josh Franco" userId="822d8fe80610f946" providerId="LiveId" clId="{1958F0D0-386C-4983-AEFA-589B33B5A9EB}" dt="2020-11-29T23:54:11.225" v="332" actId="26606"/>
          <ac:spMkLst>
            <pc:docMk/>
            <pc:sldMk cId="2457191938" sldId="372"/>
            <ac:spMk id="71" creationId="{A03445F7-FD8B-494B-8F82-8DFCE98D112D}"/>
          </ac:spMkLst>
        </pc:spChg>
        <pc:spChg chg="add">
          <ac:chgData name="Josh Franco" userId="822d8fe80610f946" providerId="LiveId" clId="{1958F0D0-386C-4983-AEFA-589B33B5A9EB}" dt="2020-11-29T23:54:11.225" v="332" actId="26606"/>
          <ac:spMkLst>
            <pc:docMk/>
            <pc:sldMk cId="2457191938" sldId="372"/>
            <ac:spMk id="73" creationId="{0126A9BA-045C-45E7-AF03-BAE3E00AF1A1}"/>
          </ac:spMkLst>
        </pc:spChg>
        <pc:picChg chg="add mod">
          <ac:chgData name="Josh Franco" userId="822d8fe80610f946" providerId="LiveId" clId="{1958F0D0-386C-4983-AEFA-589B33B5A9EB}" dt="2020-11-29T23:54:11.225" v="332" actId="26606"/>
          <ac:picMkLst>
            <pc:docMk/>
            <pc:sldMk cId="2457191938" sldId="372"/>
            <ac:picMk id="2050" creationId="{41CCA716-FEDB-4633-8EFF-93E1B49ED42E}"/>
          </ac:picMkLst>
        </pc:picChg>
      </pc:sldChg>
      <pc:sldChg chg="modSp new mod">
        <pc:chgData name="Josh Franco" userId="822d8fe80610f946" providerId="LiveId" clId="{1958F0D0-386C-4983-AEFA-589B33B5A9EB}" dt="2020-11-30T01:54:26.491" v="1759" actId="20577"/>
        <pc:sldMkLst>
          <pc:docMk/>
          <pc:sldMk cId="2407844128" sldId="373"/>
        </pc:sldMkLst>
        <pc:spChg chg="mod">
          <ac:chgData name="Josh Franco" userId="822d8fe80610f946" providerId="LiveId" clId="{1958F0D0-386C-4983-AEFA-589B33B5A9EB}" dt="2020-11-30T01:51:15.499" v="738" actId="20577"/>
          <ac:spMkLst>
            <pc:docMk/>
            <pc:sldMk cId="2407844128" sldId="373"/>
            <ac:spMk id="2" creationId="{F5EB6FF2-73CD-46CD-829E-7089F55F6AFF}"/>
          </ac:spMkLst>
        </pc:spChg>
        <pc:spChg chg="mod">
          <ac:chgData name="Josh Franco" userId="822d8fe80610f946" providerId="LiveId" clId="{1958F0D0-386C-4983-AEFA-589B33B5A9EB}" dt="2020-11-30T01:54:26.491" v="1759" actId="20577"/>
          <ac:spMkLst>
            <pc:docMk/>
            <pc:sldMk cId="2407844128" sldId="373"/>
            <ac:spMk id="3" creationId="{FFEE844E-96AE-4040-A778-E1F657C6C177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8081A-C7E0-46E6-A4FA-AA630451D14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1_2" csCatId="accent1" phldr="1"/>
      <dgm:spPr/>
      <dgm:t>
        <a:bodyPr/>
        <a:lstStyle/>
        <a:p>
          <a:endParaRPr lang="en-US"/>
        </a:p>
      </dgm:t>
    </dgm:pt>
    <dgm:pt modelId="{F85E6CCC-907D-47B9-931A-ED9026FB118B}">
      <dgm:prSet/>
      <dgm:spPr/>
      <dgm:t>
        <a:bodyPr/>
        <a:lstStyle/>
        <a:p>
          <a:r>
            <a:rPr lang="en-US"/>
            <a:t>City Commissions</a:t>
          </a:r>
        </a:p>
      </dgm:t>
    </dgm:pt>
    <dgm:pt modelId="{34892A4C-2826-4431-A5A0-50A39AF555A9}" type="parTrans" cxnId="{E6F79938-2765-4C92-AED7-EEAD526BBB57}">
      <dgm:prSet/>
      <dgm:spPr/>
      <dgm:t>
        <a:bodyPr/>
        <a:lstStyle/>
        <a:p>
          <a:endParaRPr lang="en-US"/>
        </a:p>
      </dgm:t>
    </dgm:pt>
    <dgm:pt modelId="{DA364997-ADBC-4839-A833-29C6F1451A58}" type="sibTrans" cxnId="{E6F79938-2765-4C92-AED7-EEAD526BBB57}">
      <dgm:prSet/>
      <dgm:spPr/>
      <dgm:t>
        <a:bodyPr/>
        <a:lstStyle/>
        <a:p>
          <a:endParaRPr lang="en-US"/>
        </a:p>
      </dgm:t>
    </dgm:pt>
    <dgm:pt modelId="{5D18E01E-8281-4505-BF78-BE0026F2188A}">
      <dgm:prSet/>
      <dgm:spPr/>
      <dgm:t>
        <a:bodyPr/>
        <a:lstStyle/>
        <a:p>
          <a:endParaRPr lang="en-US" dirty="0"/>
        </a:p>
      </dgm:t>
    </dgm:pt>
    <dgm:pt modelId="{AC46407F-AD88-4A9F-A4DE-DEDF3D13FC84}" type="parTrans" cxnId="{5E44B1AA-B5B3-41EF-9AE7-98BB21DAD602}">
      <dgm:prSet/>
      <dgm:spPr/>
      <dgm:t>
        <a:bodyPr/>
        <a:lstStyle/>
        <a:p>
          <a:endParaRPr lang="en-US"/>
        </a:p>
      </dgm:t>
    </dgm:pt>
    <dgm:pt modelId="{9253FE06-6A3A-4835-9BD1-941CAA4E6ABB}" type="sibTrans" cxnId="{5E44B1AA-B5B3-41EF-9AE7-98BB21DAD602}">
      <dgm:prSet/>
      <dgm:spPr/>
      <dgm:t>
        <a:bodyPr/>
        <a:lstStyle/>
        <a:p>
          <a:endParaRPr lang="en-US"/>
        </a:p>
      </dgm:t>
    </dgm:pt>
    <dgm:pt modelId="{8D47EFF2-7593-498A-9612-59DCA82DCEDA}">
      <dgm:prSet/>
      <dgm:spPr/>
      <dgm:t>
        <a:bodyPr/>
        <a:lstStyle/>
        <a:p>
          <a:r>
            <a:rPr lang="en-US"/>
            <a:t>County Commissions</a:t>
          </a:r>
        </a:p>
      </dgm:t>
    </dgm:pt>
    <dgm:pt modelId="{B780A3DE-EF44-4FB3-AE69-1D13D78E7B1F}" type="parTrans" cxnId="{7D907DCA-39A6-4A78-BDA3-9779268F25B5}">
      <dgm:prSet/>
      <dgm:spPr/>
      <dgm:t>
        <a:bodyPr/>
        <a:lstStyle/>
        <a:p>
          <a:endParaRPr lang="en-US"/>
        </a:p>
      </dgm:t>
    </dgm:pt>
    <dgm:pt modelId="{9F439EF4-252F-486A-B081-4B9D8509A7D7}" type="sibTrans" cxnId="{7D907DCA-39A6-4A78-BDA3-9779268F25B5}">
      <dgm:prSet/>
      <dgm:spPr/>
      <dgm:t>
        <a:bodyPr/>
        <a:lstStyle/>
        <a:p>
          <a:endParaRPr lang="en-US"/>
        </a:p>
      </dgm:t>
    </dgm:pt>
    <dgm:pt modelId="{8113DD89-9BB4-433E-87AB-0176E9A49E65}">
      <dgm:prSet/>
      <dgm:spPr/>
      <dgm:t>
        <a:bodyPr/>
        <a:lstStyle/>
        <a:p>
          <a:endParaRPr lang="en-US" dirty="0"/>
        </a:p>
      </dgm:t>
    </dgm:pt>
    <dgm:pt modelId="{515212FE-7D4A-4DA8-A4F2-8928FBBCF34F}" type="parTrans" cxnId="{13F0F154-B2E4-48CD-8A76-C968ED4B53D4}">
      <dgm:prSet/>
      <dgm:spPr/>
      <dgm:t>
        <a:bodyPr/>
        <a:lstStyle/>
        <a:p>
          <a:endParaRPr lang="en-US"/>
        </a:p>
      </dgm:t>
    </dgm:pt>
    <dgm:pt modelId="{44E7E2E3-B049-4993-AC7C-8BFED8B39836}" type="sibTrans" cxnId="{13F0F154-B2E4-48CD-8A76-C968ED4B53D4}">
      <dgm:prSet/>
      <dgm:spPr/>
      <dgm:t>
        <a:bodyPr/>
        <a:lstStyle/>
        <a:p>
          <a:endParaRPr lang="en-US"/>
        </a:p>
      </dgm:t>
    </dgm:pt>
    <dgm:pt modelId="{9DFF0849-74E6-499D-B253-BD2B086CE511}">
      <dgm:prSet/>
      <dgm:spPr/>
      <dgm:t>
        <a:bodyPr/>
        <a:lstStyle/>
        <a:p>
          <a:r>
            <a:rPr lang="en-US" dirty="0"/>
            <a:t>State Boards and Commissions</a:t>
          </a:r>
        </a:p>
      </dgm:t>
    </dgm:pt>
    <dgm:pt modelId="{C504B220-9228-4C2E-A15B-1AE94B5EBA2F}" type="parTrans" cxnId="{7A1140AD-905E-43C9-8472-6764BFC92225}">
      <dgm:prSet/>
      <dgm:spPr/>
      <dgm:t>
        <a:bodyPr/>
        <a:lstStyle/>
        <a:p>
          <a:endParaRPr lang="en-US"/>
        </a:p>
      </dgm:t>
    </dgm:pt>
    <dgm:pt modelId="{D256038D-FF2B-4003-956F-1A705F81A685}" type="sibTrans" cxnId="{7A1140AD-905E-43C9-8472-6764BFC92225}">
      <dgm:prSet/>
      <dgm:spPr/>
      <dgm:t>
        <a:bodyPr/>
        <a:lstStyle/>
        <a:p>
          <a:endParaRPr lang="en-US"/>
        </a:p>
      </dgm:t>
    </dgm:pt>
    <dgm:pt modelId="{4B037D23-94A8-4DE4-8205-7031E9A169CE}" type="pres">
      <dgm:prSet presAssocID="{D0A8081A-C7E0-46E6-A4FA-AA630451D14B}" presName="root" presStyleCnt="0">
        <dgm:presLayoutVars>
          <dgm:dir/>
          <dgm:resizeHandles val="exact"/>
        </dgm:presLayoutVars>
      </dgm:prSet>
      <dgm:spPr/>
    </dgm:pt>
    <dgm:pt modelId="{22971EA5-E23A-4920-BBC3-CFC0DEA9804A}" type="pres">
      <dgm:prSet presAssocID="{F85E6CCC-907D-47B9-931A-ED9026FB118B}" presName="compNode" presStyleCnt="0"/>
      <dgm:spPr/>
    </dgm:pt>
    <dgm:pt modelId="{DBE76826-3259-4C8D-816B-8E135F79D48A}" type="pres">
      <dgm:prSet presAssocID="{F85E6CCC-907D-47B9-931A-ED9026FB118B}" presName="bgRect" presStyleLbl="bgShp" presStyleIdx="0" presStyleCnt="3"/>
      <dgm:spPr/>
    </dgm:pt>
    <dgm:pt modelId="{97E1CE74-CBDD-48C6-82E1-2DD41D57E183}" type="pres">
      <dgm:prSet presAssocID="{F85E6CCC-907D-47B9-931A-ED9026FB118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93F52804-5C27-4107-AACF-93DE94878C70}" type="pres">
      <dgm:prSet presAssocID="{F85E6CCC-907D-47B9-931A-ED9026FB118B}" presName="spaceRect" presStyleCnt="0"/>
      <dgm:spPr/>
    </dgm:pt>
    <dgm:pt modelId="{C31A7AB2-DC0C-4041-A9D3-EED06E4C4EF7}" type="pres">
      <dgm:prSet presAssocID="{F85E6CCC-907D-47B9-931A-ED9026FB118B}" presName="parTx" presStyleLbl="revTx" presStyleIdx="0" presStyleCnt="5">
        <dgm:presLayoutVars>
          <dgm:chMax val="0"/>
          <dgm:chPref val="0"/>
        </dgm:presLayoutVars>
      </dgm:prSet>
      <dgm:spPr/>
    </dgm:pt>
    <dgm:pt modelId="{E7974710-6BC2-487E-AE1D-A075C536F4E5}" type="pres">
      <dgm:prSet presAssocID="{F85E6CCC-907D-47B9-931A-ED9026FB118B}" presName="desTx" presStyleLbl="revTx" presStyleIdx="1" presStyleCnt="5">
        <dgm:presLayoutVars/>
      </dgm:prSet>
      <dgm:spPr/>
    </dgm:pt>
    <dgm:pt modelId="{D190F978-7293-4C55-89C8-27815D11B46A}" type="pres">
      <dgm:prSet presAssocID="{DA364997-ADBC-4839-A833-29C6F1451A58}" presName="sibTrans" presStyleCnt="0"/>
      <dgm:spPr/>
    </dgm:pt>
    <dgm:pt modelId="{B3DD9433-5D6F-4E75-AE4D-2F768F478E62}" type="pres">
      <dgm:prSet presAssocID="{8D47EFF2-7593-498A-9612-59DCA82DCEDA}" presName="compNode" presStyleCnt="0"/>
      <dgm:spPr/>
    </dgm:pt>
    <dgm:pt modelId="{024D340B-97B5-4830-AD9B-73ADA01CC82C}" type="pres">
      <dgm:prSet presAssocID="{8D47EFF2-7593-498A-9612-59DCA82DCEDA}" presName="bgRect" presStyleLbl="bgShp" presStyleIdx="1" presStyleCnt="3"/>
      <dgm:spPr/>
    </dgm:pt>
    <dgm:pt modelId="{A21A09F9-B2FD-41D0-864A-26FE41C07766}" type="pres">
      <dgm:prSet presAssocID="{8D47EFF2-7593-498A-9612-59DCA82DCED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BE944FC8-2C5D-43AD-B304-8E5814A1663B}" type="pres">
      <dgm:prSet presAssocID="{8D47EFF2-7593-498A-9612-59DCA82DCEDA}" presName="spaceRect" presStyleCnt="0"/>
      <dgm:spPr/>
    </dgm:pt>
    <dgm:pt modelId="{84E99649-367E-4B04-9FC1-C3295E40CFF7}" type="pres">
      <dgm:prSet presAssocID="{8D47EFF2-7593-498A-9612-59DCA82DCEDA}" presName="parTx" presStyleLbl="revTx" presStyleIdx="2" presStyleCnt="5">
        <dgm:presLayoutVars>
          <dgm:chMax val="0"/>
          <dgm:chPref val="0"/>
        </dgm:presLayoutVars>
      </dgm:prSet>
      <dgm:spPr/>
    </dgm:pt>
    <dgm:pt modelId="{0FBECE2A-9098-4E1F-BAC8-02ABE16D06FF}" type="pres">
      <dgm:prSet presAssocID="{8D47EFF2-7593-498A-9612-59DCA82DCEDA}" presName="desTx" presStyleLbl="revTx" presStyleIdx="3" presStyleCnt="5">
        <dgm:presLayoutVars/>
      </dgm:prSet>
      <dgm:spPr/>
    </dgm:pt>
    <dgm:pt modelId="{F749B4DA-A4D5-4A09-945E-5F48376DDEAB}" type="pres">
      <dgm:prSet presAssocID="{9F439EF4-252F-486A-B081-4B9D8509A7D7}" presName="sibTrans" presStyleCnt="0"/>
      <dgm:spPr/>
    </dgm:pt>
    <dgm:pt modelId="{D5CF667C-660E-4244-BAC9-D6110FF9E024}" type="pres">
      <dgm:prSet presAssocID="{9DFF0849-74E6-499D-B253-BD2B086CE511}" presName="compNode" presStyleCnt="0"/>
      <dgm:spPr/>
    </dgm:pt>
    <dgm:pt modelId="{1EC27A9F-9445-4DBD-B76F-4B5E00E44E34}" type="pres">
      <dgm:prSet presAssocID="{9DFF0849-74E6-499D-B253-BD2B086CE511}" presName="bgRect" presStyleLbl="bgShp" presStyleIdx="2" presStyleCnt="3"/>
      <dgm:spPr/>
    </dgm:pt>
    <dgm:pt modelId="{E23DA233-156F-4BDF-9D03-F51F85CC4C24}" type="pres">
      <dgm:prSet presAssocID="{9DFF0849-74E6-499D-B253-BD2B086CE51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A323B7FC-57E5-48FD-9945-02729E798392}" type="pres">
      <dgm:prSet presAssocID="{9DFF0849-74E6-499D-B253-BD2B086CE511}" presName="spaceRect" presStyleCnt="0"/>
      <dgm:spPr/>
    </dgm:pt>
    <dgm:pt modelId="{9EF51596-2E86-4210-8FDD-973E7E56C1C5}" type="pres">
      <dgm:prSet presAssocID="{9DFF0849-74E6-499D-B253-BD2B086CE51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6F79938-2765-4C92-AED7-EEAD526BBB57}" srcId="{D0A8081A-C7E0-46E6-A4FA-AA630451D14B}" destId="{F85E6CCC-907D-47B9-931A-ED9026FB118B}" srcOrd="0" destOrd="0" parTransId="{34892A4C-2826-4431-A5A0-50A39AF555A9}" sibTransId="{DA364997-ADBC-4839-A833-29C6F1451A58}"/>
    <dgm:cxn modelId="{9599BF63-B715-4226-AC06-8553EB8C3456}" type="presOf" srcId="{5D18E01E-8281-4505-BF78-BE0026F2188A}" destId="{E7974710-6BC2-487E-AE1D-A075C536F4E5}" srcOrd="0" destOrd="0" presId="urn:microsoft.com/office/officeart/2018/2/layout/IconVerticalSolidList"/>
    <dgm:cxn modelId="{C2D6C14D-B82A-433C-9FA6-C5DD5C25DD54}" type="presOf" srcId="{8D47EFF2-7593-498A-9612-59DCA82DCEDA}" destId="{84E99649-367E-4B04-9FC1-C3295E40CFF7}" srcOrd="0" destOrd="0" presId="urn:microsoft.com/office/officeart/2018/2/layout/IconVerticalSolidList"/>
    <dgm:cxn modelId="{13F0F154-B2E4-48CD-8A76-C968ED4B53D4}" srcId="{8D47EFF2-7593-498A-9612-59DCA82DCEDA}" destId="{8113DD89-9BB4-433E-87AB-0176E9A49E65}" srcOrd="0" destOrd="0" parTransId="{515212FE-7D4A-4DA8-A4F2-8928FBBCF34F}" sibTransId="{44E7E2E3-B049-4993-AC7C-8BFED8B39836}"/>
    <dgm:cxn modelId="{2B4A1F8D-EC5B-4B68-80ED-B7C8F05E253C}" type="presOf" srcId="{D0A8081A-C7E0-46E6-A4FA-AA630451D14B}" destId="{4B037D23-94A8-4DE4-8205-7031E9A169CE}" srcOrd="0" destOrd="0" presId="urn:microsoft.com/office/officeart/2018/2/layout/IconVerticalSolidList"/>
    <dgm:cxn modelId="{5E44B1AA-B5B3-41EF-9AE7-98BB21DAD602}" srcId="{F85E6CCC-907D-47B9-931A-ED9026FB118B}" destId="{5D18E01E-8281-4505-BF78-BE0026F2188A}" srcOrd="0" destOrd="0" parTransId="{AC46407F-AD88-4A9F-A4DE-DEDF3D13FC84}" sibTransId="{9253FE06-6A3A-4835-9BD1-941CAA4E6ABB}"/>
    <dgm:cxn modelId="{7A1140AD-905E-43C9-8472-6764BFC92225}" srcId="{D0A8081A-C7E0-46E6-A4FA-AA630451D14B}" destId="{9DFF0849-74E6-499D-B253-BD2B086CE511}" srcOrd="2" destOrd="0" parTransId="{C504B220-9228-4C2E-A15B-1AE94B5EBA2F}" sibTransId="{D256038D-FF2B-4003-956F-1A705F81A685}"/>
    <dgm:cxn modelId="{03C730BE-2163-4741-B767-4D67DC4475DB}" type="presOf" srcId="{F85E6CCC-907D-47B9-931A-ED9026FB118B}" destId="{C31A7AB2-DC0C-4041-A9D3-EED06E4C4EF7}" srcOrd="0" destOrd="0" presId="urn:microsoft.com/office/officeart/2018/2/layout/IconVerticalSolidList"/>
    <dgm:cxn modelId="{7D907DCA-39A6-4A78-BDA3-9779268F25B5}" srcId="{D0A8081A-C7E0-46E6-A4FA-AA630451D14B}" destId="{8D47EFF2-7593-498A-9612-59DCA82DCEDA}" srcOrd="1" destOrd="0" parTransId="{B780A3DE-EF44-4FB3-AE69-1D13D78E7B1F}" sibTransId="{9F439EF4-252F-486A-B081-4B9D8509A7D7}"/>
    <dgm:cxn modelId="{DE81ABE0-B010-4689-8E9F-2B4DEF7937E1}" type="presOf" srcId="{9DFF0849-74E6-499D-B253-BD2B086CE511}" destId="{9EF51596-2E86-4210-8FDD-973E7E56C1C5}" srcOrd="0" destOrd="0" presId="urn:microsoft.com/office/officeart/2018/2/layout/IconVerticalSolidList"/>
    <dgm:cxn modelId="{AF5E98ED-E1E2-4D9F-9F2C-C22B2B2F32E4}" type="presOf" srcId="{8113DD89-9BB4-433E-87AB-0176E9A49E65}" destId="{0FBECE2A-9098-4E1F-BAC8-02ABE16D06FF}" srcOrd="0" destOrd="0" presId="urn:microsoft.com/office/officeart/2018/2/layout/IconVerticalSolidList"/>
    <dgm:cxn modelId="{62C434A1-FD03-45B3-BBE4-28571362BB2F}" type="presParOf" srcId="{4B037D23-94A8-4DE4-8205-7031E9A169CE}" destId="{22971EA5-E23A-4920-BBC3-CFC0DEA9804A}" srcOrd="0" destOrd="0" presId="urn:microsoft.com/office/officeart/2018/2/layout/IconVerticalSolidList"/>
    <dgm:cxn modelId="{C89728B8-9AF8-46DD-A2E4-15E009CBF260}" type="presParOf" srcId="{22971EA5-E23A-4920-BBC3-CFC0DEA9804A}" destId="{DBE76826-3259-4C8D-816B-8E135F79D48A}" srcOrd="0" destOrd="0" presId="urn:microsoft.com/office/officeart/2018/2/layout/IconVerticalSolidList"/>
    <dgm:cxn modelId="{B819B159-91B2-43E3-88BE-A8F31907A910}" type="presParOf" srcId="{22971EA5-E23A-4920-BBC3-CFC0DEA9804A}" destId="{97E1CE74-CBDD-48C6-82E1-2DD41D57E183}" srcOrd="1" destOrd="0" presId="urn:microsoft.com/office/officeart/2018/2/layout/IconVerticalSolidList"/>
    <dgm:cxn modelId="{C9FE2120-16E3-4736-8CE7-AA0DAAC44241}" type="presParOf" srcId="{22971EA5-E23A-4920-BBC3-CFC0DEA9804A}" destId="{93F52804-5C27-4107-AACF-93DE94878C70}" srcOrd="2" destOrd="0" presId="urn:microsoft.com/office/officeart/2018/2/layout/IconVerticalSolidList"/>
    <dgm:cxn modelId="{7A05A6C2-367E-4580-AF94-D9EE70E094BA}" type="presParOf" srcId="{22971EA5-E23A-4920-BBC3-CFC0DEA9804A}" destId="{C31A7AB2-DC0C-4041-A9D3-EED06E4C4EF7}" srcOrd="3" destOrd="0" presId="urn:microsoft.com/office/officeart/2018/2/layout/IconVerticalSolidList"/>
    <dgm:cxn modelId="{D115DC11-2D62-43F6-BF75-2A0E69F68AC1}" type="presParOf" srcId="{22971EA5-E23A-4920-BBC3-CFC0DEA9804A}" destId="{E7974710-6BC2-487E-AE1D-A075C536F4E5}" srcOrd="4" destOrd="0" presId="urn:microsoft.com/office/officeart/2018/2/layout/IconVerticalSolidList"/>
    <dgm:cxn modelId="{893CFB4F-8808-4DE4-93EB-DA7B872CEE9C}" type="presParOf" srcId="{4B037D23-94A8-4DE4-8205-7031E9A169CE}" destId="{D190F978-7293-4C55-89C8-27815D11B46A}" srcOrd="1" destOrd="0" presId="urn:microsoft.com/office/officeart/2018/2/layout/IconVerticalSolidList"/>
    <dgm:cxn modelId="{19CB58EA-C657-4840-832C-00C5451303A8}" type="presParOf" srcId="{4B037D23-94A8-4DE4-8205-7031E9A169CE}" destId="{B3DD9433-5D6F-4E75-AE4D-2F768F478E62}" srcOrd="2" destOrd="0" presId="urn:microsoft.com/office/officeart/2018/2/layout/IconVerticalSolidList"/>
    <dgm:cxn modelId="{66F88F00-EAE5-4644-B1C1-86E7448FAAB9}" type="presParOf" srcId="{B3DD9433-5D6F-4E75-AE4D-2F768F478E62}" destId="{024D340B-97B5-4830-AD9B-73ADA01CC82C}" srcOrd="0" destOrd="0" presId="urn:microsoft.com/office/officeart/2018/2/layout/IconVerticalSolidList"/>
    <dgm:cxn modelId="{480CE05F-FD05-4E67-8A38-98A9FB1F0629}" type="presParOf" srcId="{B3DD9433-5D6F-4E75-AE4D-2F768F478E62}" destId="{A21A09F9-B2FD-41D0-864A-26FE41C07766}" srcOrd="1" destOrd="0" presId="urn:microsoft.com/office/officeart/2018/2/layout/IconVerticalSolidList"/>
    <dgm:cxn modelId="{5D46DFC2-ED4D-483D-9424-34D2D8CCE158}" type="presParOf" srcId="{B3DD9433-5D6F-4E75-AE4D-2F768F478E62}" destId="{BE944FC8-2C5D-43AD-B304-8E5814A1663B}" srcOrd="2" destOrd="0" presId="urn:microsoft.com/office/officeart/2018/2/layout/IconVerticalSolidList"/>
    <dgm:cxn modelId="{738C9322-D148-47F4-89B8-A0FF7C5AFACF}" type="presParOf" srcId="{B3DD9433-5D6F-4E75-AE4D-2F768F478E62}" destId="{84E99649-367E-4B04-9FC1-C3295E40CFF7}" srcOrd="3" destOrd="0" presId="urn:microsoft.com/office/officeart/2018/2/layout/IconVerticalSolidList"/>
    <dgm:cxn modelId="{C01529D9-F07D-4F03-BC69-D52F5ED96E3A}" type="presParOf" srcId="{B3DD9433-5D6F-4E75-AE4D-2F768F478E62}" destId="{0FBECE2A-9098-4E1F-BAC8-02ABE16D06FF}" srcOrd="4" destOrd="0" presId="urn:microsoft.com/office/officeart/2018/2/layout/IconVerticalSolidList"/>
    <dgm:cxn modelId="{74704ABE-E5C4-4321-BA77-64354B05D489}" type="presParOf" srcId="{4B037D23-94A8-4DE4-8205-7031E9A169CE}" destId="{F749B4DA-A4D5-4A09-945E-5F48376DDEAB}" srcOrd="3" destOrd="0" presId="urn:microsoft.com/office/officeart/2018/2/layout/IconVerticalSolidList"/>
    <dgm:cxn modelId="{3558ED29-75D9-4FCC-AD22-F2D0AC3F42E6}" type="presParOf" srcId="{4B037D23-94A8-4DE4-8205-7031E9A169CE}" destId="{D5CF667C-660E-4244-BAC9-D6110FF9E024}" srcOrd="4" destOrd="0" presId="urn:microsoft.com/office/officeart/2018/2/layout/IconVerticalSolidList"/>
    <dgm:cxn modelId="{89757F28-629E-4793-8956-6D2619828456}" type="presParOf" srcId="{D5CF667C-660E-4244-BAC9-D6110FF9E024}" destId="{1EC27A9F-9445-4DBD-B76F-4B5E00E44E34}" srcOrd="0" destOrd="0" presId="urn:microsoft.com/office/officeart/2018/2/layout/IconVerticalSolidList"/>
    <dgm:cxn modelId="{CACBC061-9D5F-42AF-A6E5-A191F2E1A40A}" type="presParOf" srcId="{D5CF667C-660E-4244-BAC9-D6110FF9E024}" destId="{E23DA233-156F-4BDF-9D03-F51F85CC4C24}" srcOrd="1" destOrd="0" presId="urn:microsoft.com/office/officeart/2018/2/layout/IconVerticalSolidList"/>
    <dgm:cxn modelId="{6D1F0BB5-A87D-44C8-88F6-8D064AED6F3B}" type="presParOf" srcId="{D5CF667C-660E-4244-BAC9-D6110FF9E024}" destId="{A323B7FC-57E5-48FD-9945-02729E798392}" srcOrd="2" destOrd="0" presId="urn:microsoft.com/office/officeart/2018/2/layout/IconVerticalSolidList"/>
    <dgm:cxn modelId="{BE923DA2-1EB5-4757-984A-026085651587}" type="presParOf" srcId="{D5CF667C-660E-4244-BAC9-D6110FF9E024}" destId="{9EF51596-2E86-4210-8FDD-973E7E56C1C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76826-3259-4C8D-816B-8E135F79D48A}">
      <dsp:nvSpPr>
        <dsp:cNvPr id="0" name=""/>
        <dsp:cNvSpPr/>
      </dsp:nvSpPr>
      <dsp:spPr>
        <a:xfrm>
          <a:off x="0" y="417"/>
          <a:ext cx="9783763" cy="975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1CE74-CBDD-48C6-82E1-2DD41D57E183}">
      <dsp:nvSpPr>
        <dsp:cNvPr id="0" name=""/>
        <dsp:cNvSpPr/>
      </dsp:nvSpPr>
      <dsp:spPr>
        <a:xfrm>
          <a:off x="295185" y="219976"/>
          <a:ext cx="536701" cy="5367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A7AB2-DC0C-4041-A9D3-EED06E4C4EF7}">
      <dsp:nvSpPr>
        <dsp:cNvPr id="0" name=""/>
        <dsp:cNvSpPr/>
      </dsp:nvSpPr>
      <dsp:spPr>
        <a:xfrm>
          <a:off x="1127072" y="417"/>
          <a:ext cx="4402693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City Commissions</a:t>
          </a:r>
        </a:p>
      </dsp:txBody>
      <dsp:txXfrm>
        <a:off x="1127072" y="417"/>
        <a:ext cx="4402693" cy="975820"/>
      </dsp:txXfrm>
    </dsp:sp>
    <dsp:sp modelId="{E7974710-6BC2-487E-AE1D-A075C536F4E5}">
      <dsp:nvSpPr>
        <dsp:cNvPr id="0" name=""/>
        <dsp:cNvSpPr/>
      </dsp:nvSpPr>
      <dsp:spPr>
        <a:xfrm>
          <a:off x="5529765" y="417"/>
          <a:ext cx="4253997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5529765" y="417"/>
        <a:ext cx="4253997" cy="975820"/>
      </dsp:txXfrm>
    </dsp:sp>
    <dsp:sp modelId="{024D340B-97B5-4830-AD9B-73ADA01CC82C}">
      <dsp:nvSpPr>
        <dsp:cNvPr id="0" name=""/>
        <dsp:cNvSpPr/>
      </dsp:nvSpPr>
      <dsp:spPr>
        <a:xfrm>
          <a:off x="0" y="1220192"/>
          <a:ext cx="9783763" cy="975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A09F9-B2FD-41D0-864A-26FE41C07766}">
      <dsp:nvSpPr>
        <dsp:cNvPr id="0" name=""/>
        <dsp:cNvSpPr/>
      </dsp:nvSpPr>
      <dsp:spPr>
        <a:xfrm>
          <a:off x="295185" y="1439751"/>
          <a:ext cx="536701" cy="5367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99649-367E-4B04-9FC1-C3295E40CFF7}">
      <dsp:nvSpPr>
        <dsp:cNvPr id="0" name=""/>
        <dsp:cNvSpPr/>
      </dsp:nvSpPr>
      <dsp:spPr>
        <a:xfrm>
          <a:off x="1127072" y="1220192"/>
          <a:ext cx="4402693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County Commissions</a:t>
          </a:r>
        </a:p>
      </dsp:txBody>
      <dsp:txXfrm>
        <a:off x="1127072" y="1220192"/>
        <a:ext cx="4402693" cy="975820"/>
      </dsp:txXfrm>
    </dsp:sp>
    <dsp:sp modelId="{0FBECE2A-9098-4E1F-BAC8-02ABE16D06FF}">
      <dsp:nvSpPr>
        <dsp:cNvPr id="0" name=""/>
        <dsp:cNvSpPr/>
      </dsp:nvSpPr>
      <dsp:spPr>
        <a:xfrm>
          <a:off x="5529765" y="1220192"/>
          <a:ext cx="4253997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5529765" y="1220192"/>
        <a:ext cx="4253997" cy="975820"/>
      </dsp:txXfrm>
    </dsp:sp>
    <dsp:sp modelId="{1EC27A9F-9445-4DBD-B76F-4B5E00E44E34}">
      <dsp:nvSpPr>
        <dsp:cNvPr id="0" name=""/>
        <dsp:cNvSpPr/>
      </dsp:nvSpPr>
      <dsp:spPr>
        <a:xfrm>
          <a:off x="0" y="2439967"/>
          <a:ext cx="9783763" cy="9758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DA233-156F-4BDF-9D03-F51F85CC4C24}">
      <dsp:nvSpPr>
        <dsp:cNvPr id="0" name=""/>
        <dsp:cNvSpPr/>
      </dsp:nvSpPr>
      <dsp:spPr>
        <a:xfrm>
          <a:off x="295185" y="2659527"/>
          <a:ext cx="536701" cy="5367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51596-2E86-4210-8FDD-973E7E56C1C5}">
      <dsp:nvSpPr>
        <dsp:cNvPr id="0" name=""/>
        <dsp:cNvSpPr/>
      </dsp:nvSpPr>
      <dsp:spPr>
        <a:xfrm>
          <a:off x="1127072" y="2439967"/>
          <a:ext cx="8656690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State Boards and Commissions</a:t>
          </a:r>
        </a:p>
      </dsp:txBody>
      <dsp:txXfrm>
        <a:off x="1127072" y="2439967"/>
        <a:ext cx="8656690" cy="9758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ABD9F-009F-4B8B-B5E1-3EBBDAB8CC5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F986D-169F-46B9-9D59-3FD0E5A2E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wresearch.org/fact-tank/2020/04/28/millennials-overtake-baby-boomers-as-americas-largest-generation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wresearch.org/fact-tank/2020/04/28/millennials-overtake-baby-boomers-as-americas-largest-generation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Millennials outnumbered Boomers in 2019 | Pew Research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CF986D-169F-46B9-9D59-3FD0E5A2E4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63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Millennials outnumbered Boomers in 2019 | Pew Research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CF986D-169F-46B9-9D59-3FD0E5A2E4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83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3796-6F26-4C39-98A8-82F112387524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3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A92-2DB2-4517-816E-BA463E7EA879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5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11F7B93F-8EA4-4F60-8425-DE2171298017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3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C77C-BA1A-49FC-A989-0B25DD07A50E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6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1F79E9-27D5-4DB6-8CB5-8084E834241A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64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A051F-B4CF-438E-8D83-041CE84E38FD}" type="datetime1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1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C0C5-B35E-4902-8E52-A4789BAD373F}" type="datetime1">
              <a:rPr lang="en-US" smtClean="0"/>
              <a:t>11/29/2020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72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2EE7-1B07-49B8-A693-218E3E5A0D4C}" type="datetime1">
              <a:rPr lang="en-US" smtClean="0"/>
              <a:t>11/29/2020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97811-2335-4936-9152-2ECBF1C49125}" type="datetime1">
              <a:rPr lang="en-US" smtClean="0"/>
              <a:t>11/29/2020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85FB-F131-4C4E-A62C-8160AC77A394}" type="datetime1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3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15D15-A869-4E39-9B03-A1F3898D5EF2}" type="datetime1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Josh Franco, Ph.D. CC BY-NC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1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11A640A-5775-46DB-8DEE-DA30C7864D4A}" type="datetime1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Josh Franco, Ph.D. CC BY-NC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0BE922F-8DA1-41CE-9BDC-07F4820A9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147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www.amazon.com/Youth-Power-Your-Voice-How/dp/0738246662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amazon.com/Student-Leadership-Challenge-Practices-Exemplary/dp/1119421918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www.amazon.com/Civic-Revolutionaries-Henton/dp/0470447648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pewresearch.org/fact-tank/2020/04/28/millennials-overtake-baby-boomers-as-americas-largest-generatio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/>
              <a:schemeClr val="bg2">
                <a:shade val="91000"/>
                <a:satMod val="105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3E75778-8865-451E-A418-58B337FE5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828AE3-FA58-43DF-B083-6AA3C102A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9A86E8-BD6E-4E61-9298-5386D474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1914860"/>
            <a:ext cx="10905066" cy="247425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9600" b="1" dirty="0">
                <a:solidFill>
                  <a:schemeClr val="tx1"/>
                </a:solidFill>
              </a:rPr>
              <a:t>Student Power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AF9CD9-31C2-43D9-9F5C-A0E097262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5668" cy="2286000"/>
          </a:xfrm>
          <a:prstGeom prst="rect">
            <a:avLst/>
          </a:prstGeom>
          <a:solidFill>
            <a:schemeClr val="bg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BB7CF5-5B39-4155-B01E-F566FF96B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7001"/>
            <a:ext cx="9144000" cy="1129553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b="1" cap="all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A57A26-ECBF-4A8A-B307-41F0BDD94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E10F3B-78EA-4054-86E0-4D62E7C7B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 vert="horz" lIns="4572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b="0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</a:t>
            </a:fld>
            <a:endParaRPr lang="en-US" b="0" kern="120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0156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9714A-F302-469C-BFA5-527CB1DC9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Clubs and Organizations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272D8-B76E-46F6-BB93-133CE7391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128A0-F33E-4460-AC7D-BAC94672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13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98F3F-0B05-4325-B50D-4C6E650BA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College/University Governance Councils and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5C436-CEB2-4D9E-8892-4C5D6DDC5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D85F5-F49C-455C-9C81-68C2031B7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51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AC93F-5385-433C-973E-040E9AC80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b="1" dirty="0"/>
              <a:t>What can I do Off-Campus?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7B5F6-C73B-42DD-8BDD-88ABAA29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  <p:graphicFrame>
        <p:nvGraphicFramePr>
          <p:cNvPr id="43" name="Content Placeholder 2">
            <a:extLst>
              <a:ext uri="{FF2B5EF4-FFF2-40B4-BE49-F238E27FC236}">
                <a16:creationId xmlns:a16="http://schemas.microsoft.com/office/drawing/2014/main" id="{72A81B8E-8871-45F9-A6E5-1F601F4CC4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574469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1633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8E7D-336A-4FC6-B90F-9FE4120AC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City Commissions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BE28C-EC28-4E0F-B176-87D0344EE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2CFACA-4945-4B61-B116-4CA8B342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13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5E70B-4324-4360-AD9C-5DCC591F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County Commissions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C03DD-52AF-4D84-86F7-F187E03C8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4F4A4E-8B91-47A1-A20D-3C97E0F6B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81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4533D-5191-49F0-8E8F-A7F2BD7B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Boards and Commissions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2C64A-93E0-467D-A22F-694D8E9ED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54048F-4F04-4816-B77E-0F5FAE7C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44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37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Rectangle 39">
            <a:extLst>
              <a:ext uri="{FF2B5EF4-FFF2-40B4-BE49-F238E27FC236}">
                <a16:creationId xmlns:a16="http://schemas.microsoft.com/office/drawing/2014/main" id="{4E59D7C1-6E25-48C3-B420-ED45FFDB7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7262" y="0"/>
            <a:ext cx="60647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41">
            <a:extLst>
              <a:ext uri="{FF2B5EF4-FFF2-40B4-BE49-F238E27FC236}">
                <a16:creationId xmlns:a16="http://schemas.microsoft.com/office/drawing/2014/main" id="{6374EBE0-04D0-42B1-93D5-4FC7C9EBA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2054942"/>
            <a:ext cx="6072309" cy="1828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C37A6B-7D24-4FDF-83D9-F5B1E186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50" y="2194560"/>
            <a:ext cx="5418961" cy="17393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 spc="150">
                <a:solidFill>
                  <a:schemeClr val="tx2"/>
                </a:solidFill>
              </a:rPr>
              <a:t>Discussion</a:t>
            </a:r>
          </a:p>
        </p:txBody>
      </p:sp>
      <p:sp>
        <p:nvSpPr>
          <p:cNvPr id="54" name="Rectangle 43">
            <a:extLst>
              <a:ext uri="{FF2B5EF4-FFF2-40B4-BE49-F238E27FC236}">
                <a16:creationId xmlns:a16="http://schemas.microsoft.com/office/drawing/2014/main" id="{E1EAEB6D-60FF-455D-B8CC-2AC963CE0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33" name="Graphic 8" descr="Chat">
            <a:extLst>
              <a:ext uri="{FF2B5EF4-FFF2-40B4-BE49-F238E27FC236}">
                <a16:creationId xmlns:a16="http://schemas.microsoft.com/office/drawing/2014/main" id="{D8E5F132-E04B-4DA8-BCBD-11C929DABA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4275" y="982706"/>
            <a:ext cx="4851141" cy="4851141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112EE7-FC4D-4ADC-8AFE-8436AD1A7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 vert="horz" lIns="4572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9EAB3BA-07EE-4B64-A177-47C30D775877}" type="slidenum">
              <a:rPr lang="en-US">
                <a:solidFill>
                  <a:schemeClr val="bg2"/>
                </a:solidFill>
              </a:rPr>
              <a:pPr defTabSz="914400">
                <a:spcAft>
                  <a:spcPts val="600"/>
                </a:spcAft>
              </a:pPr>
              <a:t>16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379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B6FF2-73CD-46CD-829E-7089F55F6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for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E844E-96AE-4040-A778-E1F657C6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pros and cons of exercising power on-campus versus off-campus?</a:t>
            </a:r>
          </a:p>
          <a:p>
            <a:r>
              <a:rPr lang="en-US" dirty="0"/>
              <a:t>What are at least three reasons why students engage in politics?</a:t>
            </a:r>
          </a:p>
          <a:p>
            <a:r>
              <a:rPr lang="en-US" dirty="0"/>
              <a:t>What are at least three reasons why students disengage from politics?</a:t>
            </a:r>
          </a:p>
          <a:p>
            <a:r>
              <a:rPr lang="en-US" dirty="0"/>
              <a:t>What are at least three tools that students need to effect policy change?</a:t>
            </a:r>
          </a:p>
          <a:p>
            <a:r>
              <a:rPr lang="en-US" dirty="0"/>
              <a:t>Is voting the only power that students have? Why or why not?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628FC-9CA3-48C7-B96B-2C35D061D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44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9A457F22-2034-4200-B6E4-5B8372AAC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16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9DA7986-F4F5-4F92-94A3-343B2D720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6981"/>
            <a:ext cx="4686300" cy="1639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731067-84C0-40E8-8D39-582D45FFC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7" y="284176"/>
            <a:ext cx="3670874" cy="15087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D5B6E-DE5E-4818-8602-80D339AF4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277" y="2011680"/>
            <a:ext cx="3676678" cy="42062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Margolin, Jamie, and Greta Thunberg. 2020. </a:t>
            </a:r>
            <a:r>
              <a:rPr lang="en-US" i="1" dirty="0">
                <a:solidFill>
                  <a:schemeClr val="bg1"/>
                </a:solidFill>
              </a:rPr>
              <a:t>Youth to Power: Your Voice and How to Use It</a:t>
            </a:r>
            <a:r>
              <a:rPr lang="en-US" dirty="0">
                <a:solidFill>
                  <a:schemeClr val="bg1"/>
                </a:solidFill>
              </a:rPr>
              <a:t>. Hachette Go. </a:t>
            </a:r>
            <a:r>
              <a:rPr lang="en-US" dirty="0">
                <a:solidFill>
                  <a:schemeClr val="bg1"/>
                </a:solidFill>
                <a:hlinkClick r:id="rId2"/>
              </a:rPr>
              <a:t>https://www.amazon.com/Youth-Power-Your-Voice-How/dp/0738246662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28E76FD-76EE-4DE6-BBA4-EEA6E4B98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190" y="0"/>
            <a:ext cx="75668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ED62A27-6265-4AC7-AD48-844BE4042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8732" y="598634"/>
            <a:ext cx="3750873" cy="561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CC1F5-A2EE-4452-87DF-3D9D24199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0BE922F-8DA1-41CE-9BDC-07F4820A976F}" type="slidenum">
              <a:rPr lang="en-US">
                <a:solidFill>
                  <a:schemeClr val="tx2"/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270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A457F22-2034-4200-B6E4-5B8372AAC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16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Rectangle 72">
            <a:extLst>
              <a:ext uri="{FF2B5EF4-FFF2-40B4-BE49-F238E27FC236}">
                <a16:creationId xmlns:a16="http://schemas.microsoft.com/office/drawing/2014/main" id="{A9DA7986-F4F5-4F92-94A3-343B2D720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6981"/>
            <a:ext cx="4686300" cy="1639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731067-84C0-40E8-8D39-582D45FFC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7" y="284176"/>
            <a:ext cx="3670874" cy="15087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D5B6E-DE5E-4818-8602-80D339AF4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277" y="2011680"/>
            <a:ext cx="3676678" cy="420624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Kouzes, James M., and Barry Z. Posner. 2018. </a:t>
            </a:r>
            <a:r>
              <a:rPr lang="en-US" i="1">
                <a:solidFill>
                  <a:schemeClr val="bg1"/>
                </a:solidFill>
              </a:rPr>
              <a:t>The Student Leadership Challenge: Five Practices for Becoming an Exemplary Leader (J-B Leadership Challenge: Kouzes/Posner)</a:t>
            </a:r>
            <a:r>
              <a:rPr lang="en-US">
                <a:solidFill>
                  <a:schemeClr val="bg1"/>
                </a:solidFill>
              </a:rPr>
              <a:t>. 3rd ed. Jossey-Bass. </a:t>
            </a:r>
            <a:r>
              <a:rPr lang="en-US">
                <a:solidFill>
                  <a:schemeClr val="bg1"/>
                </a:solidFill>
                <a:hlinkClick r:id="rId2"/>
              </a:rPr>
              <a:t>https://www.amazon.com/Student-Leadership-Challenge-Practices-Exemplary/dp/1119421918/</a:t>
            </a:r>
            <a:r>
              <a:rPr lang="en-US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3" name="Rectangle 74">
            <a:extLst>
              <a:ext uri="{FF2B5EF4-FFF2-40B4-BE49-F238E27FC236}">
                <a16:creationId xmlns:a16="http://schemas.microsoft.com/office/drawing/2014/main" id="{428E76FD-76EE-4DE6-BBA4-EEA6E4B98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190" y="0"/>
            <a:ext cx="75668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3D191CA-783A-456A-9B98-4BE0281D8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8732" y="598634"/>
            <a:ext cx="3750873" cy="561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CC1F5-A2EE-4452-87DF-3D9D24199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0BE922F-8DA1-41CE-9BDC-07F4820A976F}" type="slidenum">
              <a:rPr lang="en-US">
                <a:solidFill>
                  <a:schemeClr val="tx2"/>
                </a:solidFill>
              </a:rPr>
              <a:pPr>
                <a:spcAft>
                  <a:spcPts val="600"/>
                </a:spcAft>
              </a:pPr>
              <a:t>19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060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8" cy="68580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8E99FC-143D-4B8C-A82A-E50EB36D8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062" y="774550"/>
            <a:ext cx="2696285" cy="544336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Learning Objectives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8946146-9FF7-4B29-97F2-EA1CB3876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329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565E2-8053-4E93-94EF-B8F7AC5F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523" y="774551"/>
            <a:ext cx="6287476" cy="5443369"/>
          </a:xfrm>
        </p:spPr>
        <p:txBody>
          <a:bodyPr anchor="ctr">
            <a:normAutofit/>
          </a:bodyPr>
          <a:lstStyle/>
          <a:p>
            <a:pPr lvl="0"/>
            <a:r>
              <a:rPr lang="en-US" sz="2000" dirty="0"/>
              <a:t>By the completion of this learning unit, you will be able to:</a:t>
            </a:r>
          </a:p>
          <a:p>
            <a:pPr lvl="1"/>
            <a:r>
              <a:rPr lang="en-US" dirty="0"/>
              <a:t>Define student power</a:t>
            </a:r>
          </a:p>
          <a:p>
            <a:pPr lvl="1"/>
            <a:r>
              <a:rPr lang="en-US" dirty="0"/>
              <a:t>Identify at least 1 opportunity to exercise your student power on-campus</a:t>
            </a:r>
          </a:p>
          <a:p>
            <a:pPr lvl="1"/>
            <a:r>
              <a:rPr lang="en-US" dirty="0"/>
              <a:t>Identify at least 1 opportunity to exercise your student power off-campus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8DA36E-40BA-470E-8145-8BEACF51C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56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70">
            <a:extLst>
              <a:ext uri="{FF2B5EF4-FFF2-40B4-BE49-F238E27FC236}">
                <a16:creationId xmlns:a16="http://schemas.microsoft.com/office/drawing/2014/main" id="{9A457F22-2034-4200-B6E4-5B8372AAC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16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9DA7986-F4F5-4F92-94A3-343B2D720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76981"/>
            <a:ext cx="4686300" cy="1639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731067-84C0-40E8-8D39-582D45FFC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7" y="284176"/>
            <a:ext cx="3670874" cy="15087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D5B6E-DE5E-4818-8602-80D339AF4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277" y="2011680"/>
            <a:ext cx="3676678" cy="420624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Henton, Douglas, John G. Melville, and Kimberly Walesh. 2003. </a:t>
            </a:r>
            <a:r>
              <a:rPr lang="en-US" i="1">
                <a:solidFill>
                  <a:schemeClr val="bg1"/>
                </a:solidFill>
              </a:rPr>
              <a:t>Civic Revolutionaries: Igniting the Passion for Change in America’s Communities</a:t>
            </a:r>
            <a:r>
              <a:rPr lang="en-US">
                <a:solidFill>
                  <a:schemeClr val="bg1"/>
                </a:solidFill>
              </a:rPr>
              <a:t>. 1st ed. Jossey-Bass. </a:t>
            </a:r>
            <a:r>
              <a:rPr lang="en-US">
                <a:solidFill>
                  <a:schemeClr val="bg1"/>
                </a:solidFill>
                <a:hlinkClick r:id="rId2"/>
              </a:rPr>
              <a:t>https://www.amazon.com/Civic-Revolutionaries-Henton/dp/0470447648/</a:t>
            </a:r>
            <a:r>
              <a:rPr lang="en-US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28E76FD-76EE-4DE6-BBA4-EEA6E4B98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190" y="0"/>
            <a:ext cx="75668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500D8AD-A1C8-4C9F-9238-E82FED131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8732" y="598634"/>
            <a:ext cx="3750873" cy="561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CC1F5-A2EE-4452-87DF-3D9D24199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0BE922F-8DA1-41CE-9BDC-07F4820A976F}" type="slidenum">
              <a:rPr lang="en-US">
                <a:solidFill>
                  <a:schemeClr val="tx2"/>
                </a:solidFill>
              </a:rPr>
              <a:pPr>
                <a:spcAft>
                  <a:spcPts val="600"/>
                </a:spcAft>
              </a:pPr>
              <a:t>20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91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8" cy="68580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210DDC-9BCE-4675-A179-51E70A5FB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062" y="774550"/>
            <a:ext cx="2696285" cy="5443369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1"/>
                </a:solidFill>
              </a:rPr>
              <a:t>What is Student Power?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946146-9FF7-4B29-97F2-EA1CB3876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329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C9E83-E30A-4032-9D95-A1B5D4256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523" y="774551"/>
            <a:ext cx="6287476" cy="5443369"/>
          </a:xfrm>
        </p:spPr>
        <p:txBody>
          <a:bodyPr anchor="ctr">
            <a:normAutofit/>
          </a:bodyPr>
          <a:lstStyle/>
          <a:p>
            <a:r>
              <a:rPr lang="en-US" sz="2000"/>
              <a:t>Student power is the social and political power inherently held by students</a:t>
            </a:r>
          </a:p>
          <a:p>
            <a:r>
              <a:rPr lang="en-US" sz="2000"/>
              <a:t>Students are individuals enrolled K-16+ educational institutions, like elementary school, high school, community college, 4-year universities, and graduate schools</a:t>
            </a:r>
          </a:p>
          <a:p>
            <a:r>
              <a:rPr lang="en-US" sz="2000"/>
              <a:t>Students represent the future, therefore they are a social force</a:t>
            </a:r>
          </a:p>
          <a:p>
            <a:r>
              <a:rPr lang="en-US" sz="2000"/>
              <a:t>Students represent the future voters, therefore they are a political force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D7095E-7337-41AA-B948-E32C4ACFE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69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983BC-8FBC-4481-82EA-60DBD0AD9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7" y="284176"/>
            <a:ext cx="3670874" cy="1508760"/>
          </a:xfrm>
        </p:spPr>
        <p:txBody>
          <a:bodyPr>
            <a:normAutofit/>
          </a:bodyPr>
          <a:lstStyle/>
          <a:p>
            <a:r>
              <a:rPr lang="en-US" sz="3400" dirty="0"/>
              <a:t>Why is Student Power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7879F-2272-4BE3-AB70-094510022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277" y="2011680"/>
            <a:ext cx="3676678" cy="4206240"/>
          </a:xfrm>
        </p:spPr>
        <p:txBody>
          <a:bodyPr>
            <a:normAutofit/>
          </a:bodyPr>
          <a:lstStyle/>
          <a:p>
            <a:r>
              <a:rPr lang="en-US"/>
              <a:t>Student power is important because it is understudied, undervalued, and underestimated</a:t>
            </a:r>
          </a:p>
          <a:p>
            <a:r>
              <a:rPr lang="en-US"/>
              <a:t>However, students become self-aware, they can unlock their power and help others unlock their power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4DBFBD2-23B9-4007-B82F-D0C394407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190" y="0"/>
            <a:ext cx="756681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Picture of a younger Dr. Josh Franco before the April 21, 2008 student march on the state capitol of California.">
            <a:extLst>
              <a:ext uri="{FF2B5EF4-FFF2-40B4-BE49-F238E27FC236}">
                <a16:creationId xmlns:a16="http://schemas.microsoft.com/office/drawing/2014/main" id="{74B94B57-D8B1-4FE6-8F56-EF8267B4E1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6" r="13168"/>
          <a:stretch/>
        </p:blipFill>
        <p:spPr bwMode="auto">
          <a:xfrm>
            <a:off x="5262368" y="598634"/>
            <a:ext cx="6283602" cy="561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5211F2-5E86-406B-B91F-0E3C97CB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>
                <a:solidFill>
                  <a:schemeClr val="bg2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31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10E089-7616-41D6-AE46-599A8700F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5304675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2800" b="1" spc="150" dirty="0">
                <a:solidFill>
                  <a:schemeClr val="tx2"/>
                </a:solidFill>
              </a:rPr>
              <a:t>The Next Generation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D1F34B42-FF46-42FC-8F1B-FCB9C5A07E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58107" y="494988"/>
            <a:ext cx="5075783" cy="4720479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D22DD7-6F45-424F-88AE-564DC7DA6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 vert="horz" lIns="4572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B9EAB3BA-07EE-4B64-A177-47C30D775877}" type="slidenum">
              <a:rPr lang="en-US">
                <a:solidFill>
                  <a:schemeClr val="bg1"/>
                </a:solidFill>
              </a:rPr>
              <a:pPr defTabSz="914400">
                <a:spcAft>
                  <a:spcPts val="600"/>
                </a:spcAft>
              </a:pPr>
              <a:t>5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861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A03445F7-FD8B-494B-8F82-8DFCE98D1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7B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126A9BA-045C-45E7-AF03-BAE3E00AF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Projected population by generation">
            <a:extLst>
              <a:ext uri="{FF2B5EF4-FFF2-40B4-BE49-F238E27FC236}">
                <a16:creationId xmlns:a16="http://schemas.microsoft.com/office/drawing/2014/main" id="{34D3B36A-44F6-4D65-82E4-F3ABD741BD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62619" y="964692"/>
            <a:ext cx="3459141" cy="492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B0344-3E18-4B5B-9ACF-5C66259C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 vert="horz" lIns="4572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BE922F-8DA1-41CE-9BDC-07F4820A976F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33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A03445F7-FD8B-494B-8F82-8DFCE98D1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7C4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126A9BA-045C-45E7-AF03-BAE3E00AF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The generations defined">
            <a:extLst>
              <a:ext uri="{FF2B5EF4-FFF2-40B4-BE49-F238E27FC236}">
                <a16:creationId xmlns:a16="http://schemas.microsoft.com/office/drawing/2014/main" id="{41CCA716-FEDB-4633-8EFF-93E1B49ED4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5008" y="964692"/>
            <a:ext cx="2634364" cy="492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9820E-F354-4A74-AE68-0499F489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 vert="horz" lIns="4572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0BE922F-8DA1-41CE-9BDC-07F4820A976F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91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37E484-D777-4AA5-BD4D-BD113664A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</a:rPr>
              <a:t>What can I do On-Campus?</a:t>
            </a: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982CC-2318-42BC-A85D-CA56B0A70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Student Government</a:t>
            </a:r>
          </a:p>
          <a:p>
            <a:r>
              <a:rPr lang="en-US" sz="1800" dirty="0">
                <a:solidFill>
                  <a:schemeClr val="tx2"/>
                </a:solidFill>
              </a:rPr>
              <a:t>Student Clubs and Organizations</a:t>
            </a:r>
          </a:p>
          <a:p>
            <a:r>
              <a:rPr lang="en-US" sz="1800" dirty="0">
                <a:solidFill>
                  <a:schemeClr val="tx2"/>
                </a:solidFill>
              </a:rPr>
              <a:t>College/University Governance Councils and Committees</a:t>
            </a:r>
          </a:p>
          <a:p>
            <a:r>
              <a:rPr lang="en-US" sz="1800" dirty="0">
                <a:solidFill>
                  <a:schemeClr val="tx2"/>
                </a:solidFill>
              </a:rPr>
              <a:t>Community College District Governing Board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5AFE4-C320-4A04-8B63-C7C2857E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EAB3BA-07EE-4B64-A177-47C30D775877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95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0A497-E715-413E-B1C4-231EA503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Government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C727E-4C3C-4111-9A5D-EA76CAC3E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1A65D-4C82-4372-9B12-3336822F6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E922F-8DA1-41CE-9BDC-07F4820A97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06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463</Words>
  <Application>Microsoft Office PowerPoint</Application>
  <PresentationFormat>Widescreen</PresentationFormat>
  <Paragraphs>67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Corbel</vt:lpstr>
      <vt:lpstr>Wingdings</vt:lpstr>
      <vt:lpstr>Banded</vt:lpstr>
      <vt:lpstr>Student Power</vt:lpstr>
      <vt:lpstr>Learning Objectives</vt:lpstr>
      <vt:lpstr>What is Student Power?</vt:lpstr>
      <vt:lpstr>Why is Student Power Important?</vt:lpstr>
      <vt:lpstr>The Next Generation</vt:lpstr>
      <vt:lpstr>PowerPoint Presentation</vt:lpstr>
      <vt:lpstr>PowerPoint Presentation</vt:lpstr>
      <vt:lpstr>What can I do On-Campus?</vt:lpstr>
      <vt:lpstr>Student Government</vt:lpstr>
      <vt:lpstr>Student Clubs and Organizations</vt:lpstr>
      <vt:lpstr>College/University Governance Councils and Committees</vt:lpstr>
      <vt:lpstr>What can I do Off-Campus?</vt:lpstr>
      <vt:lpstr>City Commissions</vt:lpstr>
      <vt:lpstr>County Commissions</vt:lpstr>
      <vt:lpstr>State Boards and Commissions</vt:lpstr>
      <vt:lpstr>Discussion</vt:lpstr>
      <vt:lpstr>Question for Discussion</vt:lpstr>
      <vt:lpstr>Further Reading</vt:lpstr>
      <vt:lpstr>Further Reading</vt:lpstr>
      <vt:lpstr>Further Reading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Power</dc:title>
  <dc:creator>Josh Franco</dc:creator>
  <cp:lastModifiedBy>Josh Franco</cp:lastModifiedBy>
  <cp:revision>1</cp:revision>
  <dcterms:created xsi:type="dcterms:W3CDTF">2020-11-29T23:54:11Z</dcterms:created>
  <dcterms:modified xsi:type="dcterms:W3CDTF">2020-11-30T01:54:35Z</dcterms:modified>
</cp:coreProperties>
</file>