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29"/>
  </p:normalViewPr>
  <p:slideViewPr>
    <p:cSldViewPr snapToGrid="0" snapToObjects="1">
      <p:cViewPr varScale="1">
        <p:scale>
          <a:sx n="109" d="100"/>
          <a:sy n="109" d="100"/>
        </p:scale>
        <p:origin x="17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6F7A4-A1C1-0F4C-A51F-511D8085B0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564CE4-338B-BE4B-BA1F-A66413437F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AC8B07-30A8-8649-87D7-DD0DEE4A1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175A9-408C-B94C-8F43-A60AD80EE731}" type="datetimeFigureOut">
              <a:rPr lang="en-US" smtClean="0"/>
              <a:t>9/13/20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AB884E-E545-6C4A-8CE4-D0F8869A5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968087-1899-A944-BA86-7369AC642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11E80-B2C6-1E4C-B9FF-F3822B386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820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178DD-D4D2-E74E-A5AD-908DC1722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8D17A5-70D4-214E-B5B5-359FB4A631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11049A-24EF-4C46-9AF9-CFDA194C3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175A9-408C-B94C-8F43-A60AD80EE731}" type="datetimeFigureOut">
              <a:rPr lang="en-US" smtClean="0"/>
              <a:t>9/13/20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551946-1662-604E-8CE7-95EB3C433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B548F4-7387-5C41-B396-E10542378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11E80-B2C6-1E4C-B9FF-F3822B386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802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DD1A398-E02A-2D47-B021-07DBC2CD97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5CB63B-71B6-044F-A77B-075635E25C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34648F-8462-6641-9786-650EE06A9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175A9-408C-B94C-8F43-A60AD80EE731}" type="datetimeFigureOut">
              <a:rPr lang="en-US" smtClean="0"/>
              <a:t>9/13/20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FC7A79-B589-F74B-94D5-9ACC4E214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E64BC2-BC8C-F140-A6F3-D8EE4ED8E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11E80-B2C6-1E4C-B9FF-F3822B386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743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89D8B-3B67-444A-866D-0A78B543F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CFC273-8FD6-774F-8A22-49A579C055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9A3312-A832-4E4A-9765-362244960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175A9-408C-B94C-8F43-A60AD80EE731}" type="datetimeFigureOut">
              <a:rPr lang="en-US" smtClean="0"/>
              <a:t>9/13/20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AC659E-08A4-F14C-8572-E2C1BF469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7AC382-66F5-4B48-A335-59FB96787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11E80-B2C6-1E4C-B9FF-F3822B386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396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60B259-E237-6448-BF3C-D2B86D3C54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E0A419-1FA2-E74F-AFD5-649DDE82F3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851B8-D7D9-0A4C-8A87-1D611CEB9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175A9-408C-B94C-8F43-A60AD80EE731}" type="datetimeFigureOut">
              <a:rPr lang="en-US" smtClean="0"/>
              <a:t>9/13/20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118E61-446D-3E45-A242-D09F3B61C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0B679D-AF2D-EA44-ABC0-1F6A53D74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11E80-B2C6-1E4C-B9FF-F3822B386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741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9C367-0FEE-D94A-BFA4-EBC7DA18F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2F6871-543D-554E-8AAF-519653F608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B14753-071C-8A45-876A-9F87130EB0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410F27-7D3F-9843-95D0-F73D726CE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175A9-408C-B94C-8F43-A60AD80EE731}" type="datetimeFigureOut">
              <a:rPr lang="en-US" smtClean="0"/>
              <a:t>9/13/20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09286D-4C2E-9A42-B205-AB2CA2653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7FEAF4-50FC-6242-8490-A686304C4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11E80-B2C6-1E4C-B9FF-F3822B386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324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1B64E-2BD8-A64F-A251-2421FBDE8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E9895B-3AE2-D041-B492-4FB5840CA0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B66111-27FB-5A46-B949-C63462B59E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B1CE22-E7A3-3941-B62F-28089E1FB0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16CBAE-2F31-D04A-85B4-04230B00FF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C9CE1F-5413-044E-892C-0949CDDDF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175A9-408C-B94C-8F43-A60AD80EE731}" type="datetimeFigureOut">
              <a:rPr lang="en-US" smtClean="0"/>
              <a:t>9/13/20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D81F78-D724-FE4C-A46A-C1258D4AF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D8A68E6-AF30-0546-91A6-B657C335D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11E80-B2C6-1E4C-B9FF-F3822B386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292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FCA19-9B6E-CF47-9A03-47BDEBCC1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495067-6C44-E848-BF65-758C44D66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175A9-408C-B94C-8F43-A60AD80EE731}" type="datetimeFigureOut">
              <a:rPr lang="en-US" smtClean="0"/>
              <a:t>9/13/20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A2DD30-E8E7-9348-9D64-416149B70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361DDA-B4F1-B245-BE6E-3AF7CD3FF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11E80-B2C6-1E4C-B9FF-F3822B386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131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820F11-0A17-3341-92E7-73A8C4B8B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175A9-408C-B94C-8F43-A60AD80EE731}" type="datetimeFigureOut">
              <a:rPr lang="en-US" smtClean="0"/>
              <a:t>9/13/20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7FD08F-C0F5-3D4A-9A5D-028AF24C1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B302E9-6592-C94A-8B9A-810C3BA0F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11E80-B2C6-1E4C-B9FF-F3822B386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496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E789D-31F7-7942-AC01-505706169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C1F2A3-C10A-C842-B288-8A749F627F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91B019-900B-6549-8052-13D1978485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F770B9-CA0A-CF49-930B-603022693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175A9-408C-B94C-8F43-A60AD80EE731}" type="datetimeFigureOut">
              <a:rPr lang="en-US" smtClean="0"/>
              <a:t>9/13/20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20E2D9-AD2C-BE4C-9B22-06B584E19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919C08-8449-304B-BB05-182FEB947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11E80-B2C6-1E4C-B9FF-F3822B386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630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01B67-9B79-F84D-A3EF-38465221C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A47264-6080-D047-81FB-9D11C23A69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DACB84-2109-A449-A2D2-B9509CD255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F8550C-4093-A34F-92D7-78D9810B5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175A9-408C-B94C-8F43-A60AD80EE731}" type="datetimeFigureOut">
              <a:rPr lang="en-US" smtClean="0"/>
              <a:t>9/13/20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2A0E42-3234-2640-AC22-D4DCF90D7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E2E034-72B0-2544-80D7-370559C04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11E80-B2C6-1E4C-B9FF-F3822B386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33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41CFF1B-4F21-2046-B3FF-B306A9349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CC9838-B4BC-9142-936F-4448BA9936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3DFC2A-DA9F-AE4D-A070-F23EBE1B4D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5175A9-408C-B94C-8F43-A60AD80EE731}" type="datetimeFigureOut">
              <a:rPr lang="en-US" smtClean="0"/>
              <a:t>9/13/20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205321-FAAE-424E-9516-04046F23BA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966F5E-519E-4244-A78D-561817D607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511E80-B2C6-1E4C-B9FF-F3822B386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662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ACBE1851-2230-47A9-B000-CE9046EA6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10141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6A921B-9F45-D248-9B7F-6BD15418D8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5707" y="803705"/>
            <a:ext cx="3156492" cy="3034857"/>
          </a:xfrm>
        </p:spPr>
        <p:txBody>
          <a:bodyPr anchor="b">
            <a:noAutofit/>
          </a:bodyPr>
          <a:lstStyle/>
          <a:p>
            <a:pPr algn="r"/>
            <a:r>
              <a:rPr lang="en-US" sz="8800" b="1" dirty="0">
                <a:solidFill>
                  <a:srgbClr val="FFFFFF"/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YES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FF5B71-E9FB-184E-B7FB-0BBD9545D4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9190" y="4013165"/>
            <a:ext cx="3153009" cy="2205732"/>
          </a:xfrm>
        </p:spPr>
        <p:txBody>
          <a:bodyPr anchor="t">
            <a:normAutofit/>
          </a:bodyPr>
          <a:lstStyle/>
          <a:p>
            <a:pPr algn="r"/>
            <a:r>
              <a:rPr lang="en-US" sz="2400" b="1" dirty="0">
                <a:solidFill>
                  <a:srgbClr val="FFFFFF"/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State 1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3B93832-6514-44F4-849B-5EE2C8A233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90009" y="3928939"/>
            <a:ext cx="2948940" cy="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Graphic 6" descr="Thumbs Up Sign">
            <a:extLst>
              <a:ext uri="{FF2B5EF4-FFF2-40B4-BE49-F238E27FC236}">
                <a16:creationId xmlns:a16="http://schemas.microsoft.com/office/drawing/2014/main" id="{4F9EDED0-FEDF-4D0A-941E-365750FEEE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72000" y="1382187"/>
            <a:ext cx="4094602" cy="4094602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995908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ACBE1851-2230-47A9-B000-CE9046EA6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10141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85A45A-CA66-AC45-BA04-52A912A216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5707" y="803705"/>
            <a:ext cx="3156492" cy="3034857"/>
          </a:xfrm>
        </p:spPr>
        <p:txBody>
          <a:bodyPr anchor="b">
            <a:normAutofit/>
          </a:bodyPr>
          <a:lstStyle/>
          <a:p>
            <a:pPr algn="r"/>
            <a:r>
              <a:rPr lang="en-US" sz="8800" b="1" dirty="0">
                <a:solidFill>
                  <a:srgbClr val="FFFFFF"/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NO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51068438-49C9-CB43-8FF7-38C89871A1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9190" y="4013165"/>
            <a:ext cx="3153009" cy="2205732"/>
          </a:xfrm>
        </p:spPr>
        <p:txBody>
          <a:bodyPr anchor="t">
            <a:normAutofit/>
          </a:bodyPr>
          <a:lstStyle/>
          <a:p>
            <a:pPr algn="r"/>
            <a:r>
              <a:rPr lang="en-US" sz="2400" b="1" dirty="0">
                <a:solidFill>
                  <a:srgbClr val="FFFFFF"/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State 1</a:t>
            </a:r>
          </a:p>
          <a:p>
            <a:pPr algn="r"/>
            <a:endParaRPr lang="en-US" sz="1600" dirty="0">
              <a:solidFill>
                <a:srgbClr val="FFFFFF"/>
              </a:solidFill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3B93832-6514-44F4-849B-5EE2C8A233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90009" y="3928939"/>
            <a:ext cx="2948940" cy="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Graphic 7" descr="No sign">
            <a:extLst>
              <a:ext uri="{FF2B5EF4-FFF2-40B4-BE49-F238E27FC236}">
                <a16:creationId xmlns:a16="http://schemas.microsoft.com/office/drawing/2014/main" id="{40C4374A-F4A5-4256-AC8D-5D363D6AF6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72000" y="1382187"/>
            <a:ext cx="4094602" cy="4094602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94332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ACBE1851-2230-47A9-B000-CE9046EA6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10141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6A921B-9F45-D248-9B7F-6BD15418D8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5707" y="803705"/>
            <a:ext cx="3156492" cy="3034857"/>
          </a:xfrm>
        </p:spPr>
        <p:txBody>
          <a:bodyPr anchor="b">
            <a:noAutofit/>
          </a:bodyPr>
          <a:lstStyle/>
          <a:p>
            <a:pPr algn="r"/>
            <a:r>
              <a:rPr lang="en-US" sz="8800" b="1" dirty="0">
                <a:solidFill>
                  <a:srgbClr val="FFFFFF"/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YES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FF5B71-E9FB-184E-B7FB-0BBD9545D4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7970" y="3928939"/>
            <a:ext cx="3153009" cy="2760163"/>
          </a:xfrm>
        </p:spPr>
        <p:txBody>
          <a:bodyPr anchor="t">
            <a:noAutofit/>
          </a:bodyPr>
          <a:lstStyle/>
          <a:p>
            <a:r>
              <a:rPr lang="en-US" sz="20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4020202020204" pitchFamily="34" charset="0"/>
                <a:cs typeface="Arial Narrow" panose="020B0604020202020204" pitchFamily="34" charset="0"/>
              </a:rPr>
              <a:t>6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3B93832-6514-44F4-849B-5EE2C8A233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90009" y="3928939"/>
            <a:ext cx="2948940" cy="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Graphic 6" descr="Thumbs Up Sign">
            <a:extLst>
              <a:ext uri="{FF2B5EF4-FFF2-40B4-BE49-F238E27FC236}">
                <a16:creationId xmlns:a16="http://schemas.microsoft.com/office/drawing/2014/main" id="{4F9EDED0-FEDF-4D0A-941E-365750FEEE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72000" y="1382187"/>
            <a:ext cx="4094602" cy="4094602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611428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ACBE1851-2230-47A9-B000-CE9046EA6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10141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85A45A-CA66-AC45-BA04-52A912A216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5707" y="803705"/>
            <a:ext cx="3156492" cy="3034857"/>
          </a:xfrm>
        </p:spPr>
        <p:txBody>
          <a:bodyPr anchor="b">
            <a:normAutofit/>
          </a:bodyPr>
          <a:lstStyle/>
          <a:p>
            <a:pPr algn="r"/>
            <a:r>
              <a:rPr lang="en-US" sz="8800" b="1" dirty="0">
                <a:solidFill>
                  <a:srgbClr val="FFFFFF"/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NO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51068438-49C9-CB43-8FF7-38C89871A1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0009" y="3928939"/>
            <a:ext cx="3153009" cy="2844831"/>
          </a:xfrm>
        </p:spPr>
        <p:txBody>
          <a:bodyPr anchor="t">
            <a:normAutofit/>
          </a:bodyPr>
          <a:lstStyle/>
          <a:p>
            <a:r>
              <a:rPr lang="en-US" sz="20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4020202020204" pitchFamily="34" charset="0"/>
                <a:cs typeface="Arial Narrow" panose="020B0604020202020204" pitchFamily="34" charset="0"/>
              </a:rPr>
              <a:t>6</a:t>
            </a:r>
          </a:p>
          <a:p>
            <a:pPr algn="r"/>
            <a:endParaRPr lang="en-US" sz="1600" dirty="0">
              <a:solidFill>
                <a:srgbClr val="FFFFFF"/>
              </a:solidFill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3B93832-6514-44F4-849B-5EE2C8A233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90009" y="3928939"/>
            <a:ext cx="2948940" cy="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Graphic 7" descr="No sign">
            <a:extLst>
              <a:ext uri="{FF2B5EF4-FFF2-40B4-BE49-F238E27FC236}">
                <a16:creationId xmlns:a16="http://schemas.microsoft.com/office/drawing/2014/main" id="{40C4374A-F4A5-4256-AC8D-5D363D6AF6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72000" y="1382187"/>
            <a:ext cx="4094602" cy="4094602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353640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251</TotalTime>
  <Words>10</Words>
  <Application>Microsoft Macintosh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Arial Narrow</vt:lpstr>
      <vt:lpstr>Calibri</vt:lpstr>
      <vt:lpstr>Calibri Light</vt:lpstr>
      <vt:lpstr>Office Theme</vt:lpstr>
      <vt:lpstr>YES</vt:lpstr>
      <vt:lpstr>NO</vt:lpstr>
      <vt:lpstr>YES</vt:lpstr>
      <vt:lpstr>NO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YES</dc:title>
  <dc:creator>Rachel Bzostek</dc:creator>
  <cp:lastModifiedBy>Rachel Bzostek Walker</cp:lastModifiedBy>
  <cp:revision>9</cp:revision>
  <cp:lastPrinted>2019-01-29T16:00:33Z</cp:lastPrinted>
  <dcterms:created xsi:type="dcterms:W3CDTF">2018-09-06T01:42:47Z</dcterms:created>
  <dcterms:modified xsi:type="dcterms:W3CDTF">2020-09-13T14:19:04Z</dcterms:modified>
</cp:coreProperties>
</file>