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3" autoAdjust="0"/>
    <p:restoredTop sz="72440"/>
  </p:normalViewPr>
  <p:slideViewPr>
    <p:cSldViewPr snapToGrid="0">
      <p:cViewPr varScale="1">
        <p:scale>
          <a:sx n="81" d="100"/>
          <a:sy n="81" d="100"/>
        </p:scale>
        <p:origin x="24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2B01CE-9D9E-4EF1-93B1-FED46A0CC192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FF398D-F51A-44C1-9E31-39AD014D8EC3}">
      <dgm:prSet phldrT="[Text]" custT="1"/>
      <dgm:spPr/>
      <dgm:t>
        <a:bodyPr/>
        <a:lstStyle/>
        <a:p>
          <a:r>
            <a:rPr lang="en-US" sz="4000" dirty="0">
              <a:latin typeface="Arial Narrow" panose="020B0606020202030204" pitchFamily="34" charset="0"/>
            </a:rPr>
            <a:t>Article</a:t>
          </a:r>
          <a:r>
            <a:rPr lang="en-US" sz="4100" dirty="0">
              <a:latin typeface="Arial Narrow" panose="020B0606020202030204" pitchFamily="34" charset="0"/>
            </a:rPr>
            <a:t> _____</a:t>
          </a:r>
        </a:p>
      </dgm:t>
    </dgm:pt>
    <dgm:pt modelId="{B70154B9-DE88-4C21-9410-578C23C6A3FF}" type="parTrans" cxnId="{7E6EF508-4E10-4B41-B672-D369AC0607DE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776D9C67-2154-4389-9D5C-42F161B3AE05}" type="sibTrans" cxnId="{7E6EF508-4E10-4B41-B672-D369AC0607DE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0AC9454F-D323-440D-BEAC-3476F1211025}">
      <dgm:prSet phldrT="[Text]" phldr="1" custT="1"/>
      <dgm:spPr/>
      <dgm:t>
        <a:bodyPr/>
        <a:lstStyle/>
        <a:p>
          <a:endParaRPr lang="en-US" sz="3200" dirty="0">
            <a:latin typeface="Arial Narrow" panose="020B0606020202030204" pitchFamily="34" charset="0"/>
          </a:endParaRPr>
        </a:p>
      </dgm:t>
    </dgm:pt>
    <dgm:pt modelId="{64F9C006-DF25-45E5-8DD4-1DC986390C48}" type="parTrans" cxnId="{1BF620B1-2DC5-4CB8-B82B-FD43F63D824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5CC1BA6-8B42-4D6D-A3DC-33B809B08B56}" type="sibTrans" cxnId="{1BF620B1-2DC5-4CB8-B82B-FD43F63D824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17751F9B-1978-44B7-BCD5-90F8AC8180D1}">
      <dgm:prSet phldrT="[Text]" custT="1"/>
      <dgm:spPr/>
      <dgm:t>
        <a:bodyPr/>
        <a:lstStyle/>
        <a:p>
          <a:r>
            <a:rPr lang="en-US" sz="3200" dirty="0">
              <a:latin typeface="Arial Narrow" panose="020B0606020202030204" pitchFamily="34" charset="0"/>
            </a:rPr>
            <a:t>Vote</a:t>
          </a:r>
        </a:p>
      </dgm:t>
    </dgm:pt>
    <dgm:pt modelId="{D5FB9792-A5C1-4A17-A363-1F33A635FA45}" type="parTrans" cxnId="{3AEC62CC-6296-4D48-AF49-C0DAF8669D19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9215280-06AE-41DF-8859-50E4650F7A31}" type="sibTrans" cxnId="{3AEC62CC-6296-4D48-AF49-C0DAF8669D19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BA18541-5D3B-4C1A-94D0-255CE8FB5337}">
      <dgm:prSet custT="1"/>
      <dgm:spPr/>
      <dgm:t>
        <a:bodyPr/>
        <a:lstStyle/>
        <a:p>
          <a:r>
            <a:rPr lang="en-US" sz="3200" dirty="0">
              <a:latin typeface="Arial Narrow" panose="020B0606020202030204" pitchFamily="34" charset="0"/>
            </a:rPr>
            <a:t>Outcome</a:t>
          </a:r>
        </a:p>
      </dgm:t>
    </dgm:pt>
    <dgm:pt modelId="{96905043-9756-48B7-ABD7-78E17BFEEE9A}" type="parTrans" cxnId="{21A89A3D-3FB2-40D1-8917-00442CF0AA03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51C3442D-26B5-4F97-803A-435A0133EA5C}" type="sibTrans" cxnId="{21A89A3D-3FB2-40D1-8917-00442CF0AA03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7F7CF30-59E3-486B-BD5E-4CA031EA78D8}" type="pres">
      <dgm:prSet presAssocID="{B12B01CE-9D9E-4EF1-93B1-FED46A0CC192}" presName="Name0" presStyleCnt="0">
        <dgm:presLayoutVars>
          <dgm:dir/>
          <dgm:animLvl val="lvl"/>
          <dgm:resizeHandles val="exact"/>
        </dgm:presLayoutVars>
      </dgm:prSet>
      <dgm:spPr/>
    </dgm:pt>
    <dgm:pt modelId="{3F3F1A1D-916D-4F82-AB12-61AF128134EF}" type="pres">
      <dgm:prSet presAssocID="{A1FF398D-F51A-44C1-9E31-39AD014D8EC3}" presName="linNode" presStyleCnt="0"/>
      <dgm:spPr/>
    </dgm:pt>
    <dgm:pt modelId="{4B9772C0-2637-4353-88F2-BE5D2BB2F307}" type="pres">
      <dgm:prSet presAssocID="{A1FF398D-F51A-44C1-9E31-39AD014D8EC3}" presName="parTx" presStyleLbl="revTx" presStyleIdx="0" presStyleCnt="2">
        <dgm:presLayoutVars>
          <dgm:chMax val="1"/>
          <dgm:bulletEnabled val="1"/>
        </dgm:presLayoutVars>
      </dgm:prSet>
      <dgm:spPr/>
    </dgm:pt>
    <dgm:pt modelId="{7C4D6727-7DBE-4F39-9553-EA30812DEFDD}" type="pres">
      <dgm:prSet presAssocID="{A1FF398D-F51A-44C1-9E31-39AD014D8EC3}" presName="bracket" presStyleLbl="parChTrans1D1" presStyleIdx="0" presStyleCnt="2"/>
      <dgm:spPr/>
    </dgm:pt>
    <dgm:pt modelId="{C2ABED2F-965C-442C-ABCD-446E56C3A408}" type="pres">
      <dgm:prSet presAssocID="{A1FF398D-F51A-44C1-9E31-39AD014D8EC3}" presName="spH" presStyleCnt="0"/>
      <dgm:spPr/>
    </dgm:pt>
    <dgm:pt modelId="{398A3260-0AB3-43FA-AC3B-625B8306A9A3}" type="pres">
      <dgm:prSet presAssocID="{A1FF398D-F51A-44C1-9E31-39AD014D8EC3}" presName="desTx" presStyleLbl="node1" presStyleIdx="0" presStyleCnt="2">
        <dgm:presLayoutVars>
          <dgm:bulletEnabled val="1"/>
        </dgm:presLayoutVars>
      </dgm:prSet>
      <dgm:spPr/>
    </dgm:pt>
    <dgm:pt modelId="{A12057AA-1571-4DA2-BA12-2C0A5A75D0B0}" type="pres">
      <dgm:prSet presAssocID="{776D9C67-2154-4389-9D5C-42F161B3AE05}" presName="spV" presStyleCnt="0"/>
      <dgm:spPr/>
    </dgm:pt>
    <dgm:pt modelId="{3560C338-C1C3-4CBA-9586-C565389AF56C}" type="pres">
      <dgm:prSet presAssocID="{17751F9B-1978-44B7-BCD5-90F8AC8180D1}" presName="linNode" presStyleCnt="0"/>
      <dgm:spPr/>
    </dgm:pt>
    <dgm:pt modelId="{0210A615-16C3-4B02-B370-F0FF8E1D9A7A}" type="pres">
      <dgm:prSet presAssocID="{17751F9B-1978-44B7-BCD5-90F8AC8180D1}" presName="parTx" presStyleLbl="revTx" presStyleIdx="1" presStyleCnt="2">
        <dgm:presLayoutVars>
          <dgm:chMax val="1"/>
          <dgm:bulletEnabled val="1"/>
        </dgm:presLayoutVars>
      </dgm:prSet>
      <dgm:spPr/>
    </dgm:pt>
    <dgm:pt modelId="{002C44A7-43D1-4C6B-B33F-A994FEDBE79E}" type="pres">
      <dgm:prSet presAssocID="{17751F9B-1978-44B7-BCD5-90F8AC8180D1}" presName="bracket" presStyleLbl="parChTrans1D1" presStyleIdx="1" presStyleCnt="2"/>
      <dgm:spPr/>
    </dgm:pt>
    <dgm:pt modelId="{68D762BF-1AAD-4193-BEC6-3DF8A43C4781}" type="pres">
      <dgm:prSet presAssocID="{17751F9B-1978-44B7-BCD5-90F8AC8180D1}" presName="spH" presStyleCnt="0"/>
      <dgm:spPr/>
    </dgm:pt>
    <dgm:pt modelId="{FD725EA2-C33C-43B9-BBBD-D2107ACB9F73}" type="pres">
      <dgm:prSet presAssocID="{17751F9B-1978-44B7-BCD5-90F8AC8180D1}" presName="desTx" presStyleLbl="node1" presStyleIdx="1" presStyleCnt="2">
        <dgm:presLayoutVars>
          <dgm:bulletEnabled val="1"/>
        </dgm:presLayoutVars>
      </dgm:prSet>
      <dgm:spPr/>
    </dgm:pt>
  </dgm:ptLst>
  <dgm:cxnLst>
    <dgm:cxn modelId="{7E6EF508-4E10-4B41-B672-D369AC0607DE}" srcId="{B12B01CE-9D9E-4EF1-93B1-FED46A0CC192}" destId="{A1FF398D-F51A-44C1-9E31-39AD014D8EC3}" srcOrd="0" destOrd="0" parTransId="{B70154B9-DE88-4C21-9410-578C23C6A3FF}" sibTransId="{776D9C67-2154-4389-9D5C-42F161B3AE05}"/>
    <dgm:cxn modelId="{5D8A251E-E743-4CD1-8FFC-7427079CAB69}" type="presOf" srcId="{B12B01CE-9D9E-4EF1-93B1-FED46A0CC192}" destId="{47F7CF30-59E3-486B-BD5E-4CA031EA78D8}" srcOrd="0" destOrd="0" presId="urn:diagrams.loki3.com/BracketList"/>
    <dgm:cxn modelId="{4A806322-1D63-42DD-92CE-D82ECF26EC3A}" type="presOf" srcId="{EBA18541-5D3B-4C1A-94D0-255CE8FB5337}" destId="{FD725EA2-C33C-43B9-BBBD-D2107ACB9F73}" srcOrd="0" destOrd="0" presId="urn:diagrams.loki3.com/BracketList"/>
    <dgm:cxn modelId="{FBE30729-D6E4-4E14-8FC9-A2DE59444AE7}" type="presOf" srcId="{17751F9B-1978-44B7-BCD5-90F8AC8180D1}" destId="{0210A615-16C3-4B02-B370-F0FF8E1D9A7A}" srcOrd="0" destOrd="0" presId="urn:diagrams.loki3.com/BracketList"/>
    <dgm:cxn modelId="{21A89A3D-3FB2-40D1-8917-00442CF0AA03}" srcId="{17751F9B-1978-44B7-BCD5-90F8AC8180D1}" destId="{EBA18541-5D3B-4C1A-94D0-255CE8FB5337}" srcOrd="0" destOrd="0" parTransId="{96905043-9756-48B7-ABD7-78E17BFEEE9A}" sibTransId="{51C3442D-26B5-4F97-803A-435A0133EA5C}"/>
    <dgm:cxn modelId="{F6DCD23E-002F-46DA-BA19-DDB97937683C}" type="presOf" srcId="{0AC9454F-D323-440D-BEAC-3476F1211025}" destId="{398A3260-0AB3-43FA-AC3B-625B8306A9A3}" srcOrd="0" destOrd="0" presId="urn:diagrams.loki3.com/BracketList"/>
    <dgm:cxn modelId="{39C426B0-C4DC-41F8-A1A0-EDA2A4D63185}" type="presOf" srcId="{A1FF398D-F51A-44C1-9E31-39AD014D8EC3}" destId="{4B9772C0-2637-4353-88F2-BE5D2BB2F307}" srcOrd="0" destOrd="0" presId="urn:diagrams.loki3.com/BracketList"/>
    <dgm:cxn modelId="{1BF620B1-2DC5-4CB8-B82B-FD43F63D8241}" srcId="{A1FF398D-F51A-44C1-9E31-39AD014D8EC3}" destId="{0AC9454F-D323-440D-BEAC-3476F1211025}" srcOrd="0" destOrd="0" parTransId="{64F9C006-DF25-45E5-8DD4-1DC986390C48}" sibTransId="{E5CC1BA6-8B42-4D6D-A3DC-33B809B08B56}"/>
    <dgm:cxn modelId="{3AEC62CC-6296-4D48-AF49-C0DAF8669D19}" srcId="{B12B01CE-9D9E-4EF1-93B1-FED46A0CC192}" destId="{17751F9B-1978-44B7-BCD5-90F8AC8180D1}" srcOrd="1" destOrd="0" parTransId="{D5FB9792-A5C1-4A17-A363-1F33A635FA45}" sibTransId="{49215280-06AE-41DF-8859-50E4650F7A31}"/>
    <dgm:cxn modelId="{7565B46E-7C7F-4BFB-81B2-ECAF03119379}" type="presParOf" srcId="{47F7CF30-59E3-486B-BD5E-4CA031EA78D8}" destId="{3F3F1A1D-916D-4F82-AB12-61AF128134EF}" srcOrd="0" destOrd="0" presId="urn:diagrams.loki3.com/BracketList"/>
    <dgm:cxn modelId="{6C8421A6-E72C-4709-A2B1-7E8DFA98B3AE}" type="presParOf" srcId="{3F3F1A1D-916D-4F82-AB12-61AF128134EF}" destId="{4B9772C0-2637-4353-88F2-BE5D2BB2F307}" srcOrd="0" destOrd="0" presId="urn:diagrams.loki3.com/BracketList"/>
    <dgm:cxn modelId="{D9234AC2-409F-459B-9C86-171E55957050}" type="presParOf" srcId="{3F3F1A1D-916D-4F82-AB12-61AF128134EF}" destId="{7C4D6727-7DBE-4F39-9553-EA30812DEFDD}" srcOrd="1" destOrd="0" presId="urn:diagrams.loki3.com/BracketList"/>
    <dgm:cxn modelId="{3E96A4EF-0CB3-4C24-83D9-17417A84800B}" type="presParOf" srcId="{3F3F1A1D-916D-4F82-AB12-61AF128134EF}" destId="{C2ABED2F-965C-442C-ABCD-446E56C3A408}" srcOrd="2" destOrd="0" presId="urn:diagrams.loki3.com/BracketList"/>
    <dgm:cxn modelId="{8845089C-DAFE-4C95-B98F-ECE48025DAFB}" type="presParOf" srcId="{3F3F1A1D-916D-4F82-AB12-61AF128134EF}" destId="{398A3260-0AB3-43FA-AC3B-625B8306A9A3}" srcOrd="3" destOrd="0" presId="urn:diagrams.loki3.com/BracketList"/>
    <dgm:cxn modelId="{C2C512EA-69D6-4CDF-8F1E-4F74C816F77A}" type="presParOf" srcId="{47F7CF30-59E3-486B-BD5E-4CA031EA78D8}" destId="{A12057AA-1571-4DA2-BA12-2C0A5A75D0B0}" srcOrd="1" destOrd="0" presId="urn:diagrams.loki3.com/BracketList"/>
    <dgm:cxn modelId="{7337E102-D692-49EA-941A-AC4DB86BDB05}" type="presParOf" srcId="{47F7CF30-59E3-486B-BD5E-4CA031EA78D8}" destId="{3560C338-C1C3-4CBA-9586-C565389AF56C}" srcOrd="2" destOrd="0" presId="urn:diagrams.loki3.com/BracketList"/>
    <dgm:cxn modelId="{5B83A62E-7C54-4D87-B636-EF0B1C5106E8}" type="presParOf" srcId="{3560C338-C1C3-4CBA-9586-C565389AF56C}" destId="{0210A615-16C3-4B02-B370-F0FF8E1D9A7A}" srcOrd="0" destOrd="0" presId="urn:diagrams.loki3.com/BracketList"/>
    <dgm:cxn modelId="{9EF6AC3A-5CBD-4B81-A04D-15B3C9A00FFF}" type="presParOf" srcId="{3560C338-C1C3-4CBA-9586-C565389AF56C}" destId="{002C44A7-43D1-4C6B-B33F-A994FEDBE79E}" srcOrd="1" destOrd="0" presId="urn:diagrams.loki3.com/BracketList"/>
    <dgm:cxn modelId="{13A72254-0000-4B18-AFE3-C61FF279F7A8}" type="presParOf" srcId="{3560C338-C1C3-4CBA-9586-C565389AF56C}" destId="{68D762BF-1AAD-4193-BEC6-3DF8A43C4781}" srcOrd="2" destOrd="0" presId="urn:diagrams.loki3.com/BracketList"/>
    <dgm:cxn modelId="{0C7D22EF-9155-42AD-BA93-6C13EBE6CCB8}" type="presParOf" srcId="{3560C338-C1C3-4CBA-9586-C565389AF56C}" destId="{FD725EA2-C33C-43B9-BBBD-D2107ACB9F73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2B01CE-9D9E-4EF1-93B1-FED46A0CC192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FF398D-F51A-44C1-9E31-39AD014D8EC3}">
      <dgm:prSet phldrT="[Text]" custT="1"/>
      <dgm:spPr/>
      <dgm:t>
        <a:bodyPr/>
        <a:lstStyle/>
        <a:p>
          <a:r>
            <a:rPr lang="en-US" sz="4000" dirty="0">
              <a:latin typeface="Arial Narrow" panose="020B0606020202030204" pitchFamily="34" charset="0"/>
            </a:rPr>
            <a:t>Article</a:t>
          </a:r>
          <a:r>
            <a:rPr lang="en-US" sz="4100" dirty="0">
              <a:latin typeface="Arial Narrow" panose="020B0606020202030204" pitchFamily="34" charset="0"/>
            </a:rPr>
            <a:t> _____</a:t>
          </a:r>
        </a:p>
      </dgm:t>
    </dgm:pt>
    <dgm:pt modelId="{B70154B9-DE88-4C21-9410-578C23C6A3FF}" type="parTrans" cxnId="{7E6EF508-4E10-4B41-B672-D369AC0607DE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776D9C67-2154-4389-9D5C-42F161B3AE05}" type="sibTrans" cxnId="{7E6EF508-4E10-4B41-B672-D369AC0607DE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0AC9454F-D323-440D-BEAC-3476F1211025}">
      <dgm:prSet phldrT="[Text]" phldr="1" custT="1"/>
      <dgm:spPr/>
      <dgm:t>
        <a:bodyPr/>
        <a:lstStyle/>
        <a:p>
          <a:endParaRPr lang="en-US" sz="3200" dirty="0">
            <a:latin typeface="Arial Narrow" panose="020B0606020202030204" pitchFamily="34" charset="0"/>
          </a:endParaRPr>
        </a:p>
      </dgm:t>
    </dgm:pt>
    <dgm:pt modelId="{64F9C006-DF25-45E5-8DD4-1DC986390C48}" type="parTrans" cxnId="{1BF620B1-2DC5-4CB8-B82B-FD43F63D824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5CC1BA6-8B42-4D6D-A3DC-33B809B08B56}" type="sibTrans" cxnId="{1BF620B1-2DC5-4CB8-B82B-FD43F63D824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17751F9B-1978-44B7-BCD5-90F8AC8180D1}">
      <dgm:prSet phldrT="[Text]" custT="1"/>
      <dgm:spPr/>
      <dgm:t>
        <a:bodyPr/>
        <a:lstStyle/>
        <a:p>
          <a:r>
            <a:rPr lang="en-US" sz="3200" dirty="0">
              <a:latin typeface="Arial Narrow" panose="020B0606020202030204" pitchFamily="34" charset="0"/>
            </a:rPr>
            <a:t>Vote</a:t>
          </a:r>
        </a:p>
      </dgm:t>
    </dgm:pt>
    <dgm:pt modelId="{D5FB9792-A5C1-4A17-A363-1F33A635FA45}" type="parTrans" cxnId="{3AEC62CC-6296-4D48-AF49-C0DAF8669D19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9215280-06AE-41DF-8859-50E4650F7A31}" type="sibTrans" cxnId="{3AEC62CC-6296-4D48-AF49-C0DAF8669D19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BA18541-5D3B-4C1A-94D0-255CE8FB5337}">
      <dgm:prSet custT="1"/>
      <dgm:spPr/>
      <dgm:t>
        <a:bodyPr/>
        <a:lstStyle/>
        <a:p>
          <a:r>
            <a:rPr lang="en-US" sz="3200" dirty="0">
              <a:latin typeface="Arial Narrow" panose="020B0606020202030204" pitchFamily="34" charset="0"/>
            </a:rPr>
            <a:t>Outcome</a:t>
          </a:r>
        </a:p>
      </dgm:t>
    </dgm:pt>
    <dgm:pt modelId="{96905043-9756-48B7-ABD7-78E17BFEEE9A}" type="parTrans" cxnId="{21A89A3D-3FB2-40D1-8917-00442CF0AA03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51C3442D-26B5-4F97-803A-435A0133EA5C}" type="sibTrans" cxnId="{21A89A3D-3FB2-40D1-8917-00442CF0AA03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7F7CF30-59E3-486B-BD5E-4CA031EA78D8}" type="pres">
      <dgm:prSet presAssocID="{B12B01CE-9D9E-4EF1-93B1-FED46A0CC192}" presName="Name0" presStyleCnt="0">
        <dgm:presLayoutVars>
          <dgm:dir/>
          <dgm:animLvl val="lvl"/>
          <dgm:resizeHandles val="exact"/>
        </dgm:presLayoutVars>
      </dgm:prSet>
      <dgm:spPr/>
    </dgm:pt>
    <dgm:pt modelId="{3F3F1A1D-916D-4F82-AB12-61AF128134EF}" type="pres">
      <dgm:prSet presAssocID="{A1FF398D-F51A-44C1-9E31-39AD014D8EC3}" presName="linNode" presStyleCnt="0"/>
      <dgm:spPr/>
    </dgm:pt>
    <dgm:pt modelId="{4B9772C0-2637-4353-88F2-BE5D2BB2F307}" type="pres">
      <dgm:prSet presAssocID="{A1FF398D-F51A-44C1-9E31-39AD014D8EC3}" presName="parTx" presStyleLbl="revTx" presStyleIdx="0" presStyleCnt="2">
        <dgm:presLayoutVars>
          <dgm:chMax val="1"/>
          <dgm:bulletEnabled val="1"/>
        </dgm:presLayoutVars>
      </dgm:prSet>
      <dgm:spPr/>
    </dgm:pt>
    <dgm:pt modelId="{7C4D6727-7DBE-4F39-9553-EA30812DEFDD}" type="pres">
      <dgm:prSet presAssocID="{A1FF398D-F51A-44C1-9E31-39AD014D8EC3}" presName="bracket" presStyleLbl="parChTrans1D1" presStyleIdx="0" presStyleCnt="2"/>
      <dgm:spPr/>
    </dgm:pt>
    <dgm:pt modelId="{C2ABED2F-965C-442C-ABCD-446E56C3A408}" type="pres">
      <dgm:prSet presAssocID="{A1FF398D-F51A-44C1-9E31-39AD014D8EC3}" presName="spH" presStyleCnt="0"/>
      <dgm:spPr/>
    </dgm:pt>
    <dgm:pt modelId="{398A3260-0AB3-43FA-AC3B-625B8306A9A3}" type="pres">
      <dgm:prSet presAssocID="{A1FF398D-F51A-44C1-9E31-39AD014D8EC3}" presName="desTx" presStyleLbl="node1" presStyleIdx="0" presStyleCnt="2">
        <dgm:presLayoutVars>
          <dgm:bulletEnabled val="1"/>
        </dgm:presLayoutVars>
      </dgm:prSet>
      <dgm:spPr/>
    </dgm:pt>
    <dgm:pt modelId="{A12057AA-1571-4DA2-BA12-2C0A5A75D0B0}" type="pres">
      <dgm:prSet presAssocID="{776D9C67-2154-4389-9D5C-42F161B3AE05}" presName="spV" presStyleCnt="0"/>
      <dgm:spPr/>
    </dgm:pt>
    <dgm:pt modelId="{3560C338-C1C3-4CBA-9586-C565389AF56C}" type="pres">
      <dgm:prSet presAssocID="{17751F9B-1978-44B7-BCD5-90F8AC8180D1}" presName="linNode" presStyleCnt="0"/>
      <dgm:spPr/>
    </dgm:pt>
    <dgm:pt modelId="{0210A615-16C3-4B02-B370-F0FF8E1D9A7A}" type="pres">
      <dgm:prSet presAssocID="{17751F9B-1978-44B7-BCD5-90F8AC8180D1}" presName="parTx" presStyleLbl="revTx" presStyleIdx="1" presStyleCnt="2">
        <dgm:presLayoutVars>
          <dgm:chMax val="1"/>
          <dgm:bulletEnabled val="1"/>
        </dgm:presLayoutVars>
      </dgm:prSet>
      <dgm:spPr/>
    </dgm:pt>
    <dgm:pt modelId="{002C44A7-43D1-4C6B-B33F-A994FEDBE79E}" type="pres">
      <dgm:prSet presAssocID="{17751F9B-1978-44B7-BCD5-90F8AC8180D1}" presName="bracket" presStyleLbl="parChTrans1D1" presStyleIdx="1" presStyleCnt="2"/>
      <dgm:spPr/>
    </dgm:pt>
    <dgm:pt modelId="{68D762BF-1AAD-4193-BEC6-3DF8A43C4781}" type="pres">
      <dgm:prSet presAssocID="{17751F9B-1978-44B7-BCD5-90F8AC8180D1}" presName="spH" presStyleCnt="0"/>
      <dgm:spPr/>
    </dgm:pt>
    <dgm:pt modelId="{FD725EA2-C33C-43B9-BBBD-D2107ACB9F73}" type="pres">
      <dgm:prSet presAssocID="{17751F9B-1978-44B7-BCD5-90F8AC8180D1}" presName="desTx" presStyleLbl="node1" presStyleIdx="1" presStyleCnt="2">
        <dgm:presLayoutVars>
          <dgm:bulletEnabled val="1"/>
        </dgm:presLayoutVars>
      </dgm:prSet>
      <dgm:spPr/>
    </dgm:pt>
  </dgm:ptLst>
  <dgm:cxnLst>
    <dgm:cxn modelId="{7E6EF508-4E10-4B41-B672-D369AC0607DE}" srcId="{B12B01CE-9D9E-4EF1-93B1-FED46A0CC192}" destId="{A1FF398D-F51A-44C1-9E31-39AD014D8EC3}" srcOrd="0" destOrd="0" parTransId="{B70154B9-DE88-4C21-9410-578C23C6A3FF}" sibTransId="{776D9C67-2154-4389-9D5C-42F161B3AE05}"/>
    <dgm:cxn modelId="{5D8A251E-E743-4CD1-8FFC-7427079CAB69}" type="presOf" srcId="{B12B01CE-9D9E-4EF1-93B1-FED46A0CC192}" destId="{47F7CF30-59E3-486B-BD5E-4CA031EA78D8}" srcOrd="0" destOrd="0" presId="urn:diagrams.loki3.com/BracketList"/>
    <dgm:cxn modelId="{4A806322-1D63-42DD-92CE-D82ECF26EC3A}" type="presOf" srcId="{EBA18541-5D3B-4C1A-94D0-255CE8FB5337}" destId="{FD725EA2-C33C-43B9-BBBD-D2107ACB9F73}" srcOrd="0" destOrd="0" presId="urn:diagrams.loki3.com/BracketList"/>
    <dgm:cxn modelId="{FBE30729-D6E4-4E14-8FC9-A2DE59444AE7}" type="presOf" srcId="{17751F9B-1978-44B7-BCD5-90F8AC8180D1}" destId="{0210A615-16C3-4B02-B370-F0FF8E1D9A7A}" srcOrd="0" destOrd="0" presId="urn:diagrams.loki3.com/BracketList"/>
    <dgm:cxn modelId="{21A89A3D-3FB2-40D1-8917-00442CF0AA03}" srcId="{17751F9B-1978-44B7-BCD5-90F8AC8180D1}" destId="{EBA18541-5D3B-4C1A-94D0-255CE8FB5337}" srcOrd="0" destOrd="0" parTransId="{96905043-9756-48B7-ABD7-78E17BFEEE9A}" sibTransId="{51C3442D-26B5-4F97-803A-435A0133EA5C}"/>
    <dgm:cxn modelId="{F6DCD23E-002F-46DA-BA19-DDB97937683C}" type="presOf" srcId="{0AC9454F-D323-440D-BEAC-3476F1211025}" destId="{398A3260-0AB3-43FA-AC3B-625B8306A9A3}" srcOrd="0" destOrd="0" presId="urn:diagrams.loki3.com/BracketList"/>
    <dgm:cxn modelId="{39C426B0-C4DC-41F8-A1A0-EDA2A4D63185}" type="presOf" srcId="{A1FF398D-F51A-44C1-9E31-39AD014D8EC3}" destId="{4B9772C0-2637-4353-88F2-BE5D2BB2F307}" srcOrd="0" destOrd="0" presId="urn:diagrams.loki3.com/BracketList"/>
    <dgm:cxn modelId="{1BF620B1-2DC5-4CB8-B82B-FD43F63D8241}" srcId="{A1FF398D-F51A-44C1-9E31-39AD014D8EC3}" destId="{0AC9454F-D323-440D-BEAC-3476F1211025}" srcOrd="0" destOrd="0" parTransId="{64F9C006-DF25-45E5-8DD4-1DC986390C48}" sibTransId="{E5CC1BA6-8B42-4D6D-A3DC-33B809B08B56}"/>
    <dgm:cxn modelId="{3AEC62CC-6296-4D48-AF49-C0DAF8669D19}" srcId="{B12B01CE-9D9E-4EF1-93B1-FED46A0CC192}" destId="{17751F9B-1978-44B7-BCD5-90F8AC8180D1}" srcOrd="1" destOrd="0" parTransId="{D5FB9792-A5C1-4A17-A363-1F33A635FA45}" sibTransId="{49215280-06AE-41DF-8859-50E4650F7A31}"/>
    <dgm:cxn modelId="{7565B46E-7C7F-4BFB-81B2-ECAF03119379}" type="presParOf" srcId="{47F7CF30-59E3-486B-BD5E-4CA031EA78D8}" destId="{3F3F1A1D-916D-4F82-AB12-61AF128134EF}" srcOrd="0" destOrd="0" presId="urn:diagrams.loki3.com/BracketList"/>
    <dgm:cxn modelId="{6C8421A6-E72C-4709-A2B1-7E8DFA98B3AE}" type="presParOf" srcId="{3F3F1A1D-916D-4F82-AB12-61AF128134EF}" destId="{4B9772C0-2637-4353-88F2-BE5D2BB2F307}" srcOrd="0" destOrd="0" presId="urn:diagrams.loki3.com/BracketList"/>
    <dgm:cxn modelId="{D9234AC2-409F-459B-9C86-171E55957050}" type="presParOf" srcId="{3F3F1A1D-916D-4F82-AB12-61AF128134EF}" destId="{7C4D6727-7DBE-4F39-9553-EA30812DEFDD}" srcOrd="1" destOrd="0" presId="urn:diagrams.loki3.com/BracketList"/>
    <dgm:cxn modelId="{3E96A4EF-0CB3-4C24-83D9-17417A84800B}" type="presParOf" srcId="{3F3F1A1D-916D-4F82-AB12-61AF128134EF}" destId="{C2ABED2F-965C-442C-ABCD-446E56C3A408}" srcOrd="2" destOrd="0" presId="urn:diagrams.loki3.com/BracketList"/>
    <dgm:cxn modelId="{8845089C-DAFE-4C95-B98F-ECE48025DAFB}" type="presParOf" srcId="{3F3F1A1D-916D-4F82-AB12-61AF128134EF}" destId="{398A3260-0AB3-43FA-AC3B-625B8306A9A3}" srcOrd="3" destOrd="0" presId="urn:diagrams.loki3.com/BracketList"/>
    <dgm:cxn modelId="{C2C512EA-69D6-4CDF-8F1E-4F74C816F77A}" type="presParOf" srcId="{47F7CF30-59E3-486B-BD5E-4CA031EA78D8}" destId="{A12057AA-1571-4DA2-BA12-2C0A5A75D0B0}" srcOrd="1" destOrd="0" presId="urn:diagrams.loki3.com/BracketList"/>
    <dgm:cxn modelId="{7337E102-D692-49EA-941A-AC4DB86BDB05}" type="presParOf" srcId="{47F7CF30-59E3-486B-BD5E-4CA031EA78D8}" destId="{3560C338-C1C3-4CBA-9586-C565389AF56C}" srcOrd="2" destOrd="0" presId="urn:diagrams.loki3.com/BracketList"/>
    <dgm:cxn modelId="{5B83A62E-7C54-4D87-B636-EF0B1C5106E8}" type="presParOf" srcId="{3560C338-C1C3-4CBA-9586-C565389AF56C}" destId="{0210A615-16C3-4B02-B370-F0FF8E1D9A7A}" srcOrd="0" destOrd="0" presId="urn:diagrams.loki3.com/BracketList"/>
    <dgm:cxn modelId="{9EF6AC3A-5CBD-4B81-A04D-15B3C9A00FFF}" type="presParOf" srcId="{3560C338-C1C3-4CBA-9586-C565389AF56C}" destId="{002C44A7-43D1-4C6B-B33F-A994FEDBE79E}" srcOrd="1" destOrd="0" presId="urn:diagrams.loki3.com/BracketList"/>
    <dgm:cxn modelId="{13A72254-0000-4B18-AFE3-C61FF279F7A8}" type="presParOf" srcId="{3560C338-C1C3-4CBA-9586-C565389AF56C}" destId="{68D762BF-1AAD-4193-BEC6-3DF8A43C4781}" srcOrd="2" destOrd="0" presId="urn:diagrams.loki3.com/BracketList"/>
    <dgm:cxn modelId="{0C7D22EF-9155-42AD-BA93-6C13EBE6CCB8}" type="presParOf" srcId="{3560C338-C1C3-4CBA-9586-C565389AF56C}" destId="{FD725EA2-C33C-43B9-BBBD-D2107ACB9F73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2B01CE-9D9E-4EF1-93B1-FED46A0CC192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FF398D-F51A-44C1-9E31-39AD014D8EC3}">
      <dgm:prSet phldrT="[Text]" custT="1"/>
      <dgm:spPr/>
      <dgm:t>
        <a:bodyPr/>
        <a:lstStyle/>
        <a:p>
          <a:r>
            <a:rPr lang="en-US" sz="4000" dirty="0">
              <a:latin typeface="Arial Narrow" panose="020B0606020202030204" pitchFamily="34" charset="0"/>
            </a:rPr>
            <a:t>Article</a:t>
          </a:r>
          <a:r>
            <a:rPr lang="en-US" sz="4100" dirty="0">
              <a:latin typeface="Arial Narrow" panose="020B0606020202030204" pitchFamily="34" charset="0"/>
            </a:rPr>
            <a:t> _____</a:t>
          </a:r>
        </a:p>
      </dgm:t>
    </dgm:pt>
    <dgm:pt modelId="{B70154B9-DE88-4C21-9410-578C23C6A3FF}" type="parTrans" cxnId="{7E6EF508-4E10-4B41-B672-D369AC0607DE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776D9C67-2154-4389-9D5C-42F161B3AE05}" type="sibTrans" cxnId="{7E6EF508-4E10-4B41-B672-D369AC0607DE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0AC9454F-D323-440D-BEAC-3476F1211025}">
      <dgm:prSet phldrT="[Text]" phldr="1" custT="1"/>
      <dgm:spPr/>
      <dgm:t>
        <a:bodyPr/>
        <a:lstStyle/>
        <a:p>
          <a:endParaRPr lang="en-US" sz="3200" dirty="0">
            <a:latin typeface="Arial Narrow" panose="020B0606020202030204" pitchFamily="34" charset="0"/>
          </a:endParaRPr>
        </a:p>
      </dgm:t>
    </dgm:pt>
    <dgm:pt modelId="{64F9C006-DF25-45E5-8DD4-1DC986390C48}" type="parTrans" cxnId="{1BF620B1-2DC5-4CB8-B82B-FD43F63D824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5CC1BA6-8B42-4D6D-A3DC-33B809B08B56}" type="sibTrans" cxnId="{1BF620B1-2DC5-4CB8-B82B-FD43F63D824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17751F9B-1978-44B7-BCD5-90F8AC8180D1}">
      <dgm:prSet phldrT="[Text]" custT="1"/>
      <dgm:spPr/>
      <dgm:t>
        <a:bodyPr/>
        <a:lstStyle/>
        <a:p>
          <a:r>
            <a:rPr lang="en-US" sz="3200" dirty="0">
              <a:latin typeface="Arial Narrow" panose="020B0606020202030204" pitchFamily="34" charset="0"/>
            </a:rPr>
            <a:t>Vote</a:t>
          </a:r>
        </a:p>
      </dgm:t>
    </dgm:pt>
    <dgm:pt modelId="{D5FB9792-A5C1-4A17-A363-1F33A635FA45}" type="parTrans" cxnId="{3AEC62CC-6296-4D48-AF49-C0DAF8669D19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9215280-06AE-41DF-8859-50E4650F7A31}" type="sibTrans" cxnId="{3AEC62CC-6296-4D48-AF49-C0DAF8669D19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BA18541-5D3B-4C1A-94D0-255CE8FB5337}">
      <dgm:prSet custT="1"/>
      <dgm:spPr/>
      <dgm:t>
        <a:bodyPr/>
        <a:lstStyle/>
        <a:p>
          <a:r>
            <a:rPr lang="en-US" sz="3200" dirty="0">
              <a:latin typeface="Arial Narrow" panose="020B0606020202030204" pitchFamily="34" charset="0"/>
            </a:rPr>
            <a:t>Outcome</a:t>
          </a:r>
        </a:p>
      </dgm:t>
    </dgm:pt>
    <dgm:pt modelId="{96905043-9756-48B7-ABD7-78E17BFEEE9A}" type="parTrans" cxnId="{21A89A3D-3FB2-40D1-8917-00442CF0AA03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51C3442D-26B5-4F97-803A-435A0133EA5C}" type="sibTrans" cxnId="{21A89A3D-3FB2-40D1-8917-00442CF0AA03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7F7CF30-59E3-486B-BD5E-4CA031EA78D8}" type="pres">
      <dgm:prSet presAssocID="{B12B01CE-9D9E-4EF1-93B1-FED46A0CC192}" presName="Name0" presStyleCnt="0">
        <dgm:presLayoutVars>
          <dgm:dir/>
          <dgm:animLvl val="lvl"/>
          <dgm:resizeHandles val="exact"/>
        </dgm:presLayoutVars>
      </dgm:prSet>
      <dgm:spPr/>
    </dgm:pt>
    <dgm:pt modelId="{3F3F1A1D-916D-4F82-AB12-61AF128134EF}" type="pres">
      <dgm:prSet presAssocID="{A1FF398D-F51A-44C1-9E31-39AD014D8EC3}" presName="linNode" presStyleCnt="0"/>
      <dgm:spPr/>
    </dgm:pt>
    <dgm:pt modelId="{4B9772C0-2637-4353-88F2-BE5D2BB2F307}" type="pres">
      <dgm:prSet presAssocID="{A1FF398D-F51A-44C1-9E31-39AD014D8EC3}" presName="parTx" presStyleLbl="revTx" presStyleIdx="0" presStyleCnt="2">
        <dgm:presLayoutVars>
          <dgm:chMax val="1"/>
          <dgm:bulletEnabled val="1"/>
        </dgm:presLayoutVars>
      </dgm:prSet>
      <dgm:spPr/>
    </dgm:pt>
    <dgm:pt modelId="{7C4D6727-7DBE-4F39-9553-EA30812DEFDD}" type="pres">
      <dgm:prSet presAssocID="{A1FF398D-F51A-44C1-9E31-39AD014D8EC3}" presName="bracket" presStyleLbl="parChTrans1D1" presStyleIdx="0" presStyleCnt="2"/>
      <dgm:spPr/>
    </dgm:pt>
    <dgm:pt modelId="{C2ABED2F-965C-442C-ABCD-446E56C3A408}" type="pres">
      <dgm:prSet presAssocID="{A1FF398D-F51A-44C1-9E31-39AD014D8EC3}" presName="spH" presStyleCnt="0"/>
      <dgm:spPr/>
    </dgm:pt>
    <dgm:pt modelId="{398A3260-0AB3-43FA-AC3B-625B8306A9A3}" type="pres">
      <dgm:prSet presAssocID="{A1FF398D-F51A-44C1-9E31-39AD014D8EC3}" presName="desTx" presStyleLbl="node1" presStyleIdx="0" presStyleCnt="2">
        <dgm:presLayoutVars>
          <dgm:bulletEnabled val="1"/>
        </dgm:presLayoutVars>
      </dgm:prSet>
      <dgm:spPr/>
    </dgm:pt>
    <dgm:pt modelId="{A12057AA-1571-4DA2-BA12-2C0A5A75D0B0}" type="pres">
      <dgm:prSet presAssocID="{776D9C67-2154-4389-9D5C-42F161B3AE05}" presName="spV" presStyleCnt="0"/>
      <dgm:spPr/>
    </dgm:pt>
    <dgm:pt modelId="{3560C338-C1C3-4CBA-9586-C565389AF56C}" type="pres">
      <dgm:prSet presAssocID="{17751F9B-1978-44B7-BCD5-90F8AC8180D1}" presName="linNode" presStyleCnt="0"/>
      <dgm:spPr/>
    </dgm:pt>
    <dgm:pt modelId="{0210A615-16C3-4B02-B370-F0FF8E1D9A7A}" type="pres">
      <dgm:prSet presAssocID="{17751F9B-1978-44B7-BCD5-90F8AC8180D1}" presName="parTx" presStyleLbl="revTx" presStyleIdx="1" presStyleCnt="2">
        <dgm:presLayoutVars>
          <dgm:chMax val="1"/>
          <dgm:bulletEnabled val="1"/>
        </dgm:presLayoutVars>
      </dgm:prSet>
      <dgm:spPr/>
    </dgm:pt>
    <dgm:pt modelId="{002C44A7-43D1-4C6B-B33F-A994FEDBE79E}" type="pres">
      <dgm:prSet presAssocID="{17751F9B-1978-44B7-BCD5-90F8AC8180D1}" presName="bracket" presStyleLbl="parChTrans1D1" presStyleIdx="1" presStyleCnt="2"/>
      <dgm:spPr/>
    </dgm:pt>
    <dgm:pt modelId="{68D762BF-1AAD-4193-BEC6-3DF8A43C4781}" type="pres">
      <dgm:prSet presAssocID="{17751F9B-1978-44B7-BCD5-90F8AC8180D1}" presName="spH" presStyleCnt="0"/>
      <dgm:spPr/>
    </dgm:pt>
    <dgm:pt modelId="{FD725EA2-C33C-43B9-BBBD-D2107ACB9F73}" type="pres">
      <dgm:prSet presAssocID="{17751F9B-1978-44B7-BCD5-90F8AC8180D1}" presName="desTx" presStyleLbl="node1" presStyleIdx="1" presStyleCnt="2">
        <dgm:presLayoutVars>
          <dgm:bulletEnabled val="1"/>
        </dgm:presLayoutVars>
      </dgm:prSet>
      <dgm:spPr/>
    </dgm:pt>
  </dgm:ptLst>
  <dgm:cxnLst>
    <dgm:cxn modelId="{7E6EF508-4E10-4B41-B672-D369AC0607DE}" srcId="{B12B01CE-9D9E-4EF1-93B1-FED46A0CC192}" destId="{A1FF398D-F51A-44C1-9E31-39AD014D8EC3}" srcOrd="0" destOrd="0" parTransId="{B70154B9-DE88-4C21-9410-578C23C6A3FF}" sibTransId="{776D9C67-2154-4389-9D5C-42F161B3AE05}"/>
    <dgm:cxn modelId="{5D8A251E-E743-4CD1-8FFC-7427079CAB69}" type="presOf" srcId="{B12B01CE-9D9E-4EF1-93B1-FED46A0CC192}" destId="{47F7CF30-59E3-486B-BD5E-4CA031EA78D8}" srcOrd="0" destOrd="0" presId="urn:diagrams.loki3.com/BracketList"/>
    <dgm:cxn modelId="{4A806322-1D63-42DD-92CE-D82ECF26EC3A}" type="presOf" srcId="{EBA18541-5D3B-4C1A-94D0-255CE8FB5337}" destId="{FD725EA2-C33C-43B9-BBBD-D2107ACB9F73}" srcOrd="0" destOrd="0" presId="urn:diagrams.loki3.com/BracketList"/>
    <dgm:cxn modelId="{FBE30729-D6E4-4E14-8FC9-A2DE59444AE7}" type="presOf" srcId="{17751F9B-1978-44B7-BCD5-90F8AC8180D1}" destId="{0210A615-16C3-4B02-B370-F0FF8E1D9A7A}" srcOrd="0" destOrd="0" presId="urn:diagrams.loki3.com/BracketList"/>
    <dgm:cxn modelId="{21A89A3D-3FB2-40D1-8917-00442CF0AA03}" srcId="{17751F9B-1978-44B7-BCD5-90F8AC8180D1}" destId="{EBA18541-5D3B-4C1A-94D0-255CE8FB5337}" srcOrd="0" destOrd="0" parTransId="{96905043-9756-48B7-ABD7-78E17BFEEE9A}" sibTransId="{51C3442D-26B5-4F97-803A-435A0133EA5C}"/>
    <dgm:cxn modelId="{F6DCD23E-002F-46DA-BA19-DDB97937683C}" type="presOf" srcId="{0AC9454F-D323-440D-BEAC-3476F1211025}" destId="{398A3260-0AB3-43FA-AC3B-625B8306A9A3}" srcOrd="0" destOrd="0" presId="urn:diagrams.loki3.com/BracketList"/>
    <dgm:cxn modelId="{39C426B0-C4DC-41F8-A1A0-EDA2A4D63185}" type="presOf" srcId="{A1FF398D-F51A-44C1-9E31-39AD014D8EC3}" destId="{4B9772C0-2637-4353-88F2-BE5D2BB2F307}" srcOrd="0" destOrd="0" presId="urn:diagrams.loki3.com/BracketList"/>
    <dgm:cxn modelId="{1BF620B1-2DC5-4CB8-B82B-FD43F63D8241}" srcId="{A1FF398D-F51A-44C1-9E31-39AD014D8EC3}" destId="{0AC9454F-D323-440D-BEAC-3476F1211025}" srcOrd="0" destOrd="0" parTransId="{64F9C006-DF25-45E5-8DD4-1DC986390C48}" sibTransId="{E5CC1BA6-8B42-4D6D-A3DC-33B809B08B56}"/>
    <dgm:cxn modelId="{3AEC62CC-6296-4D48-AF49-C0DAF8669D19}" srcId="{B12B01CE-9D9E-4EF1-93B1-FED46A0CC192}" destId="{17751F9B-1978-44B7-BCD5-90F8AC8180D1}" srcOrd="1" destOrd="0" parTransId="{D5FB9792-A5C1-4A17-A363-1F33A635FA45}" sibTransId="{49215280-06AE-41DF-8859-50E4650F7A31}"/>
    <dgm:cxn modelId="{7565B46E-7C7F-4BFB-81B2-ECAF03119379}" type="presParOf" srcId="{47F7CF30-59E3-486B-BD5E-4CA031EA78D8}" destId="{3F3F1A1D-916D-4F82-AB12-61AF128134EF}" srcOrd="0" destOrd="0" presId="urn:diagrams.loki3.com/BracketList"/>
    <dgm:cxn modelId="{6C8421A6-E72C-4709-A2B1-7E8DFA98B3AE}" type="presParOf" srcId="{3F3F1A1D-916D-4F82-AB12-61AF128134EF}" destId="{4B9772C0-2637-4353-88F2-BE5D2BB2F307}" srcOrd="0" destOrd="0" presId="urn:diagrams.loki3.com/BracketList"/>
    <dgm:cxn modelId="{D9234AC2-409F-459B-9C86-171E55957050}" type="presParOf" srcId="{3F3F1A1D-916D-4F82-AB12-61AF128134EF}" destId="{7C4D6727-7DBE-4F39-9553-EA30812DEFDD}" srcOrd="1" destOrd="0" presId="urn:diagrams.loki3.com/BracketList"/>
    <dgm:cxn modelId="{3E96A4EF-0CB3-4C24-83D9-17417A84800B}" type="presParOf" srcId="{3F3F1A1D-916D-4F82-AB12-61AF128134EF}" destId="{C2ABED2F-965C-442C-ABCD-446E56C3A408}" srcOrd="2" destOrd="0" presId="urn:diagrams.loki3.com/BracketList"/>
    <dgm:cxn modelId="{8845089C-DAFE-4C95-B98F-ECE48025DAFB}" type="presParOf" srcId="{3F3F1A1D-916D-4F82-AB12-61AF128134EF}" destId="{398A3260-0AB3-43FA-AC3B-625B8306A9A3}" srcOrd="3" destOrd="0" presId="urn:diagrams.loki3.com/BracketList"/>
    <dgm:cxn modelId="{C2C512EA-69D6-4CDF-8F1E-4F74C816F77A}" type="presParOf" srcId="{47F7CF30-59E3-486B-BD5E-4CA031EA78D8}" destId="{A12057AA-1571-4DA2-BA12-2C0A5A75D0B0}" srcOrd="1" destOrd="0" presId="urn:diagrams.loki3.com/BracketList"/>
    <dgm:cxn modelId="{7337E102-D692-49EA-941A-AC4DB86BDB05}" type="presParOf" srcId="{47F7CF30-59E3-486B-BD5E-4CA031EA78D8}" destId="{3560C338-C1C3-4CBA-9586-C565389AF56C}" srcOrd="2" destOrd="0" presId="urn:diagrams.loki3.com/BracketList"/>
    <dgm:cxn modelId="{5B83A62E-7C54-4D87-B636-EF0B1C5106E8}" type="presParOf" srcId="{3560C338-C1C3-4CBA-9586-C565389AF56C}" destId="{0210A615-16C3-4B02-B370-F0FF8E1D9A7A}" srcOrd="0" destOrd="0" presId="urn:diagrams.loki3.com/BracketList"/>
    <dgm:cxn modelId="{9EF6AC3A-5CBD-4B81-A04D-15B3C9A00FFF}" type="presParOf" srcId="{3560C338-C1C3-4CBA-9586-C565389AF56C}" destId="{002C44A7-43D1-4C6B-B33F-A994FEDBE79E}" srcOrd="1" destOrd="0" presId="urn:diagrams.loki3.com/BracketList"/>
    <dgm:cxn modelId="{13A72254-0000-4B18-AFE3-C61FF279F7A8}" type="presParOf" srcId="{3560C338-C1C3-4CBA-9586-C565389AF56C}" destId="{68D762BF-1AAD-4193-BEC6-3DF8A43C4781}" srcOrd="2" destOrd="0" presId="urn:diagrams.loki3.com/BracketList"/>
    <dgm:cxn modelId="{0C7D22EF-9155-42AD-BA93-6C13EBE6CCB8}" type="presParOf" srcId="{3560C338-C1C3-4CBA-9586-C565389AF56C}" destId="{FD725EA2-C33C-43B9-BBBD-D2107ACB9F73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12B01CE-9D9E-4EF1-93B1-FED46A0CC192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FF398D-F51A-44C1-9E31-39AD014D8EC3}">
      <dgm:prSet phldrT="[Text]" custT="1"/>
      <dgm:spPr/>
      <dgm:t>
        <a:bodyPr/>
        <a:lstStyle/>
        <a:p>
          <a:r>
            <a:rPr lang="en-US" sz="4000" dirty="0">
              <a:latin typeface="Arial Narrow" panose="020B0606020202030204" pitchFamily="34" charset="0"/>
            </a:rPr>
            <a:t>Article</a:t>
          </a:r>
          <a:r>
            <a:rPr lang="en-US" sz="4100" dirty="0">
              <a:latin typeface="Arial Narrow" panose="020B0606020202030204" pitchFamily="34" charset="0"/>
            </a:rPr>
            <a:t> _____</a:t>
          </a:r>
        </a:p>
      </dgm:t>
    </dgm:pt>
    <dgm:pt modelId="{B70154B9-DE88-4C21-9410-578C23C6A3FF}" type="parTrans" cxnId="{7E6EF508-4E10-4B41-B672-D369AC0607DE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776D9C67-2154-4389-9D5C-42F161B3AE05}" type="sibTrans" cxnId="{7E6EF508-4E10-4B41-B672-D369AC0607DE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0AC9454F-D323-440D-BEAC-3476F1211025}">
      <dgm:prSet phldrT="[Text]" phldr="1" custT="1"/>
      <dgm:spPr/>
      <dgm:t>
        <a:bodyPr/>
        <a:lstStyle/>
        <a:p>
          <a:endParaRPr lang="en-US" sz="3200" dirty="0">
            <a:latin typeface="Arial Narrow" panose="020B0606020202030204" pitchFamily="34" charset="0"/>
          </a:endParaRPr>
        </a:p>
      </dgm:t>
    </dgm:pt>
    <dgm:pt modelId="{64F9C006-DF25-45E5-8DD4-1DC986390C48}" type="parTrans" cxnId="{1BF620B1-2DC5-4CB8-B82B-FD43F63D824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5CC1BA6-8B42-4D6D-A3DC-33B809B08B56}" type="sibTrans" cxnId="{1BF620B1-2DC5-4CB8-B82B-FD43F63D824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17751F9B-1978-44B7-BCD5-90F8AC8180D1}">
      <dgm:prSet phldrT="[Text]" custT="1"/>
      <dgm:spPr/>
      <dgm:t>
        <a:bodyPr/>
        <a:lstStyle/>
        <a:p>
          <a:r>
            <a:rPr lang="en-US" sz="3200" dirty="0">
              <a:latin typeface="Arial Narrow" panose="020B0606020202030204" pitchFamily="34" charset="0"/>
            </a:rPr>
            <a:t>Vote</a:t>
          </a:r>
        </a:p>
      </dgm:t>
    </dgm:pt>
    <dgm:pt modelId="{D5FB9792-A5C1-4A17-A363-1F33A635FA45}" type="parTrans" cxnId="{3AEC62CC-6296-4D48-AF49-C0DAF8669D19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9215280-06AE-41DF-8859-50E4650F7A31}" type="sibTrans" cxnId="{3AEC62CC-6296-4D48-AF49-C0DAF8669D19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BA18541-5D3B-4C1A-94D0-255CE8FB5337}">
      <dgm:prSet custT="1"/>
      <dgm:spPr/>
      <dgm:t>
        <a:bodyPr/>
        <a:lstStyle/>
        <a:p>
          <a:r>
            <a:rPr lang="en-US" sz="3200" dirty="0">
              <a:latin typeface="Arial Narrow" panose="020B0606020202030204" pitchFamily="34" charset="0"/>
            </a:rPr>
            <a:t>Outcome</a:t>
          </a:r>
        </a:p>
      </dgm:t>
    </dgm:pt>
    <dgm:pt modelId="{96905043-9756-48B7-ABD7-78E17BFEEE9A}" type="parTrans" cxnId="{21A89A3D-3FB2-40D1-8917-00442CF0AA03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51C3442D-26B5-4F97-803A-435A0133EA5C}" type="sibTrans" cxnId="{21A89A3D-3FB2-40D1-8917-00442CF0AA03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7F7CF30-59E3-486B-BD5E-4CA031EA78D8}" type="pres">
      <dgm:prSet presAssocID="{B12B01CE-9D9E-4EF1-93B1-FED46A0CC192}" presName="Name0" presStyleCnt="0">
        <dgm:presLayoutVars>
          <dgm:dir/>
          <dgm:animLvl val="lvl"/>
          <dgm:resizeHandles val="exact"/>
        </dgm:presLayoutVars>
      </dgm:prSet>
      <dgm:spPr/>
    </dgm:pt>
    <dgm:pt modelId="{3F3F1A1D-916D-4F82-AB12-61AF128134EF}" type="pres">
      <dgm:prSet presAssocID="{A1FF398D-F51A-44C1-9E31-39AD014D8EC3}" presName="linNode" presStyleCnt="0"/>
      <dgm:spPr/>
    </dgm:pt>
    <dgm:pt modelId="{4B9772C0-2637-4353-88F2-BE5D2BB2F307}" type="pres">
      <dgm:prSet presAssocID="{A1FF398D-F51A-44C1-9E31-39AD014D8EC3}" presName="parTx" presStyleLbl="revTx" presStyleIdx="0" presStyleCnt="2">
        <dgm:presLayoutVars>
          <dgm:chMax val="1"/>
          <dgm:bulletEnabled val="1"/>
        </dgm:presLayoutVars>
      </dgm:prSet>
      <dgm:spPr/>
    </dgm:pt>
    <dgm:pt modelId="{7C4D6727-7DBE-4F39-9553-EA30812DEFDD}" type="pres">
      <dgm:prSet presAssocID="{A1FF398D-F51A-44C1-9E31-39AD014D8EC3}" presName="bracket" presStyleLbl="parChTrans1D1" presStyleIdx="0" presStyleCnt="2"/>
      <dgm:spPr/>
    </dgm:pt>
    <dgm:pt modelId="{C2ABED2F-965C-442C-ABCD-446E56C3A408}" type="pres">
      <dgm:prSet presAssocID="{A1FF398D-F51A-44C1-9E31-39AD014D8EC3}" presName="spH" presStyleCnt="0"/>
      <dgm:spPr/>
    </dgm:pt>
    <dgm:pt modelId="{398A3260-0AB3-43FA-AC3B-625B8306A9A3}" type="pres">
      <dgm:prSet presAssocID="{A1FF398D-F51A-44C1-9E31-39AD014D8EC3}" presName="desTx" presStyleLbl="node1" presStyleIdx="0" presStyleCnt="2">
        <dgm:presLayoutVars>
          <dgm:bulletEnabled val="1"/>
        </dgm:presLayoutVars>
      </dgm:prSet>
      <dgm:spPr/>
    </dgm:pt>
    <dgm:pt modelId="{A12057AA-1571-4DA2-BA12-2C0A5A75D0B0}" type="pres">
      <dgm:prSet presAssocID="{776D9C67-2154-4389-9D5C-42F161B3AE05}" presName="spV" presStyleCnt="0"/>
      <dgm:spPr/>
    </dgm:pt>
    <dgm:pt modelId="{3560C338-C1C3-4CBA-9586-C565389AF56C}" type="pres">
      <dgm:prSet presAssocID="{17751F9B-1978-44B7-BCD5-90F8AC8180D1}" presName="linNode" presStyleCnt="0"/>
      <dgm:spPr/>
    </dgm:pt>
    <dgm:pt modelId="{0210A615-16C3-4B02-B370-F0FF8E1D9A7A}" type="pres">
      <dgm:prSet presAssocID="{17751F9B-1978-44B7-BCD5-90F8AC8180D1}" presName="parTx" presStyleLbl="revTx" presStyleIdx="1" presStyleCnt="2">
        <dgm:presLayoutVars>
          <dgm:chMax val="1"/>
          <dgm:bulletEnabled val="1"/>
        </dgm:presLayoutVars>
      </dgm:prSet>
      <dgm:spPr/>
    </dgm:pt>
    <dgm:pt modelId="{002C44A7-43D1-4C6B-B33F-A994FEDBE79E}" type="pres">
      <dgm:prSet presAssocID="{17751F9B-1978-44B7-BCD5-90F8AC8180D1}" presName="bracket" presStyleLbl="parChTrans1D1" presStyleIdx="1" presStyleCnt="2"/>
      <dgm:spPr/>
    </dgm:pt>
    <dgm:pt modelId="{68D762BF-1AAD-4193-BEC6-3DF8A43C4781}" type="pres">
      <dgm:prSet presAssocID="{17751F9B-1978-44B7-BCD5-90F8AC8180D1}" presName="spH" presStyleCnt="0"/>
      <dgm:spPr/>
    </dgm:pt>
    <dgm:pt modelId="{FD725EA2-C33C-43B9-BBBD-D2107ACB9F73}" type="pres">
      <dgm:prSet presAssocID="{17751F9B-1978-44B7-BCD5-90F8AC8180D1}" presName="desTx" presStyleLbl="node1" presStyleIdx="1" presStyleCnt="2">
        <dgm:presLayoutVars>
          <dgm:bulletEnabled val="1"/>
        </dgm:presLayoutVars>
      </dgm:prSet>
      <dgm:spPr/>
    </dgm:pt>
  </dgm:ptLst>
  <dgm:cxnLst>
    <dgm:cxn modelId="{7E6EF508-4E10-4B41-B672-D369AC0607DE}" srcId="{B12B01CE-9D9E-4EF1-93B1-FED46A0CC192}" destId="{A1FF398D-F51A-44C1-9E31-39AD014D8EC3}" srcOrd="0" destOrd="0" parTransId="{B70154B9-DE88-4C21-9410-578C23C6A3FF}" sibTransId="{776D9C67-2154-4389-9D5C-42F161B3AE05}"/>
    <dgm:cxn modelId="{5D8A251E-E743-4CD1-8FFC-7427079CAB69}" type="presOf" srcId="{B12B01CE-9D9E-4EF1-93B1-FED46A0CC192}" destId="{47F7CF30-59E3-486B-BD5E-4CA031EA78D8}" srcOrd="0" destOrd="0" presId="urn:diagrams.loki3.com/BracketList"/>
    <dgm:cxn modelId="{4A806322-1D63-42DD-92CE-D82ECF26EC3A}" type="presOf" srcId="{EBA18541-5D3B-4C1A-94D0-255CE8FB5337}" destId="{FD725EA2-C33C-43B9-BBBD-D2107ACB9F73}" srcOrd="0" destOrd="0" presId="urn:diagrams.loki3.com/BracketList"/>
    <dgm:cxn modelId="{FBE30729-D6E4-4E14-8FC9-A2DE59444AE7}" type="presOf" srcId="{17751F9B-1978-44B7-BCD5-90F8AC8180D1}" destId="{0210A615-16C3-4B02-B370-F0FF8E1D9A7A}" srcOrd="0" destOrd="0" presId="urn:diagrams.loki3.com/BracketList"/>
    <dgm:cxn modelId="{21A89A3D-3FB2-40D1-8917-00442CF0AA03}" srcId="{17751F9B-1978-44B7-BCD5-90F8AC8180D1}" destId="{EBA18541-5D3B-4C1A-94D0-255CE8FB5337}" srcOrd="0" destOrd="0" parTransId="{96905043-9756-48B7-ABD7-78E17BFEEE9A}" sibTransId="{51C3442D-26B5-4F97-803A-435A0133EA5C}"/>
    <dgm:cxn modelId="{F6DCD23E-002F-46DA-BA19-DDB97937683C}" type="presOf" srcId="{0AC9454F-D323-440D-BEAC-3476F1211025}" destId="{398A3260-0AB3-43FA-AC3B-625B8306A9A3}" srcOrd="0" destOrd="0" presId="urn:diagrams.loki3.com/BracketList"/>
    <dgm:cxn modelId="{39C426B0-C4DC-41F8-A1A0-EDA2A4D63185}" type="presOf" srcId="{A1FF398D-F51A-44C1-9E31-39AD014D8EC3}" destId="{4B9772C0-2637-4353-88F2-BE5D2BB2F307}" srcOrd="0" destOrd="0" presId="urn:diagrams.loki3.com/BracketList"/>
    <dgm:cxn modelId="{1BF620B1-2DC5-4CB8-B82B-FD43F63D8241}" srcId="{A1FF398D-F51A-44C1-9E31-39AD014D8EC3}" destId="{0AC9454F-D323-440D-BEAC-3476F1211025}" srcOrd="0" destOrd="0" parTransId="{64F9C006-DF25-45E5-8DD4-1DC986390C48}" sibTransId="{E5CC1BA6-8B42-4D6D-A3DC-33B809B08B56}"/>
    <dgm:cxn modelId="{3AEC62CC-6296-4D48-AF49-C0DAF8669D19}" srcId="{B12B01CE-9D9E-4EF1-93B1-FED46A0CC192}" destId="{17751F9B-1978-44B7-BCD5-90F8AC8180D1}" srcOrd="1" destOrd="0" parTransId="{D5FB9792-A5C1-4A17-A363-1F33A635FA45}" sibTransId="{49215280-06AE-41DF-8859-50E4650F7A31}"/>
    <dgm:cxn modelId="{7565B46E-7C7F-4BFB-81B2-ECAF03119379}" type="presParOf" srcId="{47F7CF30-59E3-486B-BD5E-4CA031EA78D8}" destId="{3F3F1A1D-916D-4F82-AB12-61AF128134EF}" srcOrd="0" destOrd="0" presId="urn:diagrams.loki3.com/BracketList"/>
    <dgm:cxn modelId="{6C8421A6-E72C-4709-A2B1-7E8DFA98B3AE}" type="presParOf" srcId="{3F3F1A1D-916D-4F82-AB12-61AF128134EF}" destId="{4B9772C0-2637-4353-88F2-BE5D2BB2F307}" srcOrd="0" destOrd="0" presId="urn:diagrams.loki3.com/BracketList"/>
    <dgm:cxn modelId="{D9234AC2-409F-459B-9C86-171E55957050}" type="presParOf" srcId="{3F3F1A1D-916D-4F82-AB12-61AF128134EF}" destId="{7C4D6727-7DBE-4F39-9553-EA30812DEFDD}" srcOrd="1" destOrd="0" presId="urn:diagrams.loki3.com/BracketList"/>
    <dgm:cxn modelId="{3E96A4EF-0CB3-4C24-83D9-17417A84800B}" type="presParOf" srcId="{3F3F1A1D-916D-4F82-AB12-61AF128134EF}" destId="{C2ABED2F-965C-442C-ABCD-446E56C3A408}" srcOrd="2" destOrd="0" presId="urn:diagrams.loki3.com/BracketList"/>
    <dgm:cxn modelId="{8845089C-DAFE-4C95-B98F-ECE48025DAFB}" type="presParOf" srcId="{3F3F1A1D-916D-4F82-AB12-61AF128134EF}" destId="{398A3260-0AB3-43FA-AC3B-625B8306A9A3}" srcOrd="3" destOrd="0" presId="urn:diagrams.loki3.com/BracketList"/>
    <dgm:cxn modelId="{C2C512EA-69D6-4CDF-8F1E-4F74C816F77A}" type="presParOf" srcId="{47F7CF30-59E3-486B-BD5E-4CA031EA78D8}" destId="{A12057AA-1571-4DA2-BA12-2C0A5A75D0B0}" srcOrd="1" destOrd="0" presId="urn:diagrams.loki3.com/BracketList"/>
    <dgm:cxn modelId="{7337E102-D692-49EA-941A-AC4DB86BDB05}" type="presParOf" srcId="{47F7CF30-59E3-486B-BD5E-4CA031EA78D8}" destId="{3560C338-C1C3-4CBA-9586-C565389AF56C}" srcOrd="2" destOrd="0" presId="urn:diagrams.loki3.com/BracketList"/>
    <dgm:cxn modelId="{5B83A62E-7C54-4D87-B636-EF0B1C5106E8}" type="presParOf" srcId="{3560C338-C1C3-4CBA-9586-C565389AF56C}" destId="{0210A615-16C3-4B02-B370-F0FF8E1D9A7A}" srcOrd="0" destOrd="0" presId="urn:diagrams.loki3.com/BracketList"/>
    <dgm:cxn modelId="{9EF6AC3A-5CBD-4B81-A04D-15B3C9A00FFF}" type="presParOf" srcId="{3560C338-C1C3-4CBA-9586-C565389AF56C}" destId="{002C44A7-43D1-4C6B-B33F-A994FEDBE79E}" srcOrd="1" destOrd="0" presId="urn:diagrams.loki3.com/BracketList"/>
    <dgm:cxn modelId="{13A72254-0000-4B18-AFE3-C61FF279F7A8}" type="presParOf" srcId="{3560C338-C1C3-4CBA-9586-C565389AF56C}" destId="{68D762BF-1AAD-4193-BEC6-3DF8A43C4781}" srcOrd="2" destOrd="0" presId="urn:diagrams.loki3.com/BracketList"/>
    <dgm:cxn modelId="{0C7D22EF-9155-42AD-BA93-6C13EBE6CCB8}" type="presParOf" srcId="{3560C338-C1C3-4CBA-9586-C565389AF56C}" destId="{FD725EA2-C33C-43B9-BBBD-D2107ACB9F73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12B01CE-9D9E-4EF1-93B1-FED46A0CC192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FF398D-F51A-44C1-9E31-39AD014D8EC3}">
      <dgm:prSet phldrT="[Text]" custT="1"/>
      <dgm:spPr/>
      <dgm:t>
        <a:bodyPr/>
        <a:lstStyle/>
        <a:p>
          <a:r>
            <a:rPr lang="en-US" sz="4000" dirty="0">
              <a:latin typeface="Arial Narrow" panose="020B0606020202030204" pitchFamily="34" charset="0"/>
            </a:rPr>
            <a:t>Article</a:t>
          </a:r>
          <a:r>
            <a:rPr lang="en-US" sz="4100" dirty="0">
              <a:latin typeface="Arial Narrow" panose="020B0606020202030204" pitchFamily="34" charset="0"/>
            </a:rPr>
            <a:t> _____</a:t>
          </a:r>
        </a:p>
      </dgm:t>
    </dgm:pt>
    <dgm:pt modelId="{B70154B9-DE88-4C21-9410-578C23C6A3FF}" type="parTrans" cxnId="{7E6EF508-4E10-4B41-B672-D369AC0607DE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776D9C67-2154-4389-9D5C-42F161B3AE05}" type="sibTrans" cxnId="{7E6EF508-4E10-4B41-B672-D369AC0607DE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0AC9454F-D323-440D-BEAC-3476F1211025}">
      <dgm:prSet phldrT="[Text]" phldr="1" custT="1"/>
      <dgm:spPr/>
      <dgm:t>
        <a:bodyPr/>
        <a:lstStyle/>
        <a:p>
          <a:endParaRPr lang="en-US" sz="3200" dirty="0">
            <a:latin typeface="Arial Narrow" panose="020B0606020202030204" pitchFamily="34" charset="0"/>
          </a:endParaRPr>
        </a:p>
      </dgm:t>
    </dgm:pt>
    <dgm:pt modelId="{64F9C006-DF25-45E5-8DD4-1DC986390C48}" type="parTrans" cxnId="{1BF620B1-2DC5-4CB8-B82B-FD43F63D824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5CC1BA6-8B42-4D6D-A3DC-33B809B08B56}" type="sibTrans" cxnId="{1BF620B1-2DC5-4CB8-B82B-FD43F63D824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17751F9B-1978-44B7-BCD5-90F8AC8180D1}">
      <dgm:prSet phldrT="[Text]" custT="1"/>
      <dgm:spPr/>
      <dgm:t>
        <a:bodyPr/>
        <a:lstStyle/>
        <a:p>
          <a:r>
            <a:rPr lang="en-US" sz="3200" dirty="0">
              <a:latin typeface="Arial Narrow" panose="020B0606020202030204" pitchFamily="34" charset="0"/>
            </a:rPr>
            <a:t>Vote</a:t>
          </a:r>
        </a:p>
      </dgm:t>
    </dgm:pt>
    <dgm:pt modelId="{D5FB9792-A5C1-4A17-A363-1F33A635FA45}" type="parTrans" cxnId="{3AEC62CC-6296-4D48-AF49-C0DAF8669D19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9215280-06AE-41DF-8859-50E4650F7A31}" type="sibTrans" cxnId="{3AEC62CC-6296-4D48-AF49-C0DAF8669D19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BA18541-5D3B-4C1A-94D0-255CE8FB5337}">
      <dgm:prSet custT="1"/>
      <dgm:spPr/>
      <dgm:t>
        <a:bodyPr/>
        <a:lstStyle/>
        <a:p>
          <a:r>
            <a:rPr lang="en-US" sz="3200" dirty="0">
              <a:latin typeface="Arial Narrow" panose="020B0606020202030204" pitchFamily="34" charset="0"/>
            </a:rPr>
            <a:t>Outcome</a:t>
          </a:r>
        </a:p>
      </dgm:t>
    </dgm:pt>
    <dgm:pt modelId="{96905043-9756-48B7-ABD7-78E17BFEEE9A}" type="parTrans" cxnId="{21A89A3D-3FB2-40D1-8917-00442CF0AA03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51C3442D-26B5-4F97-803A-435A0133EA5C}" type="sibTrans" cxnId="{21A89A3D-3FB2-40D1-8917-00442CF0AA03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7F7CF30-59E3-486B-BD5E-4CA031EA78D8}" type="pres">
      <dgm:prSet presAssocID="{B12B01CE-9D9E-4EF1-93B1-FED46A0CC192}" presName="Name0" presStyleCnt="0">
        <dgm:presLayoutVars>
          <dgm:dir/>
          <dgm:animLvl val="lvl"/>
          <dgm:resizeHandles val="exact"/>
        </dgm:presLayoutVars>
      </dgm:prSet>
      <dgm:spPr/>
    </dgm:pt>
    <dgm:pt modelId="{3F3F1A1D-916D-4F82-AB12-61AF128134EF}" type="pres">
      <dgm:prSet presAssocID="{A1FF398D-F51A-44C1-9E31-39AD014D8EC3}" presName="linNode" presStyleCnt="0"/>
      <dgm:spPr/>
    </dgm:pt>
    <dgm:pt modelId="{4B9772C0-2637-4353-88F2-BE5D2BB2F307}" type="pres">
      <dgm:prSet presAssocID="{A1FF398D-F51A-44C1-9E31-39AD014D8EC3}" presName="parTx" presStyleLbl="revTx" presStyleIdx="0" presStyleCnt="2">
        <dgm:presLayoutVars>
          <dgm:chMax val="1"/>
          <dgm:bulletEnabled val="1"/>
        </dgm:presLayoutVars>
      </dgm:prSet>
      <dgm:spPr/>
    </dgm:pt>
    <dgm:pt modelId="{7C4D6727-7DBE-4F39-9553-EA30812DEFDD}" type="pres">
      <dgm:prSet presAssocID="{A1FF398D-F51A-44C1-9E31-39AD014D8EC3}" presName="bracket" presStyleLbl="parChTrans1D1" presStyleIdx="0" presStyleCnt="2"/>
      <dgm:spPr/>
    </dgm:pt>
    <dgm:pt modelId="{C2ABED2F-965C-442C-ABCD-446E56C3A408}" type="pres">
      <dgm:prSet presAssocID="{A1FF398D-F51A-44C1-9E31-39AD014D8EC3}" presName="spH" presStyleCnt="0"/>
      <dgm:spPr/>
    </dgm:pt>
    <dgm:pt modelId="{398A3260-0AB3-43FA-AC3B-625B8306A9A3}" type="pres">
      <dgm:prSet presAssocID="{A1FF398D-F51A-44C1-9E31-39AD014D8EC3}" presName="desTx" presStyleLbl="node1" presStyleIdx="0" presStyleCnt="2">
        <dgm:presLayoutVars>
          <dgm:bulletEnabled val="1"/>
        </dgm:presLayoutVars>
      </dgm:prSet>
      <dgm:spPr/>
    </dgm:pt>
    <dgm:pt modelId="{A12057AA-1571-4DA2-BA12-2C0A5A75D0B0}" type="pres">
      <dgm:prSet presAssocID="{776D9C67-2154-4389-9D5C-42F161B3AE05}" presName="spV" presStyleCnt="0"/>
      <dgm:spPr/>
    </dgm:pt>
    <dgm:pt modelId="{3560C338-C1C3-4CBA-9586-C565389AF56C}" type="pres">
      <dgm:prSet presAssocID="{17751F9B-1978-44B7-BCD5-90F8AC8180D1}" presName="linNode" presStyleCnt="0"/>
      <dgm:spPr/>
    </dgm:pt>
    <dgm:pt modelId="{0210A615-16C3-4B02-B370-F0FF8E1D9A7A}" type="pres">
      <dgm:prSet presAssocID="{17751F9B-1978-44B7-BCD5-90F8AC8180D1}" presName="parTx" presStyleLbl="revTx" presStyleIdx="1" presStyleCnt="2">
        <dgm:presLayoutVars>
          <dgm:chMax val="1"/>
          <dgm:bulletEnabled val="1"/>
        </dgm:presLayoutVars>
      </dgm:prSet>
      <dgm:spPr/>
    </dgm:pt>
    <dgm:pt modelId="{002C44A7-43D1-4C6B-B33F-A994FEDBE79E}" type="pres">
      <dgm:prSet presAssocID="{17751F9B-1978-44B7-BCD5-90F8AC8180D1}" presName="bracket" presStyleLbl="parChTrans1D1" presStyleIdx="1" presStyleCnt="2"/>
      <dgm:spPr/>
    </dgm:pt>
    <dgm:pt modelId="{68D762BF-1AAD-4193-BEC6-3DF8A43C4781}" type="pres">
      <dgm:prSet presAssocID="{17751F9B-1978-44B7-BCD5-90F8AC8180D1}" presName="spH" presStyleCnt="0"/>
      <dgm:spPr/>
    </dgm:pt>
    <dgm:pt modelId="{FD725EA2-C33C-43B9-BBBD-D2107ACB9F73}" type="pres">
      <dgm:prSet presAssocID="{17751F9B-1978-44B7-BCD5-90F8AC8180D1}" presName="desTx" presStyleLbl="node1" presStyleIdx="1" presStyleCnt="2">
        <dgm:presLayoutVars>
          <dgm:bulletEnabled val="1"/>
        </dgm:presLayoutVars>
      </dgm:prSet>
      <dgm:spPr/>
    </dgm:pt>
  </dgm:ptLst>
  <dgm:cxnLst>
    <dgm:cxn modelId="{7E6EF508-4E10-4B41-B672-D369AC0607DE}" srcId="{B12B01CE-9D9E-4EF1-93B1-FED46A0CC192}" destId="{A1FF398D-F51A-44C1-9E31-39AD014D8EC3}" srcOrd="0" destOrd="0" parTransId="{B70154B9-DE88-4C21-9410-578C23C6A3FF}" sibTransId="{776D9C67-2154-4389-9D5C-42F161B3AE05}"/>
    <dgm:cxn modelId="{5D8A251E-E743-4CD1-8FFC-7427079CAB69}" type="presOf" srcId="{B12B01CE-9D9E-4EF1-93B1-FED46A0CC192}" destId="{47F7CF30-59E3-486B-BD5E-4CA031EA78D8}" srcOrd="0" destOrd="0" presId="urn:diagrams.loki3.com/BracketList"/>
    <dgm:cxn modelId="{4A806322-1D63-42DD-92CE-D82ECF26EC3A}" type="presOf" srcId="{EBA18541-5D3B-4C1A-94D0-255CE8FB5337}" destId="{FD725EA2-C33C-43B9-BBBD-D2107ACB9F73}" srcOrd="0" destOrd="0" presId="urn:diagrams.loki3.com/BracketList"/>
    <dgm:cxn modelId="{FBE30729-D6E4-4E14-8FC9-A2DE59444AE7}" type="presOf" srcId="{17751F9B-1978-44B7-BCD5-90F8AC8180D1}" destId="{0210A615-16C3-4B02-B370-F0FF8E1D9A7A}" srcOrd="0" destOrd="0" presId="urn:diagrams.loki3.com/BracketList"/>
    <dgm:cxn modelId="{21A89A3D-3FB2-40D1-8917-00442CF0AA03}" srcId="{17751F9B-1978-44B7-BCD5-90F8AC8180D1}" destId="{EBA18541-5D3B-4C1A-94D0-255CE8FB5337}" srcOrd="0" destOrd="0" parTransId="{96905043-9756-48B7-ABD7-78E17BFEEE9A}" sibTransId="{51C3442D-26B5-4F97-803A-435A0133EA5C}"/>
    <dgm:cxn modelId="{F6DCD23E-002F-46DA-BA19-DDB97937683C}" type="presOf" srcId="{0AC9454F-D323-440D-BEAC-3476F1211025}" destId="{398A3260-0AB3-43FA-AC3B-625B8306A9A3}" srcOrd="0" destOrd="0" presId="urn:diagrams.loki3.com/BracketList"/>
    <dgm:cxn modelId="{39C426B0-C4DC-41F8-A1A0-EDA2A4D63185}" type="presOf" srcId="{A1FF398D-F51A-44C1-9E31-39AD014D8EC3}" destId="{4B9772C0-2637-4353-88F2-BE5D2BB2F307}" srcOrd="0" destOrd="0" presId="urn:diagrams.loki3.com/BracketList"/>
    <dgm:cxn modelId="{1BF620B1-2DC5-4CB8-B82B-FD43F63D8241}" srcId="{A1FF398D-F51A-44C1-9E31-39AD014D8EC3}" destId="{0AC9454F-D323-440D-BEAC-3476F1211025}" srcOrd="0" destOrd="0" parTransId="{64F9C006-DF25-45E5-8DD4-1DC986390C48}" sibTransId="{E5CC1BA6-8B42-4D6D-A3DC-33B809B08B56}"/>
    <dgm:cxn modelId="{3AEC62CC-6296-4D48-AF49-C0DAF8669D19}" srcId="{B12B01CE-9D9E-4EF1-93B1-FED46A0CC192}" destId="{17751F9B-1978-44B7-BCD5-90F8AC8180D1}" srcOrd="1" destOrd="0" parTransId="{D5FB9792-A5C1-4A17-A363-1F33A635FA45}" sibTransId="{49215280-06AE-41DF-8859-50E4650F7A31}"/>
    <dgm:cxn modelId="{7565B46E-7C7F-4BFB-81B2-ECAF03119379}" type="presParOf" srcId="{47F7CF30-59E3-486B-BD5E-4CA031EA78D8}" destId="{3F3F1A1D-916D-4F82-AB12-61AF128134EF}" srcOrd="0" destOrd="0" presId="urn:diagrams.loki3.com/BracketList"/>
    <dgm:cxn modelId="{6C8421A6-E72C-4709-A2B1-7E8DFA98B3AE}" type="presParOf" srcId="{3F3F1A1D-916D-4F82-AB12-61AF128134EF}" destId="{4B9772C0-2637-4353-88F2-BE5D2BB2F307}" srcOrd="0" destOrd="0" presId="urn:diagrams.loki3.com/BracketList"/>
    <dgm:cxn modelId="{D9234AC2-409F-459B-9C86-171E55957050}" type="presParOf" srcId="{3F3F1A1D-916D-4F82-AB12-61AF128134EF}" destId="{7C4D6727-7DBE-4F39-9553-EA30812DEFDD}" srcOrd="1" destOrd="0" presId="urn:diagrams.loki3.com/BracketList"/>
    <dgm:cxn modelId="{3E96A4EF-0CB3-4C24-83D9-17417A84800B}" type="presParOf" srcId="{3F3F1A1D-916D-4F82-AB12-61AF128134EF}" destId="{C2ABED2F-965C-442C-ABCD-446E56C3A408}" srcOrd="2" destOrd="0" presId="urn:diagrams.loki3.com/BracketList"/>
    <dgm:cxn modelId="{8845089C-DAFE-4C95-B98F-ECE48025DAFB}" type="presParOf" srcId="{3F3F1A1D-916D-4F82-AB12-61AF128134EF}" destId="{398A3260-0AB3-43FA-AC3B-625B8306A9A3}" srcOrd="3" destOrd="0" presId="urn:diagrams.loki3.com/BracketList"/>
    <dgm:cxn modelId="{C2C512EA-69D6-4CDF-8F1E-4F74C816F77A}" type="presParOf" srcId="{47F7CF30-59E3-486B-BD5E-4CA031EA78D8}" destId="{A12057AA-1571-4DA2-BA12-2C0A5A75D0B0}" srcOrd="1" destOrd="0" presId="urn:diagrams.loki3.com/BracketList"/>
    <dgm:cxn modelId="{7337E102-D692-49EA-941A-AC4DB86BDB05}" type="presParOf" srcId="{47F7CF30-59E3-486B-BD5E-4CA031EA78D8}" destId="{3560C338-C1C3-4CBA-9586-C565389AF56C}" srcOrd="2" destOrd="0" presId="urn:diagrams.loki3.com/BracketList"/>
    <dgm:cxn modelId="{5B83A62E-7C54-4D87-B636-EF0B1C5106E8}" type="presParOf" srcId="{3560C338-C1C3-4CBA-9586-C565389AF56C}" destId="{0210A615-16C3-4B02-B370-F0FF8E1D9A7A}" srcOrd="0" destOrd="0" presId="urn:diagrams.loki3.com/BracketList"/>
    <dgm:cxn modelId="{9EF6AC3A-5CBD-4B81-A04D-15B3C9A00FFF}" type="presParOf" srcId="{3560C338-C1C3-4CBA-9586-C565389AF56C}" destId="{002C44A7-43D1-4C6B-B33F-A994FEDBE79E}" srcOrd="1" destOrd="0" presId="urn:diagrams.loki3.com/BracketList"/>
    <dgm:cxn modelId="{13A72254-0000-4B18-AFE3-C61FF279F7A8}" type="presParOf" srcId="{3560C338-C1C3-4CBA-9586-C565389AF56C}" destId="{68D762BF-1AAD-4193-BEC6-3DF8A43C4781}" srcOrd="2" destOrd="0" presId="urn:diagrams.loki3.com/BracketList"/>
    <dgm:cxn modelId="{0C7D22EF-9155-42AD-BA93-6C13EBE6CCB8}" type="presParOf" srcId="{3560C338-C1C3-4CBA-9586-C565389AF56C}" destId="{FD725EA2-C33C-43B9-BBBD-D2107ACB9F73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12B01CE-9D9E-4EF1-93B1-FED46A0CC192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FF398D-F51A-44C1-9E31-39AD014D8EC3}">
      <dgm:prSet phldrT="[Text]" custT="1"/>
      <dgm:spPr/>
      <dgm:t>
        <a:bodyPr/>
        <a:lstStyle/>
        <a:p>
          <a:r>
            <a:rPr lang="en-US" sz="4000" dirty="0">
              <a:latin typeface="Arial Narrow" panose="020B0606020202030204" pitchFamily="34" charset="0"/>
            </a:rPr>
            <a:t>Article</a:t>
          </a:r>
          <a:r>
            <a:rPr lang="en-US" sz="4100" dirty="0">
              <a:latin typeface="Arial Narrow" panose="020B0606020202030204" pitchFamily="34" charset="0"/>
            </a:rPr>
            <a:t> _____</a:t>
          </a:r>
        </a:p>
      </dgm:t>
    </dgm:pt>
    <dgm:pt modelId="{B70154B9-DE88-4C21-9410-578C23C6A3FF}" type="parTrans" cxnId="{7E6EF508-4E10-4B41-B672-D369AC0607DE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776D9C67-2154-4389-9D5C-42F161B3AE05}" type="sibTrans" cxnId="{7E6EF508-4E10-4B41-B672-D369AC0607DE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0AC9454F-D323-440D-BEAC-3476F1211025}">
      <dgm:prSet phldrT="[Text]" phldr="1" custT="1"/>
      <dgm:spPr/>
      <dgm:t>
        <a:bodyPr/>
        <a:lstStyle/>
        <a:p>
          <a:endParaRPr lang="en-US" sz="3200" dirty="0">
            <a:latin typeface="Arial Narrow" panose="020B0606020202030204" pitchFamily="34" charset="0"/>
          </a:endParaRPr>
        </a:p>
      </dgm:t>
    </dgm:pt>
    <dgm:pt modelId="{64F9C006-DF25-45E5-8DD4-1DC986390C48}" type="parTrans" cxnId="{1BF620B1-2DC5-4CB8-B82B-FD43F63D824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5CC1BA6-8B42-4D6D-A3DC-33B809B08B56}" type="sibTrans" cxnId="{1BF620B1-2DC5-4CB8-B82B-FD43F63D824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17751F9B-1978-44B7-BCD5-90F8AC8180D1}">
      <dgm:prSet phldrT="[Text]" custT="1"/>
      <dgm:spPr/>
      <dgm:t>
        <a:bodyPr/>
        <a:lstStyle/>
        <a:p>
          <a:r>
            <a:rPr lang="en-US" sz="3200" dirty="0">
              <a:latin typeface="Arial Narrow" panose="020B0606020202030204" pitchFamily="34" charset="0"/>
            </a:rPr>
            <a:t>Vote</a:t>
          </a:r>
        </a:p>
      </dgm:t>
    </dgm:pt>
    <dgm:pt modelId="{D5FB9792-A5C1-4A17-A363-1F33A635FA45}" type="parTrans" cxnId="{3AEC62CC-6296-4D48-AF49-C0DAF8669D19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9215280-06AE-41DF-8859-50E4650F7A31}" type="sibTrans" cxnId="{3AEC62CC-6296-4D48-AF49-C0DAF8669D19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BA18541-5D3B-4C1A-94D0-255CE8FB5337}">
      <dgm:prSet custT="1"/>
      <dgm:spPr/>
      <dgm:t>
        <a:bodyPr/>
        <a:lstStyle/>
        <a:p>
          <a:r>
            <a:rPr lang="en-US" sz="3200" dirty="0">
              <a:latin typeface="Arial Narrow" panose="020B0606020202030204" pitchFamily="34" charset="0"/>
            </a:rPr>
            <a:t>Outcome</a:t>
          </a:r>
        </a:p>
      </dgm:t>
    </dgm:pt>
    <dgm:pt modelId="{96905043-9756-48B7-ABD7-78E17BFEEE9A}" type="parTrans" cxnId="{21A89A3D-3FB2-40D1-8917-00442CF0AA03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51C3442D-26B5-4F97-803A-435A0133EA5C}" type="sibTrans" cxnId="{21A89A3D-3FB2-40D1-8917-00442CF0AA03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7F7CF30-59E3-486B-BD5E-4CA031EA78D8}" type="pres">
      <dgm:prSet presAssocID="{B12B01CE-9D9E-4EF1-93B1-FED46A0CC192}" presName="Name0" presStyleCnt="0">
        <dgm:presLayoutVars>
          <dgm:dir/>
          <dgm:animLvl val="lvl"/>
          <dgm:resizeHandles val="exact"/>
        </dgm:presLayoutVars>
      </dgm:prSet>
      <dgm:spPr/>
    </dgm:pt>
    <dgm:pt modelId="{3F3F1A1D-916D-4F82-AB12-61AF128134EF}" type="pres">
      <dgm:prSet presAssocID="{A1FF398D-F51A-44C1-9E31-39AD014D8EC3}" presName="linNode" presStyleCnt="0"/>
      <dgm:spPr/>
    </dgm:pt>
    <dgm:pt modelId="{4B9772C0-2637-4353-88F2-BE5D2BB2F307}" type="pres">
      <dgm:prSet presAssocID="{A1FF398D-F51A-44C1-9E31-39AD014D8EC3}" presName="parTx" presStyleLbl="revTx" presStyleIdx="0" presStyleCnt="2">
        <dgm:presLayoutVars>
          <dgm:chMax val="1"/>
          <dgm:bulletEnabled val="1"/>
        </dgm:presLayoutVars>
      </dgm:prSet>
      <dgm:spPr/>
    </dgm:pt>
    <dgm:pt modelId="{7C4D6727-7DBE-4F39-9553-EA30812DEFDD}" type="pres">
      <dgm:prSet presAssocID="{A1FF398D-F51A-44C1-9E31-39AD014D8EC3}" presName="bracket" presStyleLbl="parChTrans1D1" presStyleIdx="0" presStyleCnt="2"/>
      <dgm:spPr/>
    </dgm:pt>
    <dgm:pt modelId="{C2ABED2F-965C-442C-ABCD-446E56C3A408}" type="pres">
      <dgm:prSet presAssocID="{A1FF398D-F51A-44C1-9E31-39AD014D8EC3}" presName="spH" presStyleCnt="0"/>
      <dgm:spPr/>
    </dgm:pt>
    <dgm:pt modelId="{398A3260-0AB3-43FA-AC3B-625B8306A9A3}" type="pres">
      <dgm:prSet presAssocID="{A1FF398D-F51A-44C1-9E31-39AD014D8EC3}" presName="desTx" presStyleLbl="node1" presStyleIdx="0" presStyleCnt="2">
        <dgm:presLayoutVars>
          <dgm:bulletEnabled val="1"/>
        </dgm:presLayoutVars>
      </dgm:prSet>
      <dgm:spPr/>
    </dgm:pt>
    <dgm:pt modelId="{A12057AA-1571-4DA2-BA12-2C0A5A75D0B0}" type="pres">
      <dgm:prSet presAssocID="{776D9C67-2154-4389-9D5C-42F161B3AE05}" presName="spV" presStyleCnt="0"/>
      <dgm:spPr/>
    </dgm:pt>
    <dgm:pt modelId="{3560C338-C1C3-4CBA-9586-C565389AF56C}" type="pres">
      <dgm:prSet presAssocID="{17751F9B-1978-44B7-BCD5-90F8AC8180D1}" presName="linNode" presStyleCnt="0"/>
      <dgm:spPr/>
    </dgm:pt>
    <dgm:pt modelId="{0210A615-16C3-4B02-B370-F0FF8E1D9A7A}" type="pres">
      <dgm:prSet presAssocID="{17751F9B-1978-44B7-BCD5-90F8AC8180D1}" presName="parTx" presStyleLbl="revTx" presStyleIdx="1" presStyleCnt="2">
        <dgm:presLayoutVars>
          <dgm:chMax val="1"/>
          <dgm:bulletEnabled val="1"/>
        </dgm:presLayoutVars>
      </dgm:prSet>
      <dgm:spPr/>
    </dgm:pt>
    <dgm:pt modelId="{002C44A7-43D1-4C6B-B33F-A994FEDBE79E}" type="pres">
      <dgm:prSet presAssocID="{17751F9B-1978-44B7-BCD5-90F8AC8180D1}" presName="bracket" presStyleLbl="parChTrans1D1" presStyleIdx="1" presStyleCnt="2"/>
      <dgm:spPr/>
    </dgm:pt>
    <dgm:pt modelId="{68D762BF-1AAD-4193-BEC6-3DF8A43C4781}" type="pres">
      <dgm:prSet presAssocID="{17751F9B-1978-44B7-BCD5-90F8AC8180D1}" presName="spH" presStyleCnt="0"/>
      <dgm:spPr/>
    </dgm:pt>
    <dgm:pt modelId="{FD725EA2-C33C-43B9-BBBD-D2107ACB9F73}" type="pres">
      <dgm:prSet presAssocID="{17751F9B-1978-44B7-BCD5-90F8AC8180D1}" presName="desTx" presStyleLbl="node1" presStyleIdx="1" presStyleCnt="2">
        <dgm:presLayoutVars>
          <dgm:bulletEnabled val="1"/>
        </dgm:presLayoutVars>
      </dgm:prSet>
      <dgm:spPr/>
    </dgm:pt>
  </dgm:ptLst>
  <dgm:cxnLst>
    <dgm:cxn modelId="{7E6EF508-4E10-4B41-B672-D369AC0607DE}" srcId="{B12B01CE-9D9E-4EF1-93B1-FED46A0CC192}" destId="{A1FF398D-F51A-44C1-9E31-39AD014D8EC3}" srcOrd="0" destOrd="0" parTransId="{B70154B9-DE88-4C21-9410-578C23C6A3FF}" sibTransId="{776D9C67-2154-4389-9D5C-42F161B3AE05}"/>
    <dgm:cxn modelId="{5D8A251E-E743-4CD1-8FFC-7427079CAB69}" type="presOf" srcId="{B12B01CE-9D9E-4EF1-93B1-FED46A0CC192}" destId="{47F7CF30-59E3-486B-BD5E-4CA031EA78D8}" srcOrd="0" destOrd="0" presId="urn:diagrams.loki3.com/BracketList"/>
    <dgm:cxn modelId="{4A806322-1D63-42DD-92CE-D82ECF26EC3A}" type="presOf" srcId="{EBA18541-5D3B-4C1A-94D0-255CE8FB5337}" destId="{FD725EA2-C33C-43B9-BBBD-D2107ACB9F73}" srcOrd="0" destOrd="0" presId="urn:diagrams.loki3.com/BracketList"/>
    <dgm:cxn modelId="{FBE30729-D6E4-4E14-8FC9-A2DE59444AE7}" type="presOf" srcId="{17751F9B-1978-44B7-BCD5-90F8AC8180D1}" destId="{0210A615-16C3-4B02-B370-F0FF8E1D9A7A}" srcOrd="0" destOrd="0" presId="urn:diagrams.loki3.com/BracketList"/>
    <dgm:cxn modelId="{21A89A3D-3FB2-40D1-8917-00442CF0AA03}" srcId="{17751F9B-1978-44B7-BCD5-90F8AC8180D1}" destId="{EBA18541-5D3B-4C1A-94D0-255CE8FB5337}" srcOrd="0" destOrd="0" parTransId="{96905043-9756-48B7-ABD7-78E17BFEEE9A}" sibTransId="{51C3442D-26B5-4F97-803A-435A0133EA5C}"/>
    <dgm:cxn modelId="{F6DCD23E-002F-46DA-BA19-DDB97937683C}" type="presOf" srcId="{0AC9454F-D323-440D-BEAC-3476F1211025}" destId="{398A3260-0AB3-43FA-AC3B-625B8306A9A3}" srcOrd="0" destOrd="0" presId="urn:diagrams.loki3.com/BracketList"/>
    <dgm:cxn modelId="{39C426B0-C4DC-41F8-A1A0-EDA2A4D63185}" type="presOf" srcId="{A1FF398D-F51A-44C1-9E31-39AD014D8EC3}" destId="{4B9772C0-2637-4353-88F2-BE5D2BB2F307}" srcOrd="0" destOrd="0" presId="urn:diagrams.loki3.com/BracketList"/>
    <dgm:cxn modelId="{1BF620B1-2DC5-4CB8-B82B-FD43F63D8241}" srcId="{A1FF398D-F51A-44C1-9E31-39AD014D8EC3}" destId="{0AC9454F-D323-440D-BEAC-3476F1211025}" srcOrd="0" destOrd="0" parTransId="{64F9C006-DF25-45E5-8DD4-1DC986390C48}" sibTransId="{E5CC1BA6-8B42-4D6D-A3DC-33B809B08B56}"/>
    <dgm:cxn modelId="{3AEC62CC-6296-4D48-AF49-C0DAF8669D19}" srcId="{B12B01CE-9D9E-4EF1-93B1-FED46A0CC192}" destId="{17751F9B-1978-44B7-BCD5-90F8AC8180D1}" srcOrd="1" destOrd="0" parTransId="{D5FB9792-A5C1-4A17-A363-1F33A635FA45}" sibTransId="{49215280-06AE-41DF-8859-50E4650F7A31}"/>
    <dgm:cxn modelId="{7565B46E-7C7F-4BFB-81B2-ECAF03119379}" type="presParOf" srcId="{47F7CF30-59E3-486B-BD5E-4CA031EA78D8}" destId="{3F3F1A1D-916D-4F82-AB12-61AF128134EF}" srcOrd="0" destOrd="0" presId="urn:diagrams.loki3.com/BracketList"/>
    <dgm:cxn modelId="{6C8421A6-E72C-4709-A2B1-7E8DFA98B3AE}" type="presParOf" srcId="{3F3F1A1D-916D-4F82-AB12-61AF128134EF}" destId="{4B9772C0-2637-4353-88F2-BE5D2BB2F307}" srcOrd="0" destOrd="0" presId="urn:diagrams.loki3.com/BracketList"/>
    <dgm:cxn modelId="{D9234AC2-409F-459B-9C86-171E55957050}" type="presParOf" srcId="{3F3F1A1D-916D-4F82-AB12-61AF128134EF}" destId="{7C4D6727-7DBE-4F39-9553-EA30812DEFDD}" srcOrd="1" destOrd="0" presId="urn:diagrams.loki3.com/BracketList"/>
    <dgm:cxn modelId="{3E96A4EF-0CB3-4C24-83D9-17417A84800B}" type="presParOf" srcId="{3F3F1A1D-916D-4F82-AB12-61AF128134EF}" destId="{C2ABED2F-965C-442C-ABCD-446E56C3A408}" srcOrd="2" destOrd="0" presId="urn:diagrams.loki3.com/BracketList"/>
    <dgm:cxn modelId="{8845089C-DAFE-4C95-B98F-ECE48025DAFB}" type="presParOf" srcId="{3F3F1A1D-916D-4F82-AB12-61AF128134EF}" destId="{398A3260-0AB3-43FA-AC3B-625B8306A9A3}" srcOrd="3" destOrd="0" presId="urn:diagrams.loki3.com/BracketList"/>
    <dgm:cxn modelId="{C2C512EA-69D6-4CDF-8F1E-4F74C816F77A}" type="presParOf" srcId="{47F7CF30-59E3-486B-BD5E-4CA031EA78D8}" destId="{A12057AA-1571-4DA2-BA12-2C0A5A75D0B0}" srcOrd="1" destOrd="0" presId="urn:diagrams.loki3.com/BracketList"/>
    <dgm:cxn modelId="{7337E102-D692-49EA-941A-AC4DB86BDB05}" type="presParOf" srcId="{47F7CF30-59E3-486B-BD5E-4CA031EA78D8}" destId="{3560C338-C1C3-4CBA-9586-C565389AF56C}" srcOrd="2" destOrd="0" presId="urn:diagrams.loki3.com/BracketList"/>
    <dgm:cxn modelId="{5B83A62E-7C54-4D87-B636-EF0B1C5106E8}" type="presParOf" srcId="{3560C338-C1C3-4CBA-9586-C565389AF56C}" destId="{0210A615-16C3-4B02-B370-F0FF8E1D9A7A}" srcOrd="0" destOrd="0" presId="urn:diagrams.loki3.com/BracketList"/>
    <dgm:cxn modelId="{9EF6AC3A-5CBD-4B81-A04D-15B3C9A00FFF}" type="presParOf" srcId="{3560C338-C1C3-4CBA-9586-C565389AF56C}" destId="{002C44A7-43D1-4C6B-B33F-A994FEDBE79E}" srcOrd="1" destOrd="0" presId="urn:diagrams.loki3.com/BracketList"/>
    <dgm:cxn modelId="{13A72254-0000-4B18-AFE3-C61FF279F7A8}" type="presParOf" srcId="{3560C338-C1C3-4CBA-9586-C565389AF56C}" destId="{68D762BF-1AAD-4193-BEC6-3DF8A43C4781}" srcOrd="2" destOrd="0" presId="urn:diagrams.loki3.com/BracketList"/>
    <dgm:cxn modelId="{0C7D22EF-9155-42AD-BA93-6C13EBE6CCB8}" type="presParOf" srcId="{3560C338-C1C3-4CBA-9586-C565389AF56C}" destId="{FD725EA2-C33C-43B9-BBBD-D2107ACB9F73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2B01CE-9D9E-4EF1-93B1-FED46A0CC192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FF398D-F51A-44C1-9E31-39AD014D8EC3}">
      <dgm:prSet phldrT="[Text]" custT="1"/>
      <dgm:spPr/>
      <dgm:t>
        <a:bodyPr/>
        <a:lstStyle/>
        <a:p>
          <a:r>
            <a:rPr lang="en-US" sz="4000" dirty="0">
              <a:latin typeface="Arial Narrow" panose="020B0606020202030204" pitchFamily="34" charset="0"/>
            </a:rPr>
            <a:t>Article</a:t>
          </a:r>
          <a:r>
            <a:rPr lang="en-US" sz="4100" dirty="0">
              <a:latin typeface="Arial Narrow" panose="020B0606020202030204" pitchFamily="34" charset="0"/>
            </a:rPr>
            <a:t> _____</a:t>
          </a:r>
        </a:p>
      </dgm:t>
    </dgm:pt>
    <dgm:pt modelId="{B70154B9-DE88-4C21-9410-578C23C6A3FF}" type="parTrans" cxnId="{7E6EF508-4E10-4B41-B672-D369AC0607DE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776D9C67-2154-4389-9D5C-42F161B3AE05}" type="sibTrans" cxnId="{7E6EF508-4E10-4B41-B672-D369AC0607DE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0AC9454F-D323-440D-BEAC-3476F1211025}">
      <dgm:prSet phldrT="[Text]" phldr="1" custT="1"/>
      <dgm:spPr/>
      <dgm:t>
        <a:bodyPr/>
        <a:lstStyle/>
        <a:p>
          <a:endParaRPr lang="en-US" sz="3200" dirty="0">
            <a:latin typeface="Arial Narrow" panose="020B0606020202030204" pitchFamily="34" charset="0"/>
          </a:endParaRPr>
        </a:p>
      </dgm:t>
    </dgm:pt>
    <dgm:pt modelId="{64F9C006-DF25-45E5-8DD4-1DC986390C48}" type="parTrans" cxnId="{1BF620B1-2DC5-4CB8-B82B-FD43F63D824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5CC1BA6-8B42-4D6D-A3DC-33B809B08B56}" type="sibTrans" cxnId="{1BF620B1-2DC5-4CB8-B82B-FD43F63D824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17751F9B-1978-44B7-BCD5-90F8AC8180D1}">
      <dgm:prSet phldrT="[Text]" custT="1"/>
      <dgm:spPr/>
      <dgm:t>
        <a:bodyPr/>
        <a:lstStyle/>
        <a:p>
          <a:r>
            <a:rPr lang="en-US" sz="3200" dirty="0">
              <a:latin typeface="Arial Narrow" panose="020B0606020202030204" pitchFamily="34" charset="0"/>
            </a:rPr>
            <a:t>Vote</a:t>
          </a:r>
        </a:p>
      </dgm:t>
    </dgm:pt>
    <dgm:pt modelId="{D5FB9792-A5C1-4A17-A363-1F33A635FA45}" type="parTrans" cxnId="{3AEC62CC-6296-4D48-AF49-C0DAF8669D19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9215280-06AE-41DF-8859-50E4650F7A31}" type="sibTrans" cxnId="{3AEC62CC-6296-4D48-AF49-C0DAF8669D19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BA18541-5D3B-4C1A-94D0-255CE8FB5337}">
      <dgm:prSet custT="1"/>
      <dgm:spPr/>
      <dgm:t>
        <a:bodyPr/>
        <a:lstStyle/>
        <a:p>
          <a:r>
            <a:rPr lang="en-US" sz="3200" dirty="0">
              <a:latin typeface="Arial Narrow" panose="020B0606020202030204" pitchFamily="34" charset="0"/>
            </a:rPr>
            <a:t>Outcome</a:t>
          </a:r>
        </a:p>
      </dgm:t>
    </dgm:pt>
    <dgm:pt modelId="{96905043-9756-48B7-ABD7-78E17BFEEE9A}" type="parTrans" cxnId="{21A89A3D-3FB2-40D1-8917-00442CF0AA03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51C3442D-26B5-4F97-803A-435A0133EA5C}" type="sibTrans" cxnId="{21A89A3D-3FB2-40D1-8917-00442CF0AA03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7F7CF30-59E3-486B-BD5E-4CA031EA78D8}" type="pres">
      <dgm:prSet presAssocID="{B12B01CE-9D9E-4EF1-93B1-FED46A0CC192}" presName="Name0" presStyleCnt="0">
        <dgm:presLayoutVars>
          <dgm:dir/>
          <dgm:animLvl val="lvl"/>
          <dgm:resizeHandles val="exact"/>
        </dgm:presLayoutVars>
      </dgm:prSet>
      <dgm:spPr/>
    </dgm:pt>
    <dgm:pt modelId="{3F3F1A1D-916D-4F82-AB12-61AF128134EF}" type="pres">
      <dgm:prSet presAssocID="{A1FF398D-F51A-44C1-9E31-39AD014D8EC3}" presName="linNode" presStyleCnt="0"/>
      <dgm:spPr/>
    </dgm:pt>
    <dgm:pt modelId="{4B9772C0-2637-4353-88F2-BE5D2BB2F307}" type="pres">
      <dgm:prSet presAssocID="{A1FF398D-F51A-44C1-9E31-39AD014D8EC3}" presName="parTx" presStyleLbl="revTx" presStyleIdx="0" presStyleCnt="2">
        <dgm:presLayoutVars>
          <dgm:chMax val="1"/>
          <dgm:bulletEnabled val="1"/>
        </dgm:presLayoutVars>
      </dgm:prSet>
      <dgm:spPr/>
    </dgm:pt>
    <dgm:pt modelId="{7C4D6727-7DBE-4F39-9553-EA30812DEFDD}" type="pres">
      <dgm:prSet presAssocID="{A1FF398D-F51A-44C1-9E31-39AD014D8EC3}" presName="bracket" presStyleLbl="parChTrans1D1" presStyleIdx="0" presStyleCnt="2"/>
      <dgm:spPr/>
    </dgm:pt>
    <dgm:pt modelId="{C2ABED2F-965C-442C-ABCD-446E56C3A408}" type="pres">
      <dgm:prSet presAssocID="{A1FF398D-F51A-44C1-9E31-39AD014D8EC3}" presName="spH" presStyleCnt="0"/>
      <dgm:spPr/>
    </dgm:pt>
    <dgm:pt modelId="{398A3260-0AB3-43FA-AC3B-625B8306A9A3}" type="pres">
      <dgm:prSet presAssocID="{A1FF398D-F51A-44C1-9E31-39AD014D8EC3}" presName="desTx" presStyleLbl="node1" presStyleIdx="0" presStyleCnt="2">
        <dgm:presLayoutVars>
          <dgm:bulletEnabled val="1"/>
        </dgm:presLayoutVars>
      </dgm:prSet>
      <dgm:spPr/>
    </dgm:pt>
    <dgm:pt modelId="{A12057AA-1571-4DA2-BA12-2C0A5A75D0B0}" type="pres">
      <dgm:prSet presAssocID="{776D9C67-2154-4389-9D5C-42F161B3AE05}" presName="spV" presStyleCnt="0"/>
      <dgm:spPr/>
    </dgm:pt>
    <dgm:pt modelId="{3560C338-C1C3-4CBA-9586-C565389AF56C}" type="pres">
      <dgm:prSet presAssocID="{17751F9B-1978-44B7-BCD5-90F8AC8180D1}" presName="linNode" presStyleCnt="0"/>
      <dgm:spPr/>
    </dgm:pt>
    <dgm:pt modelId="{0210A615-16C3-4B02-B370-F0FF8E1D9A7A}" type="pres">
      <dgm:prSet presAssocID="{17751F9B-1978-44B7-BCD5-90F8AC8180D1}" presName="parTx" presStyleLbl="revTx" presStyleIdx="1" presStyleCnt="2">
        <dgm:presLayoutVars>
          <dgm:chMax val="1"/>
          <dgm:bulletEnabled val="1"/>
        </dgm:presLayoutVars>
      </dgm:prSet>
      <dgm:spPr/>
    </dgm:pt>
    <dgm:pt modelId="{002C44A7-43D1-4C6B-B33F-A994FEDBE79E}" type="pres">
      <dgm:prSet presAssocID="{17751F9B-1978-44B7-BCD5-90F8AC8180D1}" presName="bracket" presStyleLbl="parChTrans1D1" presStyleIdx="1" presStyleCnt="2"/>
      <dgm:spPr/>
    </dgm:pt>
    <dgm:pt modelId="{68D762BF-1AAD-4193-BEC6-3DF8A43C4781}" type="pres">
      <dgm:prSet presAssocID="{17751F9B-1978-44B7-BCD5-90F8AC8180D1}" presName="spH" presStyleCnt="0"/>
      <dgm:spPr/>
    </dgm:pt>
    <dgm:pt modelId="{FD725EA2-C33C-43B9-BBBD-D2107ACB9F73}" type="pres">
      <dgm:prSet presAssocID="{17751F9B-1978-44B7-BCD5-90F8AC8180D1}" presName="desTx" presStyleLbl="node1" presStyleIdx="1" presStyleCnt="2">
        <dgm:presLayoutVars>
          <dgm:bulletEnabled val="1"/>
        </dgm:presLayoutVars>
      </dgm:prSet>
      <dgm:spPr/>
    </dgm:pt>
  </dgm:ptLst>
  <dgm:cxnLst>
    <dgm:cxn modelId="{7E6EF508-4E10-4B41-B672-D369AC0607DE}" srcId="{B12B01CE-9D9E-4EF1-93B1-FED46A0CC192}" destId="{A1FF398D-F51A-44C1-9E31-39AD014D8EC3}" srcOrd="0" destOrd="0" parTransId="{B70154B9-DE88-4C21-9410-578C23C6A3FF}" sibTransId="{776D9C67-2154-4389-9D5C-42F161B3AE05}"/>
    <dgm:cxn modelId="{5D8A251E-E743-4CD1-8FFC-7427079CAB69}" type="presOf" srcId="{B12B01CE-9D9E-4EF1-93B1-FED46A0CC192}" destId="{47F7CF30-59E3-486B-BD5E-4CA031EA78D8}" srcOrd="0" destOrd="0" presId="urn:diagrams.loki3.com/BracketList"/>
    <dgm:cxn modelId="{4A806322-1D63-42DD-92CE-D82ECF26EC3A}" type="presOf" srcId="{EBA18541-5D3B-4C1A-94D0-255CE8FB5337}" destId="{FD725EA2-C33C-43B9-BBBD-D2107ACB9F73}" srcOrd="0" destOrd="0" presId="urn:diagrams.loki3.com/BracketList"/>
    <dgm:cxn modelId="{FBE30729-D6E4-4E14-8FC9-A2DE59444AE7}" type="presOf" srcId="{17751F9B-1978-44B7-BCD5-90F8AC8180D1}" destId="{0210A615-16C3-4B02-B370-F0FF8E1D9A7A}" srcOrd="0" destOrd="0" presId="urn:diagrams.loki3.com/BracketList"/>
    <dgm:cxn modelId="{21A89A3D-3FB2-40D1-8917-00442CF0AA03}" srcId="{17751F9B-1978-44B7-BCD5-90F8AC8180D1}" destId="{EBA18541-5D3B-4C1A-94D0-255CE8FB5337}" srcOrd="0" destOrd="0" parTransId="{96905043-9756-48B7-ABD7-78E17BFEEE9A}" sibTransId="{51C3442D-26B5-4F97-803A-435A0133EA5C}"/>
    <dgm:cxn modelId="{F6DCD23E-002F-46DA-BA19-DDB97937683C}" type="presOf" srcId="{0AC9454F-D323-440D-BEAC-3476F1211025}" destId="{398A3260-0AB3-43FA-AC3B-625B8306A9A3}" srcOrd="0" destOrd="0" presId="urn:diagrams.loki3.com/BracketList"/>
    <dgm:cxn modelId="{39C426B0-C4DC-41F8-A1A0-EDA2A4D63185}" type="presOf" srcId="{A1FF398D-F51A-44C1-9E31-39AD014D8EC3}" destId="{4B9772C0-2637-4353-88F2-BE5D2BB2F307}" srcOrd="0" destOrd="0" presId="urn:diagrams.loki3.com/BracketList"/>
    <dgm:cxn modelId="{1BF620B1-2DC5-4CB8-B82B-FD43F63D8241}" srcId="{A1FF398D-F51A-44C1-9E31-39AD014D8EC3}" destId="{0AC9454F-D323-440D-BEAC-3476F1211025}" srcOrd="0" destOrd="0" parTransId="{64F9C006-DF25-45E5-8DD4-1DC986390C48}" sibTransId="{E5CC1BA6-8B42-4D6D-A3DC-33B809B08B56}"/>
    <dgm:cxn modelId="{3AEC62CC-6296-4D48-AF49-C0DAF8669D19}" srcId="{B12B01CE-9D9E-4EF1-93B1-FED46A0CC192}" destId="{17751F9B-1978-44B7-BCD5-90F8AC8180D1}" srcOrd="1" destOrd="0" parTransId="{D5FB9792-A5C1-4A17-A363-1F33A635FA45}" sibTransId="{49215280-06AE-41DF-8859-50E4650F7A31}"/>
    <dgm:cxn modelId="{7565B46E-7C7F-4BFB-81B2-ECAF03119379}" type="presParOf" srcId="{47F7CF30-59E3-486B-BD5E-4CA031EA78D8}" destId="{3F3F1A1D-916D-4F82-AB12-61AF128134EF}" srcOrd="0" destOrd="0" presId="urn:diagrams.loki3.com/BracketList"/>
    <dgm:cxn modelId="{6C8421A6-E72C-4709-A2B1-7E8DFA98B3AE}" type="presParOf" srcId="{3F3F1A1D-916D-4F82-AB12-61AF128134EF}" destId="{4B9772C0-2637-4353-88F2-BE5D2BB2F307}" srcOrd="0" destOrd="0" presId="urn:diagrams.loki3.com/BracketList"/>
    <dgm:cxn modelId="{D9234AC2-409F-459B-9C86-171E55957050}" type="presParOf" srcId="{3F3F1A1D-916D-4F82-AB12-61AF128134EF}" destId="{7C4D6727-7DBE-4F39-9553-EA30812DEFDD}" srcOrd="1" destOrd="0" presId="urn:diagrams.loki3.com/BracketList"/>
    <dgm:cxn modelId="{3E96A4EF-0CB3-4C24-83D9-17417A84800B}" type="presParOf" srcId="{3F3F1A1D-916D-4F82-AB12-61AF128134EF}" destId="{C2ABED2F-965C-442C-ABCD-446E56C3A408}" srcOrd="2" destOrd="0" presId="urn:diagrams.loki3.com/BracketList"/>
    <dgm:cxn modelId="{8845089C-DAFE-4C95-B98F-ECE48025DAFB}" type="presParOf" srcId="{3F3F1A1D-916D-4F82-AB12-61AF128134EF}" destId="{398A3260-0AB3-43FA-AC3B-625B8306A9A3}" srcOrd="3" destOrd="0" presId="urn:diagrams.loki3.com/BracketList"/>
    <dgm:cxn modelId="{C2C512EA-69D6-4CDF-8F1E-4F74C816F77A}" type="presParOf" srcId="{47F7CF30-59E3-486B-BD5E-4CA031EA78D8}" destId="{A12057AA-1571-4DA2-BA12-2C0A5A75D0B0}" srcOrd="1" destOrd="0" presId="urn:diagrams.loki3.com/BracketList"/>
    <dgm:cxn modelId="{7337E102-D692-49EA-941A-AC4DB86BDB05}" type="presParOf" srcId="{47F7CF30-59E3-486B-BD5E-4CA031EA78D8}" destId="{3560C338-C1C3-4CBA-9586-C565389AF56C}" srcOrd="2" destOrd="0" presId="urn:diagrams.loki3.com/BracketList"/>
    <dgm:cxn modelId="{5B83A62E-7C54-4D87-B636-EF0B1C5106E8}" type="presParOf" srcId="{3560C338-C1C3-4CBA-9586-C565389AF56C}" destId="{0210A615-16C3-4B02-B370-F0FF8E1D9A7A}" srcOrd="0" destOrd="0" presId="urn:diagrams.loki3.com/BracketList"/>
    <dgm:cxn modelId="{9EF6AC3A-5CBD-4B81-A04D-15B3C9A00FFF}" type="presParOf" srcId="{3560C338-C1C3-4CBA-9586-C565389AF56C}" destId="{002C44A7-43D1-4C6B-B33F-A994FEDBE79E}" srcOrd="1" destOrd="0" presId="urn:diagrams.loki3.com/BracketList"/>
    <dgm:cxn modelId="{13A72254-0000-4B18-AFE3-C61FF279F7A8}" type="presParOf" srcId="{3560C338-C1C3-4CBA-9586-C565389AF56C}" destId="{68D762BF-1AAD-4193-BEC6-3DF8A43C4781}" srcOrd="2" destOrd="0" presId="urn:diagrams.loki3.com/BracketList"/>
    <dgm:cxn modelId="{0C7D22EF-9155-42AD-BA93-6C13EBE6CCB8}" type="presParOf" srcId="{3560C338-C1C3-4CBA-9586-C565389AF56C}" destId="{FD725EA2-C33C-43B9-BBBD-D2107ACB9F73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9772C0-2637-4353-88F2-BE5D2BB2F307}">
      <dsp:nvSpPr>
        <dsp:cNvPr id="0" name=""/>
        <dsp:cNvSpPr/>
      </dsp:nvSpPr>
      <dsp:spPr>
        <a:xfrm>
          <a:off x="0" y="771669"/>
          <a:ext cx="197167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101600" rIns="284480" bIns="1016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Arial Narrow" panose="020B0606020202030204" pitchFamily="34" charset="0"/>
            </a:rPr>
            <a:t>Article</a:t>
          </a:r>
          <a:r>
            <a:rPr lang="en-US" sz="4100" kern="1200" dirty="0">
              <a:latin typeface="Arial Narrow" panose="020B0606020202030204" pitchFamily="34" charset="0"/>
            </a:rPr>
            <a:t> _____</a:t>
          </a:r>
        </a:p>
      </dsp:txBody>
      <dsp:txXfrm>
        <a:off x="0" y="771669"/>
        <a:ext cx="1971675" cy="1287000"/>
      </dsp:txXfrm>
    </dsp:sp>
    <dsp:sp modelId="{7C4D6727-7DBE-4F39-9553-EA30812DEFDD}">
      <dsp:nvSpPr>
        <dsp:cNvPr id="0" name=""/>
        <dsp:cNvSpPr/>
      </dsp:nvSpPr>
      <dsp:spPr>
        <a:xfrm>
          <a:off x="1971674" y="771669"/>
          <a:ext cx="394335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A3260-0AB3-43FA-AC3B-625B8306A9A3}">
      <dsp:nvSpPr>
        <dsp:cNvPr id="0" name=""/>
        <dsp:cNvSpPr/>
      </dsp:nvSpPr>
      <dsp:spPr>
        <a:xfrm>
          <a:off x="2523743" y="771669"/>
          <a:ext cx="5362956" cy="1287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200" kern="1200" dirty="0">
            <a:latin typeface="Arial Narrow" panose="020B0606020202030204" pitchFamily="34" charset="0"/>
          </a:endParaRPr>
        </a:p>
      </dsp:txBody>
      <dsp:txXfrm>
        <a:off x="2523743" y="771669"/>
        <a:ext cx="5362956" cy="1287000"/>
      </dsp:txXfrm>
    </dsp:sp>
    <dsp:sp modelId="{0210A615-16C3-4B02-B370-F0FF8E1D9A7A}">
      <dsp:nvSpPr>
        <dsp:cNvPr id="0" name=""/>
        <dsp:cNvSpPr/>
      </dsp:nvSpPr>
      <dsp:spPr>
        <a:xfrm>
          <a:off x="0" y="2292669"/>
          <a:ext cx="197167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81280" rIns="227584" bIns="81280" numCol="1" spcCol="1270" anchor="ctr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Arial Narrow" panose="020B0606020202030204" pitchFamily="34" charset="0"/>
            </a:rPr>
            <a:t>Vote</a:t>
          </a:r>
        </a:p>
      </dsp:txBody>
      <dsp:txXfrm>
        <a:off x="0" y="2292669"/>
        <a:ext cx="1971675" cy="1287000"/>
      </dsp:txXfrm>
    </dsp:sp>
    <dsp:sp modelId="{002C44A7-43D1-4C6B-B33F-A994FEDBE79E}">
      <dsp:nvSpPr>
        <dsp:cNvPr id="0" name=""/>
        <dsp:cNvSpPr/>
      </dsp:nvSpPr>
      <dsp:spPr>
        <a:xfrm>
          <a:off x="1971674" y="2292669"/>
          <a:ext cx="394335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725EA2-C33C-43B9-BBBD-D2107ACB9F73}">
      <dsp:nvSpPr>
        <dsp:cNvPr id="0" name=""/>
        <dsp:cNvSpPr/>
      </dsp:nvSpPr>
      <dsp:spPr>
        <a:xfrm>
          <a:off x="2523743" y="2292669"/>
          <a:ext cx="5362956" cy="1287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 Narrow" panose="020B0606020202030204" pitchFamily="34" charset="0"/>
            </a:rPr>
            <a:t>Outcome</a:t>
          </a:r>
        </a:p>
      </dsp:txBody>
      <dsp:txXfrm>
        <a:off x="2523743" y="2292669"/>
        <a:ext cx="5362956" cy="1287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9772C0-2637-4353-88F2-BE5D2BB2F307}">
      <dsp:nvSpPr>
        <dsp:cNvPr id="0" name=""/>
        <dsp:cNvSpPr/>
      </dsp:nvSpPr>
      <dsp:spPr>
        <a:xfrm>
          <a:off x="0" y="771669"/>
          <a:ext cx="197167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101600" rIns="284480" bIns="1016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Arial Narrow" panose="020B0606020202030204" pitchFamily="34" charset="0"/>
            </a:rPr>
            <a:t>Article</a:t>
          </a:r>
          <a:r>
            <a:rPr lang="en-US" sz="4100" kern="1200" dirty="0">
              <a:latin typeface="Arial Narrow" panose="020B0606020202030204" pitchFamily="34" charset="0"/>
            </a:rPr>
            <a:t> _____</a:t>
          </a:r>
        </a:p>
      </dsp:txBody>
      <dsp:txXfrm>
        <a:off x="0" y="771669"/>
        <a:ext cx="1971675" cy="1287000"/>
      </dsp:txXfrm>
    </dsp:sp>
    <dsp:sp modelId="{7C4D6727-7DBE-4F39-9553-EA30812DEFDD}">
      <dsp:nvSpPr>
        <dsp:cNvPr id="0" name=""/>
        <dsp:cNvSpPr/>
      </dsp:nvSpPr>
      <dsp:spPr>
        <a:xfrm>
          <a:off x="1971674" y="771669"/>
          <a:ext cx="394335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A3260-0AB3-43FA-AC3B-625B8306A9A3}">
      <dsp:nvSpPr>
        <dsp:cNvPr id="0" name=""/>
        <dsp:cNvSpPr/>
      </dsp:nvSpPr>
      <dsp:spPr>
        <a:xfrm>
          <a:off x="2523743" y="771669"/>
          <a:ext cx="5362956" cy="1287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200" kern="1200" dirty="0">
            <a:latin typeface="Arial Narrow" panose="020B0606020202030204" pitchFamily="34" charset="0"/>
          </a:endParaRPr>
        </a:p>
      </dsp:txBody>
      <dsp:txXfrm>
        <a:off x="2523743" y="771669"/>
        <a:ext cx="5362956" cy="1287000"/>
      </dsp:txXfrm>
    </dsp:sp>
    <dsp:sp modelId="{0210A615-16C3-4B02-B370-F0FF8E1D9A7A}">
      <dsp:nvSpPr>
        <dsp:cNvPr id="0" name=""/>
        <dsp:cNvSpPr/>
      </dsp:nvSpPr>
      <dsp:spPr>
        <a:xfrm>
          <a:off x="0" y="2292669"/>
          <a:ext cx="197167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81280" rIns="227584" bIns="81280" numCol="1" spcCol="1270" anchor="ctr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Arial Narrow" panose="020B0606020202030204" pitchFamily="34" charset="0"/>
            </a:rPr>
            <a:t>Vote</a:t>
          </a:r>
        </a:p>
      </dsp:txBody>
      <dsp:txXfrm>
        <a:off x="0" y="2292669"/>
        <a:ext cx="1971675" cy="1287000"/>
      </dsp:txXfrm>
    </dsp:sp>
    <dsp:sp modelId="{002C44A7-43D1-4C6B-B33F-A994FEDBE79E}">
      <dsp:nvSpPr>
        <dsp:cNvPr id="0" name=""/>
        <dsp:cNvSpPr/>
      </dsp:nvSpPr>
      <dsp:spPr>
        <a:xfrm>
          <a:off x="1971674" y="2292669"/>
          <a:ext cx="394335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725EA2-C33C-43B9-BBBD-D2107ACB9F73}">
      <dsp:nvSpPr>
        <dsp:cNvPr id="0" name=""/>
        <dsp:cNvSpPr/>
      </dsp:nvSpPr>
      <dsp:spPr>
        <a:xfrm>
          <a:off x="2523743" y="2292669"/>
          <a:ext cx="5362956" cy="1287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 Narrow" panose="020B0606020202030204" pitchFamily="34" charset="0"/>
            </a:rPr>
            <a:t>Outcome</a:t>
          </a:r>
        </a:p>
      </dsp:txBody>
      <dsp:txXfrm>
        <a:off x="2523743" y="2292669"/>
        <a:ext cx="5362956" cy="1287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9772C0-2637-4353-88F2-BE5D2BB2F307}">
      <dsp:nvSpPr>
        <dsp:cNvPr id="0" name=""/>
        <dsp:cNvSpPr/>
      </dsp:nvSpPr>
      <dsp:spPr>
        <a:xfrm>
          <a:off x="0" y="771669"/>
          <a:ext cx="197167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101600" rIns="284480" bIns="1016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Arial Narrow" panose="020B0606020202030204" pitchFamily="34" charset="0"/>
            </a:rPr>
            <a:t>Article</a:t>
          </a:r>
          <a:r>
            <a:rPr lang="en-US" sz="4100" kern="1200" dirty="0">
              <a:latin typeface="Arial Narrow" panose="020B0606020202030204" pitchFamily="34" charset="0"/>
            </a:rPr>
            <a:t> _____</a:t>
          </a:r>
        </a:p>
      </dsp:txBody>
      <dsp:txXfrm>
        <a:off x="0" y="771669"/>
        <a:ext cx="1971675" cy="1287000"/>
      </dsp:txXfrm>
    </dsp:sp>
    <dsp:sp modelId="{7C4D6727-7DBE-4F39-9553-EA30812DEFDD}">
      <dsp:nvSpPr>
        <dsp:cNvPr id="0" name=""/>
        <dsp:cNvSpPr/>
      </dsp:nvSpPr>
      <dsp:spPr>
        <a:xfrm>
          <a:off x="1971674" y="771669"/>
          <a:ext cx="394335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A3260-0AB3-43FA-AC3B-625B8306A9A3}">
      <dsp:nvSpPr>
        <dsp:cNvPr id="0" name=""/>
        <dsp:cNvSpPr/>
      </dsp:nvSpPr>
      <dsp:spPr>
        <a:xfrm>
          <a:off x="2523743" y="771669"/>
          <a:ext cx="5362956" cy="1287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200" kern="1200" dirty="0">
            <a:latin typeface="Arial Narrow" panose="020B0606020202030204" pitchFamily="34" charset="0"/>
          </a:endParaRPr>
        </a:p>
      </dsp:txBody>
      <dsp:txXfrm>
        <a:off x="2523743" y="771669"/>
        <a:ext cx="5362956" cy="1287000"/>
      </dsp:txXfrm>
    </dsp:sp>
    <dsp:sp modelId="{0210A615-16C3-4B02-B370-F0FF8E1D9A7A}">
      <dsp:nvSpPr>
        <dsp:cNvPr id="0" name=""/>
        <dsp:cNvSpPr/>
      </dsp:nvSpPr>
      <dsp:spPr>
        <a:xfrm>
          <a:off x="0" y="2292669"/>
          <a:ext cx="197167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81280" rIns="227584" bIns="81280" numCol="1" spcCol="1270" anchor="ctr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Arial Narrow" panose="020B0606020202030204" pitchFamily="34" charset="0"/>
            </a:rPr>
            <a:t>Vote</a:t>
          </a:r>
        </a:p>
      </dsp:txBody>
      <dsp:txXfrm>
        <a:off x="0" y="2292669"/>
        <a:ext cx="1971675" cy="1287000"/>
      </dsp:txXfrm>
    </dsp:sp>
    <dsp:sp modelId="{002C44A7-43D1-4C6B-B33F-A994FEDBE79E}">
      <dsp:nvSpPr>
        <dsp:cNvPr id="0" name=""/>
        <dsp:cNvSpPr/>
      </dsp:nvSpPr>
      <dsp:spPr>
        <a:xfrm>
          <a:off x="1971674" y="2292669"/>
          <a:ext cx="394335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725EA2-C33C-43B9-BBBD-D2107ACB9F73}">
      <dsp:nvSpPr>
        <dsp:cNvPr id="0" name=""/>
        <dsp:cNvSpPr/>
      </dsp:nvSpPr>
      <dsp:spPr>
        <a:xfrm>
          <a:off x="2523743" y="2292669"/>
          <a:ext cx="5362956" cy="1287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 Narrow" panose="020B0606020202030204" pitchFamily="34" charset="0"/>
            </a:rPr>
            <a:t>Outcome</a:t>
          </a:r>
        </a:p>
      </dsp:txBody>
      <dsp:txXfrm>
        <a:off x="2523743" y="2292669"/>
        <a:ext cx="5362956" cy="1287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9772C0-2637-4353-88F2-BE5D2BB2F307}">
      <dsp:nvSpPr>
        <dsp:cNvPr id="0" name=""/>
        <dsp:cNvSpPr/>
      </dsp:nvSpPr>
      <dsp:spPr>
        <a:xfrm>
          <a:off x="0" y="771669"/>
          <a:ext cx="197167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101600" rIns="284480" bIns="1016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Arial Narrow" panose="020B0606020202030204" pitchFamily="34" charset="0"/>
            </a:rPr>
            <a:t>Article</a:t>
          </a:r>
          <a:r>
            <a:rPr lang="en-US" sz="4100" kern="1200" dirty="0">
              <a:latin typeface="Arial Narrow" panose="020B0606020202030204" pitchFamily="34" charset="0"/>
            </a:rPr>
            <a:t> _____</a:t>
          </a:r>
        </a:p>
      </dsp:txBody>
      <dsp:txXfrm>
        <a:off x="0" y="771669"/>
        <a:ext cx="1971675" cy="1287000"/>
      </dsp:txXfrm>
    </dsp:sp>
    <dsp:sp modelId="{7C4D6727-7DBE-4F39-9553-EA30812DEFDD}">
      <dsp:nvSpPr>
        <dsp:cNvPr id="0" name=""/>
        <dsp:cNvSpPr/>
      </dsp:nvSpPr>
      <dsp:spPr>
        <a:xfrm>
          <a:off x="1971674" y="771669"/>
          <a:ext cx="394335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A3260-0AB3-43FA-AC3B-625B8306A9A3}">
      <dsp:nvSpPr>
        <dsp:cNvPr id="0" name=""/>
        <dsp:cNvSpPr/>
      </dsp:nvSpPr>
      <dsp:spPr>
        <a:xfrm>
          <a:off x="2523743" y="771669"/>
          <a:ext cx="5362956" cy="1287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200" kern="1200" dirty="0">
            <a:latin typeface="Arial Narrow" panose="020B0606020202030204" pitchFamily="34" charset="0"/>
          </a:endParaRPr>
        </a:p>
      </dsp:txBody>
      <dsp:txXfrm>
        <a:off x="2523743" y="771669"/>
        <a:ext cx="5362956" cy="1287000"/>
      </dsp:txXfrm>
    </dsp:sp>
    <dsp:sp modelId="{0210A615-16C3-4B02-B370-F0FF8E1D9A7A}">
      <dsp:nvSpPr>
        <dsp:cNvPr id="0" name=""/>
        <dsp:cNvSpPr/>
      </dsp:nvSpPr>
      <dsp:spPr>
        <a:xfrm>
          <a:off x="0" y="2292669"/>
          <a:ext cx="197167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81280" rIns="227584" bIns="81280" numCol="1" spcCol="1270" anchor="ctr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Arial Narrow" panose="020B0606020202030204" pitchFamily="34" charset="0"/>
            </a:rPr>
            <a:t>Vote</a:t>
          </a:r>
        </a:p>
      </dsp:txBody>
      <dsp:txXfrm>
        <a:off x="0" y="2292669"/>
        <a:ext cx="1971675" cy="1287000"/>
      </dsp:txXfrm>
    </dsp:sp>
    <dsp:sp modelId="{002C44A7-43D1-4C6B-B33F-A994FEDBE79E}">
      <dsp:nvSpPr>
        <dsp:cNvPr id="0" name=""/>
        <dsp:cNvSpPr/>
      </dsp:nvSpPr>
      <dsp:spPr>
        <a:xfrm>
          <a:off x="1971674" y="2292669"/>
          <a:ext cx="394335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725EA2-C33C-43B9-BBBD-D2107ACB9F73}">
      <dsp:nvSpPr>
        <dsp:cNvPr id="0" name=""/>
        <dsp:cNvSpPr/>
      </dsp:nvSpPr>
      <dsp:spPr>
        <a:xfrm>
          <a:off x="2523743" y="2292669"/>
          <a:ext cx="5362956" cy="1287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 Narrow" panose="020B0606020202030204" pitchFamily="34" charset="0"/>
            </a:rPr>
            <a:t>Outcome</a:t>
          </a:r>
        </a:p>
      </dsp:txBody>
      <dsp:txXfrm>
        <a:off x="2523743" y="2292669"/>
        <a:ext cx="5362956" cy="1287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9772C0-2637-4353-88F2-BE5D2BB2F307}">
      <dsp:nvSpPr>
        <dsp:cNvPr id="0" name=""/>
        <dsp:cNvSpPr/>
      </dsp:nvSpPr>
      <dsp:spPr>
        <a:xfrm>
          <a:off x="0" y="771669"/>
          <a:ext cx="197167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101600" rIns="284480" bIns="1016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Arial Narrow" panose="020B0606020202030204" pitchFamily="34" charset="0"/>
            </a:rPr>
            <a:t>Article</a:t>
          </a:r>
          <a:r>
            <a:rPr lang="en-US" sz="4100" kern="1200" dirty="0">
              <a:latin typeface="Arial Narrow" panose="020B0606020202030204" pitchFamily="34" charset="0"/>
            </a:rPr>
            <a:t> _____</a:t>
          </a:r>
        </a:p>
      </dsp:txBody>
      <dsp:txXfrm>
        <a:off x="0" y="771669"/>
        <a:ext cx="1971675" cy="1287000"/>
      </dsp:txXfrm>
    </dsp:sp>
    <dsp:sp modelId="{7C4D6727-7DBE-4F39-9553-EA30812DEFDD}">
      <dsp:nvSpPr>
        <dsp:cNvPr id="0" name=""/>
        <dsp:cNvSpPr/>
      </dsp:nvSpPr>
      <dsp:spPr>
        <a:xfrm>
          <a:off x="1971674" y="771669"/>
          <a:ext cx="394335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A3260-0AB3-43FA-AC3B-625B8306A9A3}">
      <dsp:nvSpPr>
        <dsp:cNvPr id="0" name=""/>
        <dsp:cNvSpPr/>
      </dsp:nvSpPr>
      <dsp:spPr>
        <a:xfrm>
          <a:off x="2523743" y="771669"/>
          <a:ext cx="5362956" cy="1287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200" kern="1200" dirty="0">
            <a:latin typeface="Arial Narrow" panose="020B0606020202030204" pitchFamily="34" charset="0"/>
          </a:endParaRPr>
        </a:p>
      </dsp:txBody>
      <dsp:txXfrm>
        <a:off x="2523743" y="771669"/>
        <a:ext cx="5362956" cy="1287000"/>
      </dsp:txXfrm>
    </dsp:sp>
    <dsp:sp modelId="{0210A615-16C3-4B02-B370-F0FF8E1D9A7A}">
      <dsp:nvSpPr>
        <dsp:cNvPr id="0" name=""/>
        <dsp:cNvSpPr/>
      </dsp:nvSpPr>
      <dsp:spPr>
        <a:xfrm>
          <a:off x="0" y="2292669"/>
          <a:ext cx="197167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81280" rIns="227584" bIns="81280" numCol="1" spcCol="1270" anchor="ctr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Arial Narrow" panose="020B0606020202030204" pitchFamily="34" charset="0"/>
            </a:rPr>
            <a:t>Vote</a:t>
          </a:r>
        </a:p>
      </dsp:txBody>
      <dsp:txXfrm>
        <a:off x="0" y="2292669"/>
        <a:ext cx="1971675" cy="1287000"/>
      </dsp:txXfrm>
    </dsp:sp>
    <dsp:sp modelId="{002C44A7-43D1-4C6B-B33F-A994FEDBE79E}">
      <dsp:nvSpPr>
        <dsp:cNvPr id="0" name=""/>
        <dsp:cNvSpPr/>
      </dsp:nvSpPr>
      <dsp:spPr>
        <a:xfrm>
          <a:off x="1971674" y="2292669"/>
          <a:ext cx="394335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725EA2-C33C-43B9-BBBD-D2107ACB9F73}">
      <dsp:nvSpPr>
        <dsp:cNvPr id="0" name=""/>
        <dsp:cNvSpPr/>
      </dsp:nvSpPr>
      <dsp:spPr>
        <a:xfrm>
          <a:off x="2523743" y="2292669"/>
          <a:ext cx="5362956" cy="1287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 Narrow" panose="020B0606020202030204" pitchFamily="34" charset="0"/>
            </a:rPr>
            <a:t>Outcome</a:t>
          </a:r>
        </a:p>
      </dsp:txBody>
      <dsp:txXfrm>
        <a:off x="2523743" y="2292669"/>
        <a:ext cx="5362956" cy="1287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9772C0-2637-4353-88F2-BE5D2BB2F307}">
      <dsp:nvSpPr>
        <dsp:cNvPr id="0" name=""/>
        <dsp:cNvSpPr/>
      </dsp:nvSpPr>
      <dsp:spPr>
        <a:xfrm>
          <a:off x="0" y="771669"/>
          <a:ext cx="197167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101600" rIns="284480" bIns="1016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Arial Narrow" panose="020B0606020202030204" pitchFamily="34" charset="0"/>
            </a:rPr>
            <a:t>Article</a:t>
          </a:r>
          <a:r>
            <a:rPr lang="en-US" sz="4100" kern="1200" dirty="0">
              <a:latin typeface="Arial Narrow" panose="020B0606020202030204" pitchFamily="34" charset="0"/>
            </a:rPr>
            <a:t> _____</a:t>
          </a:r>
        </a:p>
      </dsp:txBody>
      <dsp:txXfrm>
        <a:off x="0" y="771669"/>
        <a:ext cx="1971675" cy="1287000"/>
      </dsp:txXfrm>
    </dsp:sp>
    <dsp:sp modelId="{7C4D6727-7DBE-4F39-9553-EA30812DEFDD}">
      <dsp:nvSpPr>
        <dsp:cNvPr id="0" name=""/>
        <dsp:cNvSpPr/>
      </dsp:nvSpPr>
      <dsp:spPr>
        <a:xfrm>
          <a:off x="1971674" y="771669"/>
          <a:ext cx="394335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A3260-0AB3-43FA-AC3B-625B8306A9A3}">
      <dsp:nvSpPr>
        <dsp:cNvPr id="0" name=""/>
        <dsp:cNvSpPr/>
      </dsp:nvSpPr>
      <dsp:spPr>
        <a:xfrm>
          <a:off x="2523743" y="771669"/>
          <a:ext cx="5362956" cy="1287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200" kern="1200" dirty="0">
            <a:latin typeface="Arial Narrow" panose="020B0606020202030204" pitchFamily="34" charset="0"/>
          </a:endParaRPr>
        </a:p>
      </dsp:txBody>
      <dsp:txXfrm>
        <a:off x="2523743" y="771669"/>
        <a:ext cx="5362956" cy="1287000"/>
      </dsp:txXfrm>
    </dsp:sp>
    <dsp:sp modelId="{0210A615-16C3-4B02-B370-F0FF8E1D9A7A}">
      <dsp:nvSpPr>
        <dsp:cNvPr id="0" name=""/>
        <dsp:cNvSpPr/>
      </dsp:nvSpPr>
      <dsp:spPr>
        <a:xfrm>
          <a:off x="0" y="2292669"/>
          <a:ext cx="197167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81280" rIns="227584" bIns="81280" numCol="1" spcCol="1270" anchor="ctr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Arial Narrow" panose="020B0606020202030204" pitchFamily="34" charset="0"/>
            </a:rPr>
            <a:t>Vote</a:t>
          </a:r>
        </a:p>
      </dsp:txBody>
      <dsp:txXfrm>
        <a:off x="0" y="2292669"/>
        <a:ext cx="1971675" cy="1287000"/>
      </dsp:txXfrm>
    </dsp:sp>
    <dsp:sp modelId="{002C44A7-43D1-4C6B-B33F-A994FEDBE79E}">
      <dsp:nvSpPr>
        <dsp:cNvPr id="0" name=""/>
        <dsp:cNvSpPr/>
      </dsp:nvSpPr>
      <dsp:spPr>
        <a:xfrm>
          <a:off x="1971674" y="2292669"/>
          <a:ext cx="394335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725EA2-C33C-43B9-BBBD-D2107ACB9F73}">
      <dsp:nvSpPr>
        <dsp:cNvPr id="0" name=""/>
        <dsp:cNvSpPr/>
      </dsp:nvSpPr>
      <dsp:spPr>
        <a:xfrm>
          <a:off x="2523743" y="2292669"/>
          <a:ext cx="5362956" cy="1287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 Narrow" panose="020B0606020202030204" pitchFamily="34" charset="0"/>
            </a:rPr>
            <a:t>Outcome</a:t>
          </a:r>
        </a:p>
      </dsp:txBody>
      <dsp:txXfrm>
        <a:off x="2523743" y="2292669"/>
        <a:ext cx="5362956" cy="1287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9772C0-2637-4353-88F2-BE5D2BB2F307}">
      <dsp:nvSpPr>
        <dsp:cNvPr id="0" name=""/>
        <dsp:cNvSpPr/>
      </dsp:nvSpPr>
      <dsp:spPr>
        <a:xfrm>
          <a:off x="0" y="771669"/>
          <a:ext cx="197167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101600" rIns="284480" bIns="1016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Arial Narrow" panose="020B0606020202030204" pitchFamily="34" charset="0"/>
            </a:rPr>
            <a:t>Article</a:t>
          </a:r>
          <a:r>
            <a:rPr lang="en-US" sz="4100" kern="1200" dirty="0">
              <a:latin typeface="Arial Narrow" panose="020B0606020202030204" pitchFamily="34" charset="0"/>
            </a:rPr>
            <a:t> _____</a:t>
          </a:r>
        </a:p>
      </dsp:txBody>
      <dsp:txXfrm>
        <a:off x="0" y="771669"/>
        <a:ext cx="1971675" cy="1287000"/>
      </dsp:txXfrm>
    </dsp:sp>
    <dsp:sp modelId="{7C4D6727-7DBE-4F39-9553-EA30812DEFDD}">
      <dsp:nvSpPr>
        <dsp:cNvPr id="0" name=""/>
        <dsp:cNvSpPr/>
      </dsp:nvSpPr>
      <dsp:spPr>
        <a:xfrm>
          <a:off x="1971674" y="771669"/>
          <a:ext cx="394335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A3260-0AB3-43FA-AC3B-625B8306A9A3}">
      <dsp:nvSpPr>
        <dsp:cNvPr id="0" name=""/>
        <dsp:cNvSpPr/>
      </dsp:nvSpPr>
      <dsp:spPr>
        <a:xfrm>
          <a:off x="2523743" y="771669"/>
          <a:ext cx="5362956" cy="1287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200" kern="1200" dirty="0">
            <a:latin typeface="Arial Narrow" panose="020B0606020202030204" pitchFamily="34" charset="0"/>
          </a:endParaRPr>
        </a:p>
      </dsp:txBody>
      <dsp:txXfrm>
        <a:off x="2523743" y="771669"/>
        <a:ext cx="5362956" cy="1287000"/>
      </dsp:txXfrm>
    </dsp:sp>
    <dsp:sp modelId="{0210A615-16C3-4B02-B370-F0FF8E1D9A7A}">
      <dsp:nvSpPr>
        <dsp:cNvPr id="0" name=""/>
        <dsp:cNvSpPr/>
      </dsp:nvSpPr>
      <dsp:spPr>
        <a:xfrm>
          <a:off x="0" y="2292669"/>
          <a:ext cx="197167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81280" rIns="227584" bIns="81280" numCol="1" spcCol="1270" anchor="ctr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Arial Narrow" panose="020B0606020202030204" pitchFamily="34" charset="0"/>
            </a:rPr>
            <a:t>Vote</a:t>
          </a:r>
        </a:p>
      </dsp:txBody>
      <dsp:txXfrm>
        <a:off x="0" y="2292669"/>
        <a:ext cx="1971675" cy="1287000"/>
      </dsp:txXfrm>
    </dsp:sp>
    <dsp:sp modelId="{002C44A7-43D1-4C6B-B33F-A994FEDBE79E}">
      <dsp:nvSpPr>
        <dsp:cNvPr id="0" name=""/>
        <dsp:cNvSpPr/>
      </dsp:nvSpPr>
      <dsp:spPr>
        <a:xfrm>
          <a:off x="1971674" y="2292669"/>
          <a:ext cx="394335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725EA2-C33C-43B9-BBBD-D2107ACB9F73}">
      <dsp:nvSpPr>
        <dsp:cNvPr id="0" name=""/>
        <dsp:cNvSpPr/>
      </dsp:nvSpPr>
      <dsp:spPr>
        <a:xfrm>
          <a:off x="2523743" y="2292669"/>
          <a:ext cx="5362956" cy="1287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>
              <a:latin typeface="Arial Narrow" panose="020B0606020202030204" pitchFamily="34" charset="0"/>
            </a:rPr>
            <a:t>Outcome</a:t>
          </a:r>
        </a:p>
      </dsp:txBody>
      <dsp:txXfrm>
        <a:off x="2523743" y="2292669"/>
        <a:ext cx="5362956" cy="1287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 b="1"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58E0-B5AF-43CE-B3CE-173D575A4BC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5318-B980-4CD5-B67D-46CC16077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20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58E0-B5AF-43CE-B3CE-173D575A4BC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5318-B980-4CD5-B67D-46CC16077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2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58E0-B5AF-43CE-B3CE-173D575A4BC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5318-B980-4CD5-B67D-46CC16077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348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58E0-B5AF-43CE-B3CE-173D575A4BC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5318-B980-4CD5-B67D-46CC16077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3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58E0-B5AF-43CE-B3CE-173D575A4BC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5318-B980-4CD5-B67D-46CC16077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43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58E0-B5AF-43CE-B3CE-173D575A4BC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5318-B980-4CD5-B67D-46CC16077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7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58E0-B5AF-43CE-B3CE-173D575A4BC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5318-B980-4CD5-B67D-46CC16077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47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58E0-B5AF-43CE-B3CE-173D575A4BC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5318-B980-4CD5-B67D-46CC16077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80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58E0-B5AF-43CE-B3CE-173D575A4BC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5318-B980-4CD5-B67D-46CC16077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16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58E0-B5AF-43CE-B3CE-173D575A4BC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5318-B980-4CD5-B67D-46CC16077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06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58E0-B5AF-43CE-B3CE-173D575A4BC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5318-B980-4CD5-B67D-46CC16077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913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358E0-B5AF-43CE-B3CE-173D575A4BC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05318-B980-4CD5-B67D-46CC16077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312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782AC-168B-4F97-88F7-32B32E0A70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Proposed Constitutional Amendments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068E4A-DB89-4B98-B56D-B6A979B1A5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788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4F26D-7BBA-43C4-9126-73DC78813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1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3C3BAF2-5D1E-4A19-A2A3-8E7099C624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79629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8752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4F26D-7BBA-43C4-9126-73DC78813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2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3C3BAF2-5D1E-4A19-A2A3-8E7099C6242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8276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4F26D-7BBA-43C4-9126-73DC78813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3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3C3BAF2-5D1E-4A19-A2A3-8E7099C6242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4475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4F26D-7BBA-43C4-9126-73DC78813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4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3C3BAF2-5D1E-4A19-A2A3-8E7099C6242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0000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4F26D-7BBA-43C4-9126-73DC78813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5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3C3BAF2-5D1E-4A19-A2A3-8E7099C6242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4339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4F26D-7BBA-43C4-9126-73DC78813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6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3C3BAF2-5D1E-4A19-A2A3-8E7099C6242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4194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4F26D-7BBA-43C4-9126-73DC78813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 7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3C3BAF2-5D1E-4A19-A2A3-8E7099C6242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5741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45</Words>
  <Application>Microsoft Macintosh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Office Theme</vt:lpstr>
      <vt:lpstr>Proposed Constitutional Amendments</vt:lpstr>
      <vt:lpstr>State 1</vt:lpstr>
      <vt:lpstr>State 2</vt:lpstr>
      <vt:lpstr>State 3</vt:lpstr>
      <vt:lpstr>State 4</vt:lpstr>
      <vt:lpstr>State 5</vt:lpstr>
      <vt:lpstr>State 6</vt:lpstr>
      <vt:lpstr>State 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Constitutional Amendments</dc:title>
  <dc:creator>Rachel Bzostek</dc:creator>
  <cp:lastModifiedBy>Rachel Bzostek Walker</cp:lastModifiedBy>
  <cp:revision>1</cp:revision>
  <dcterms:created xsi:type="dcterms:W3CDTF">2018-09-06T16:44:55Z</dcterms:created>
  <dcterms:modified xsi:type="dcterms:W3CDTF">2020-09-13T14:20:03Z</dcterms:modified>
</cp:coreProperties>
</file>