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1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8/3/2025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8/3/2025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8/3/2025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8/3/2025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8/3/2025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D9E1D9-A587-49A9-A1DC-FE13760F9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24" y="0"/>
            <a:ext cx="410113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7138F2-3893-4D56-96F5-3663A2CC9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931" y="0"/>
            <a:ext cx="400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1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E01A07-2C4D-4CFD-8328-CC89F0EEB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286" y="0"/>
            <a:ext cx="402964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0DC4BC-0D4C-4675-8D61-0869F0A09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969" y="0"/>
            <a:ext cx="3982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4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575" y="257695"/>
            <a:ext cx="7310016" cy="65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5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533400"/>
            <a:ext cx="64389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4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8C6CE0-690F-4BBE-A46C-DAA53C28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43" y="288311"/>
            <a:ext cx="4010806" cy="3480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BCAD2E-3F65-4017-8EE6-D0BC7BDB3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45" y="3861450"/>
            <a:ext cx="4506403" cy="2996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32BEBE-8755-4B0C-B22A-FEF4705D9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12077"/>
            <a:ext cx="5761807" cy="32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7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C22984D72E346BFCAE0DFEF764A96" ma:contentTypeVersion="14" ma:contentTypeDescription="Create a new document." ma:contentTypeScope="" ma:versionID="4419579dc47224671cea2ffdf5f16fac">
  <xsd:schema xmlns:xsd="http://www.w3.org/2001/XMLSchema" xmlns:xs="http://www.w3.org/2001/XMLSchema" xmlns:p="http://schemas.microsoft.com/office/2006/metadata/properties" xmlns:ns3="88c31746-8dad-4eff-8392-ceecdc41dd59" xmlns:ns4="7eb105a4-b121-405a-a41d-c0b148b54f53" targetNamespace="http://schemas.microsoft.com/office/2006/metadata/properties" ma:root="true" ma:fieldsID="0e0ad8f3b89be79c1b0af32c54152a8d" ns3:_="" ns4:_="">
    <xsd:import namespace="88c31746-8dad-4eff-8392-ceecdc41dd59"/>
    <xsd:import namespace="7eb105a4-b121-405a-a41d-c0b148b54f5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31746-8dad-4eff-8392-ceecdc41dd5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105a4-b121-405a-a41d-c0b148b54f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466C0C-271D-4AD0-AC47-1C6703D5CE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FA1866-B49B-4CCD-B019-53941A6069A1}">
  <ds:schemaRefs>
    <ds:schemaRef ds:uri="88c31746-8dad-4eff-8392-ceecdc41dd59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eb105a4-b121-405a-a41d-c0b148b54f53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68E7A45-CD3C-421D-BB39-F5399F9584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c31746-8dad-4eff-8392-ceecdc41dd59"/>
    <ds:schemaRef ds:uri="7eb105a4-b121-405a-a41d-c0b148b54f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17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MS Shell Dlg 2</vt:lpstr>
      <vt:lpstr>Wingdings</vt:lpstr>
      <vt:lpstr>Wingdings 3</vt:lpstr>
      <vt:lpstr>Madison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Rogers</dc:creator>
  <cp:lastModifiedBy>Michael Rogers</cp:lastModifiedBy>
  <cp:revision>2</cp:revision>
  <dcterms:created xsi:type="dcterms:W3CDTF">2022-11-04T15:13:50Z</dcterms:created>
  <dcterms:modified xsi:type="dcterms:W3CDTF">2025-08-03T22:46:46Z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0x010100371C22984D72E346BFCAE0DFEF764A96</vt:lpwstr>
  </property>
</Properties>
</file>