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12192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1219200" y="3257550"/>
            <a:ext cx="97536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716b3757ae_0_118:notes"/>
          <p:cNvSpPr/>
          <p:nvPr>
            <p:ph idx="2" type="sldImg"/>
          </p:nvPr>
        </p:nvSpPr>
        <p:spPr>
          <a:xfrm>
            <a:off x="2032400" y="514350"/>
            <a:ext cx="8128500" cy="2571900"/>
          </a:xfrm>
          <a:custGeom>
            <a:rect b="b" l="l" r="r" t="t"/>
            <a:pathLst>
              <a:path extrusionOk="0" h="120000" w="120000">
                <a:moveTo>
                  <a:pt x="0" y="0"/>
                </a:moveTo>
                <a:lnTo>
                  <a:pt x="120000" y="0"/>
                </a:lnTo>
                <a:lnTo>
                  <a:pt x="120000" y="120000"/>
                </a:lnTo>
                <a:lnTo>
                  <a:pt x="0" y="120000"/>
                </a:lnTo>
                <a:close/>
              </a:path>
            </a:pathLst>
          </a:custGeom>
        </p:spPr>
      </p:sp>
      <p:sp>
        <p:nvSpPr>
          <p:cNvPr id="64" name="Google Shape;64;g3716b3757ae_0_118: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10: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10: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1: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1: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2: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2: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3: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3: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4: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4: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5: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5: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6: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6: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7: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7: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8: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8: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9:notes"/>
          <p:cNvSpPr txBox="1"/>
          <p:nvPr>
            <p:ph idx="1" type="body"/>
          </p:nvPr>
        </p:nvSpPr>
        <p:spPr>
          <a:xfrm>
            <a:off x="1219200" y="3257550"/>
            <a:ext cx="97536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9:notes"/>
          <p:cNvSpPr/>
          <p:nvPr>
            <p:ph idx="2" type="sldImg"/>
          </p:nvPr>
        </p:nvSpPr>
        <p:spPr>
          <a:xfrm>
            <a:off x="2032400" y="514350"/>
            <a:ext cx="81284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415611" y="992767"/>
            <a:ext cx="11360700" cy="2736900"/>
          </a:xfrm>
          <a:prstGeom prst="rect">
            <a:avLst/>
          </a:prstGeom>
        </p:spPr>
        <p:txBody>
          <a:bodyPr anchorCtr="0" anchor="b" bIns="121900" lIns="121900" spcFirstLastPara="1" rIns="121900" wrap="square" tIns="121900">
            <a:normAutofit/>
          </a:bodyPr>
          <a:lstStyle>
            <a:lvl1pPr lvl="0" algn="ctr">
              <a:spcBef>
                <a:spcPts val="0"/>
              </a:spcBef>
              <a:spcAft>
                <a:spcPts val="0"/>
              </a:spcAft>
              <a:buSzPts val="6900"/>
              <a:buNone/>
              <a:defRPr sz="6900"/>
            </a:lvl1pPr>
            <a:lvl2pPr lvl="1" algn="ctr">
              <a:spcBef>
                <a:spcPts val="0"/>
              </a:spcBef>
              <a:spcAft>
                <a:spcPts val="0"/>
              </a:spcAft>
              <a:buSzPts val="6900"/>
              <a:buNone/>
              <a:defRPr sz="6900"/>
            </a:lvl2pPr>
            <a:lvl3pPr lvl="2" algn="ctr">
              <a:spcBef>
                <a:spcPts val="0"/>
              </a:spcBef>
              <a:spcAft>
                <a:spcPts val="0"/>
              </a:spcAft>
              <a:buSzPts val="6900"/>
              <a:buNone/>
              <a:defRPr sz="6900"/>
            </a:lvl3pPr>
            <a:lvl4pPr lvl="3" algn="ctr">
              <a:spcBef>
                <a:spcPts val="0"/>
              </a:spcBef>
              <a:spcAft>
                <a:spcPts val="0"/>
              </a:spcAft>
              <a:buSzPts val="6900"/>
              <a:buNone/>
              <a:defRPr sz="6900"/>
            </a:lvl4pPr>
            <a:lvl5pPr lvl="4" algn="ctr">
              <a:spcBef>
                <a:spcPts val="0"/>
              </a:spcBef>
              <a:spcAft>
                <a:spcPts val="0"/>
              </a:spcAft>
              <a:buSzPts val="6900"/>
              <a:buNone/>
              <a:defRPr sz="6900"/>
            </a:lvl5pPr>
            <a:lvl6pPr lvl="5" algn="ctr">
              <a:spcBef>
                <a:spcPts val="0"/>
              </a:spcBef>
              <a:spcAft>
                <a:spcPts val="0"/>
              </a:spcAft>
              <a:buSzPts val="6900"/>
              <a:buNone/>
              <a:defRPr sz="6900"/>
            </a:lvl6pPr>
            <a:lvl7pPr lvl="6" algn="ctr">
              <a:spcBef>
                <a:spcPts val="0"/>
              </a:spcBef>
              <a:spcAft>
                <a:spcPts val="0"/>
              </a:spcAft>
              <a:buSzPts val="6900"/>
              <a:buNone/>
              <a:defRPr sz="6900"/>
            </a:lvl7pPr>
            <a:lvl8pPr lvl="7" algn="ctr">
              <a:spcBef>
                <a:spcPts val="0"/>
              </a:spcBef>
              <a:spcAft>
                <a:spcPts val="0"/>
              </a:spcAft>
              <a:buSzPts val="6900"/>
              <a:buNone/>
              <a:defRPr sz="6900"/>
            </a:lvl8pPr>
            <a:lvl9pPr lvl="8" algn="ctr">
              <a:spcBef>
                <a:spcPts val="0"/>
              </a:spcBef>
              <a:spcAft>
                <a:spcPts val="0"/>
              </a:spcAft>
              <a:buSzPts val="6900"/>
              <a:buNone/>
              <a:defRPr sz="6900"/>
            </a:lvl9pPr>
          </a:lstStyle>
          <a:p/>
        </p:txBody>
      </p:sp>
      <p:sp>
        <p:nvSpPr>
          <p:cNvPr id="11" name="Google Shape;11;p2"/>
          <p:cNvSpPr txBox="1"/>
          <p:nvPr>
            <p:ph idx="1" type="subTitle"/>
          </p:nvPr>
        </p:nvSpPr>
        <p:spPr>
          <a:xfrm>
            <a:off x="415600" y="3778833"/>
            <a:ext cx="11360700" cy="1056900"/>
          </a:xfrm>
          <a:prstGeom prst="rect">
            <a:avLst/>
          </a:prstGeom>
        </p:spPr>
        <p:txBody>
          <a:bodyPr anchorCtr="0" anchor="t" bIns="121900" lIns="121900" spcFirstLastPara="1" rIns="121900" wrap="square" tIns="12190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p:txBody>
      </p:sp>
      <p:sp>
        <p:nvSpPr>
          <p:cNvPr id="12" name="Google Shape;12;p2"/>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415600" y="1474833"/>
            <a:ext cx="11360700" cy="2618100"/>
          </a:xfrm>
          <a:prstGeom prst="rect">
            <a:avLst/>
          </a:prstGeom>
        </p:spPr>
        <p:txBody>
          <a:bodyPr anchorCtr="0" anchor="b" bIns="121900" lIns="121900" spcFirstLastPara="1" rIns="121900" wrap="square" tIns="121900">
            <a:normAutofit/>
          </a:bodyPr>
          <a:lstStyle>
            <a:lvl1pPr lvl="0" algn="ctr">
              <a:spcBef>
                <a:spcPts val="0"/>
              </a:spcBef>
              <a:spcAft>
                <a:spcPts val="0"/>
              </a:spcAft>
              <a:buSzPts val="16000"/>
              <a:buNone/>
              <a:defRPr sz="16000"/>
            </a:lvl1pPr>
            <a:lvl2pPr lvl="1" algn="ctr">
              <a:spcBef>
                <a:spcPts val="0"/>
              </a:spcBef>
              <a:spcAft>
                <a:spcPts val="0"/>
              </a:spcAft>
              <a:buSzPts val="16000"/>
              <a:buNone/>
              <a:defRPr sz="16000"/>
            </a:lvl2pPr>
            <a:lvl3pPr lvl="2" algn="ctr">
              <a:spcBef>
                <a:spcPts val="0"/>
              </a:spcBef>
              <a:spcAft>
                <a:spcPts val="0"/>
              </a:spcAft>
              <a:buSzPts val="16000"/>
              <a:buNone/>
              <a:defRPr sz="16000"/>
            </a:lvl3pPr>
            <a:lvl4pPr lvl="3" algn="ctr">
              <a:spcBef>
                <a:spcPts val="0"/>
              </a:spcBef>
              <a:spcAft>
                <a:spcPts val="0"/>
              </a:spcAft>
              <a:buSzPts val="16000"/>
              <a:buNone/>
              <a:defRPr sz="16000"/>
            </a:lvl4pPr>
            <a:lvl5pPr lvl="4" algn="ctr">
              <a:spcBef>
                <a:spcPts val="0"/>
              </a:spcBef>
              <a:spcAft>
                <a:spcPts val="0"/>
              </a:spcAft>
              <a:buSzPts val="16000"/>
              <a:buNone/>
              <a:defRPr sz="16000"/>
            </a:lvl5pPr>
            <a:lvl6pPr lvl="5" algn="ctr">
              <a:spcBef>
                <a:spcPts val="0"/>
              </a:spcBef>
              <a:spcAft>
                <a:spcPts val="0"/>
              </a:spcAft>
              <a:buSzPts val="16000"/>
              <a:buNone/>
              <a:defRPr sz="16000"/>
            </a:lvl6pPr>
            <a:lvl7pPr lvl="6" algn="ctr">
              <a:spcBef>
                <a:spcPts val="0"/>
              </a:spcBef>
              <a:spcAft>
                <a:spcPts val="0"/>
              </a:spcAft>
              <a:buSzPts val="16000"/>
              <a:buNone/>
              <a:defRPr sz="16000"/>
            </a:lvl7pPr>
            <a:lvl8pPr lvl="7" algn="ctr">
              <a:spcBef>
                <a:spcPts val="0"/>
              </a:spcBef>
              <a:spcAft>
                <a:spcPts val="0"/>
              </a:spcAft>
              <a:buSzPts val="16000"/>
              <a:buNone/>
              <a:defRPr sz="16000"/>
            </a:lvl8pPr>
            <a:lvl9pPr lvl="8" algn="ctr">
              <a:spcBef>
                <a:spcPts val="0"/>
              </a:spcBef>
              <a:spcAft>
                <a:spcPts val="0"/>
              </a:spcAft>
              <a:buSzPts val="16000"/>
              <a:buNone/>
              <a:defRPr sz="16000"/>
            </a:lvl9pPr>
          </a:lstStyle>
          <a:p>
            <a:r>
              <a:t>xx%</a:t>
            </a:r>
          </a:p>
        </p:txBody>
      </p:sp>
      <p:sp>
        <p:nvSpPr>
          <p:cNvPr id="46" name="Google Shape;46;p11"/>
          <p:cNvSpPr txBox="1"/>
          <p:nvPr>
            <p:ph idx="1" type="body"/>
          </p:nvPr>
        </p:nvSpPr>
        <p:spPr>
          <a:xfrm>
            <a:off x="415600" y="4202967"/>
            <a:ext cx="11360700" cy="1734300"/>
          </a:xfrm>
          <a:prstGeom prst="rect">
            <a:avLst/>
          </a:prstGeom>
        </p:spPr>
        <p:txBody>
          <a:bodyPr anchorCtr="0" anchor="t" bIns="121900" lIns="121900" spcFirstLastPara="1" rIns="121900" wrap="square" tIns="121900">
            <a:normAutofit/>
          </a:bodyPr>
          <a:lstStyle>
            <a:lvl1pPr indent="-381000" lvl="0" marL="457200" algn="ctr">
              <a:spcBef>
                <a:spcPts val="0"/>
              </a:spcBef>
              <a:spcAft>
                <a:spcPts val="0"/>
              </a:spcAft>
              <a:buSzPts val="2400"/>
              <a:buChar char="●"/>
              <a:defRPr/>
            </a:lvl1pPr>
            <a:lvl2pPr indent="-349250" lvl="1" marL="914400" algn="ctr">
              <a:spcBef>
                <a:spcPts val="0"/>
              </a:spcBef>
              <a:spcAft>
                <a:spcPts val="0"/>
              </a:spcAft>
              <a:buSzPts val="1900"/>
              <a:buChar char="○"/>
              <a:defRPr/>
            </a:lvl2pPr>
            <a:lvl3pPr indent="-349250" lvl="2" marL="1371600" algn="ctr">
              <a:spcBef>
                <a:spcPts val="0"/>
              </a:spcBef>
              <a:spcAft>
                <a:spcPts val="0"/>
              </a:spcAft>
              <a:buSzPts val="1900"/>
              <a:buChar char="■"/>
              <a:defRPr/>
            </a:lvl3pPr>
            <a:lvl4pPr indent="-349250" lvl="3" marL="1828800" algn="ctr">
              <a:spcBef>
                <a:spcPts val="0"/>
              </a:spcBef>
              <a:spcAft>
                <a:spcPts val="0"/>
              </a:spcAft>
              <a:buSzPts val="1900"/>
              <a:buChar char="●"/>
              <a:defRPr/>
            </a:lvl4pPr>
            <a:lvl5pPr indent="-349250" lvl="4" marL="2286000" algn="ctr">
              <a:spcBef>
                <a:spcPts val="0"/>
              </a:spcBef>
              <a:spcAft>
                <a:spcPts val="0"/>
              </a:spcAft>
              <a:buSzPts val="1900"/>
              <a:buChar char="○"/>
              <a:defRPr/>
            </a:lvl5pPr>
            <a:lvl6pPr indent="-349250" lvl="5" marL="2743200" algn="ctr">
              <a:spcBef>
                <a:spcPts val="0"/>
              </a:spcBef>
              <a:spcAft>
                <a:spcPts val="0"/>
              </a:spcAft>
              <a:buSzPts val="1900"/>
              <a:buChar char="■"/>
              <a:defRPr/>
            </a:lvl6pPr>
            <a:lvl7pPr indent="-349250" lvl="6" marL="3200400" algn="ctr">
              <a:spcBef>
                <a:spcPts val="0"/>
              </a:spcBef>
              <a:spcAft>
                <a:spcPts val="0"/>
              </a:spcAft>
              <a:buSzPts val="1900"/>
              <a:buChar char="●"/>
              <a:defRPr/>
            </a:lvl7pPr>
            <a:lvl8pPr indent="-349250" lvl="7" marL="3657600" algn="ctr">
              <a:spcBef>
                <a:spcPts val="0"/>
              </a:spcBef>
              <a:spcAft>
                <a:spcPts val="0"/>
              </a:spcAft>
              <a:buSzPts val="1900"/>
              <a:buChar char="○"/>
              <a:defRPr/>
            </a:lvl8pPr>
            <a:lvl9pPr indent="-349250" lvl="8" marL="4114800" algn="ctr">
              <a:spcBef>
                <a:spcPts val="0"/>
              </a:spcBef>
              <a:spcAft>
                <a:spcPts val="0"/>
              </a:spcAft>
              <a:buSzPts val="1900"/>
              <a:buChar char="■"/>
              <a:defRPr/>
            </a:lvl9pPr>
          </a:lstStyle>
          <a:p/>
        </p:txBody>
      </p:sp>
      <p:sp>
        <p:nvSpPr>
          <p:cNvPr id="47" name="Google Shape;47;p11"/>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type="obj">
  <p:cSld name="OBJECT">
    <p:bg>
      <p:bgPr>
        <a:solidFill>
          <a:schemeClr val="lt1"/>
        </a:solidFill>
      </p:bgPr>
    </p:bg>
    <p:spTree>
      <p:nvGrpSpPr>
        <p:cNvPr id="50" name="Shape 50"/>
        <p:cNvGrpSpPr/>
        <p:nvPr/>
      </p:nvGrpSpPr>
      <p:grpSpPr>
        <a:xfrm>
          <a:off x="0" y="0"/>
          <a:ext cx="0" cy="0"/>
          <a:chOff x="0" y="0"/>
          <a:chExt cx="0" cy="0"/>
        </a:xfrm>
      </p:grpSpPr>
      <p:pic>
        <p:nvPicPr>
          <p:cNvPr id="51" name="Google Shape;51;p13"/>
          <p:cNvPicPr preferRelativeResize="0"/>
          <p:nvPr/>
        </p:nvPicPr>
        <p:blipFill rotWithShape="1">
          <a:blip r:embed="rId2">
            <a:alphaModFix/>
          </a:blip>
          <a:srcRect b="0" l="0" r="0" t="0"/>
          <a:stretch/>
        </p:blipFill>
        <p:spPr>
          <a:xfrm>
            <a:off x="3047" y="0"/>
            <a:ext cx="5940552" cy="6854952"/>
          </a:xfrm>
          <a:prstGeom prst="rect">
            <a:avLst/>
          </a:prstGeom>
          <a:noFill/>
          <a:ln>
            <a:noFill/>
          </a:ln>
        </p:spPr>
      </p:pic>
      <p:sp>
        <p:nvSpPr>
          <p:cNvPr id="52" name="Google Shape;52;p13"/>
          <p:cNvSpPr txBox="1"/>
          <p:nvPr>
            <p:ph type="title"/>
          </p:nvPr>
        </p:nvSpPr>
        <p:spPr>
          <a:xfrm>
            <a:off x="916925" y="628808"/>
            <a:ext cx="8391000" cy="6960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3700"/>
              <a:buNone/>
              <a:defRPr b="0" i="0" sz="4400">
                <a:solidFill>
                  <a:schemeClr val="dk1"/>
                </a:solidFill>
                <a:latin typeface="Rockwell"/>
                <a:ea typeface="Rockwell"/>
                <a:cs typeface="Rockwell"/>
                <a:sym typeface="Rockwell"/>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53" name="Google Shape;53;p13"/>
          <p:cNvSpPr txBox="1"/>
          <p:nvPr>
            <p:ph idx="11" type="ftr"/>
          </p:nvPr>
        </p:nvSpPr>
        <p:spPr>
          <a:xfrm>
            <a:off x="4145280" y="6377940"/>
            <a:ext cx="3901500" cy="34290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13"/>
          <p:cNvSpPr txBox="1"/>
          <p:nvPr>
            <p:ph idx="10" type="dt"/>
          </p:nvPr>
        </p:nvSpPr>
        <p:spPr>
          <a:xfrm>
            <a:off x="609600" y="6377940"/>
            <a:ext cx="280410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13"/>
          <p:cNvSpPr txBox="1"/>
          <p:nvPr>
            <p:ph idx="12" type="sldNum"/>
          </p:nvPr>
        </p:nvSpPr>
        <p:spPr>
          <a:xfrm>
            <a:off x="8778240" y="6377940"/>
            <a:ext cx="2804100" cy="20010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solidFill>
                <a:schemeClr val="dk2"/>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56" name="Shape 56"/>
        <p:cNvGrpSpPr/>
        <p:nvPr/>
      </p:nvGrpSpPr>
      <p:grpSpPr>
        <a:xfrm>
          <a:off x="0" y="0"/>
          <a:ext cx="0" cy="0"/>
          <a:chOff x="0" y="0"/>
          <a:chExt cx="0" cy="0"/>
        </a:xfrm>
      </p:grpSpPr>
      <p:sp>
        <p:nvSpPr>
          <p:cNvPr id="57" name="Google Shape;57;p14"/>
          <p:cNvSpPr txBox="1"/>
          <p:nvPr>
            <p:ph type="title"/>
          </p:nvPr>
        </p:nvSpPr>
        <p:spPr>
          <a:xfrm>
            <a:off x="916925" y="628808"/>
            <a:ext cx="8391000" cy="6960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3700"/>
              <a:buNone/>
              <a:defRPr b="0" i="0" sz="4400">
                <a:solidFill>
                  <a:schemeClr val="dk1"/>
                </a:solidFill>
                <a:latin typeface="Rockwell"/>
                <a:ea typeface="Rockwell"/>
                <a:cs typeface="Rockwell"/>
                <a:sym typeface="Rockwell"/>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58" name="Google Shape;58;p14"/>
          <p:cNvSpPr txBox="1"/>
          <p:nvPr>
            <p:ph idx="1" type="body"/>
          </p:nvPr>
        </p:nvSpPr>
        <p:spPr>
          <a:xfrm>
            <a:off x="1012175" y="1828970"/>
            <a:ext cx="10110600" cy="320670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2400"/>
              <a:buNone/>
              <a:defRPr b="0" i="0" sz="2400">
                <a:solidFill>
                  <a:schemeClr val="dk1"/>
                </a:solidFill>
                <a:latin typeface="Arial"/>
                <a:ea typeface="Arial"/>
                <a:cs typeface="Arial"/>
                <a:sym typeface="Arial"/>
              </a:defRPr>
            </a:lvl1pPr>
            <a:lvl2pPr indent="-228600" lvl="1" marL="914400" algn="l">
              <a:spcBef>
                <a:spcPts val="1600"/>
              </a:spcBef>
              <a:spcAft>
                <a:spcPts val="0"/>
              </a:spcAft>
              <a:buSzPts val="1900"/>
              <a:buNone/>
              <a:defRPr/>
            </a:lvl2pPr>
            <a:lvl3pPr indent="-228600" lvl="2" marL="1371600" algn="l">
              <a:spcBef>
                <a:spcPts val="1600"/>
              </a:spcBef>
              <a:spcAft>
                <a:spcPts val="0"/>
              </a:spcAft>
              <a:buSzPts val="1900"/>
              <a:buNone/>
              <a:defRPr/>
            </a:lvl3pPr>
            <a:lvl4pPr indent="-228600" lvl="3" marL="1828800" algn="l">
              <a:spcBef>
                <a:spcPts val="1600"/>
              </a:spcBef>
              <a:spcAft>
                <a:spcPts val="0"/>
              </a:spcAft>
              <a:buSzPts val="1900"/>
              <a:buNone/>
              <a:defRPr/>
            </a:lvl4pPr>
            <a:lvl5pPr indent="-228600" lvl="4" marL="2286000" algn="l">
              <a:spcBef>
                <a:spcPts val="1600"/>
              </a:spcBef>
              <a:spcAft>
                <a:spcPts val="0"/>
              </a:spcAft>
              <a:buSzPts val="1900"/>
              <a:buNone/>
              <a:defRPr/>
            </a:lvl5pPr>
            <a:lvl6pPr indent="-228600" lvl="5" marL="2743200" algn="l">
              <a:spcBef>
                <a:spcPts val="1600"/>
              </a:spcBef>
              <a:spcAft>
                <a:spcPts val="0"/>
              </a:spcAft>
              <a:buSzPts val="1900"/>
              <a:buNone/>
              <a:defRPr/>
            </a:lvl6pPr>
            <a:lvl7pPr indent="-228600" lvl="6" marL="3200400" algn="l">
              <a:spcBef>
                <a:spcPts val="1600"/>
              </a:spcBef>
              <a:spcAft>
                <a:spcPts val="0"/>
              </a:spcAft>
              <a:buSzPts val="1900"/>
              <a:buNone/>
              <a:defRPr/>
            </a:lvl7pPr>
            <a:lvl8pPr indent="-228600" lvl="7" marL="3657600" algn="l">
              <a:spcBef>
                <a:spcPts val="1600"/>
              </a:spcBef>
              <a:spcAft>
                <a:spcPts val="0"/>
              </a:spcAft>
              <a:buSzPts val="1900"/>
              <a:buNone/>
              <a:defRPr/>
            </a:lvl8pPr>
            <a:lvl9pPr indent="-228600" lvl="8" marL="4114800" algn="l">
              <a:spcBef>
                <a:spcPts val="1600"/>
              </a:spcBef>
              <a:spcAft>
                <a:spcPts val="1600"/>
              </a:spcAft>
              <a:buSzPts val="1900"/>
              <a:buNone/>
              <a:defRPr/>
            </a:lvl9pPr>
          </a:lstStyle>
          <a:p/>
        </p:txBody>
      </p:sp>
      <p:sp>
        <p:nvSpPr>
          <p:cNvPr id="59" name="Google Shape;59;p14"/>
          <p:cNvSpPr txBox="1"/>
          <p:nvPr>
            <p:ph idx="11" type="ftr"/>
          </p:nvPr>
        </p:nvSpPr>
        <p:spPr>
          <a:xfrm>
            <a:off x="4145280" y="6377940"/>
            <a:ext cx="3901500" cy="34290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4"/>
          <p:cNvSpPr txBox="1"/>
          <p:nvPr>
            <p:ph idx="10" type="dt"/>
          </p:nvPr>
        </p:nvSpPr>
        <p:spPr>
          <a:xfrm>
            <a:off x="609600" y="6377940"/>
            <a:ext cx="280410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14"/>
          <p:cNvSpPr txBox="1"/>
          <p:nvPr>
            <p:ph idx="12" type="sldNum"/>
          </p:nvPr>
        </p:nvSpPr>
        <p:spPr>
          <a:xfrm>
            <a:off x="8778240" y="6377940"/>
            <a:ext cx="2804100" cy="20010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solidFill>
                <a:schemeClr val="dk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415600" y="2867800"/>
            <a:ext cx="11360700" cy="1122300"/>
          </a:xfrm>
          <a:prstGeom prst="rect">
            <a:avLst/>
          </a:prstGeom>
        </p:spPr>
        <p:txBody>
          <a:bodyPr anchorCtr="0" anchor="ctr" bIns="121900" lIns="121900" spcFirstLastPara="1" rIns="121900" wrap="square" tIns="12190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3"/>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415600" y="593367"/>
            <a:ext cx="11360700" cy="763500"/>
          </a:xfrm>
          <a:prstGeom prst="rect">
            <a:avLst/>
          </a:prstGeom>
        </p:spPr>
        <p:txBody>
          <a:bodyPr anchorCtr="0" anchor="t" bIns="121900" lIns="121900" spcFirstLastPara="1" rIns="121900" wrap="square" tIns="12190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18" name="Google Shape;18;p4"/>
          <p:cNvSpPr txBox="1"/>
          <p:nvPr>
            <p:ph idx="1" type="body"/>
          </p:nvPr>
        </p:nvSpPr>
        <p:spPr>
          <a:xfrm>
            <a:off x="415600" y="1536633"/>
            <a:ext cx="11360700" cy="4555200"/>
          </a:xfrm>
          <a:prstGeom prst="rect">
            <a:avLst/>
          </a:prstGeom>
        </p:spPr>
        <p:txBody>
          <a:bodyPr anchorCtr="0" anchor="t" bIns="121900" lIns="121900" spcFirstLastPara="1" rIns="121900" wrap="square" tIns="121900">
            <a:normAutofit/>
          </a:bodyPr>
          <a:lstStyle>
            <a:lvl1pPr indent="-381000" lvl="0" marL="457200">
              <a:spcBef>
                <a:spcPts val="0"/>
              </a:spcBef>
              <a:spcAft>
                <a:spcPts val="0"/>
              </a:spcAft>
              <a:buSzPts val="2400"/>
              <a:buChar char="●"/>
              <a:defRPr/>
            </a:lvl1pPr>
            <a:lvl2pPr indent="-349250" lvl="1" marL="914400">
              <a:spcBef>
                <a:spcPts val="0"/>
              </a:spcBef>
              <a:spcAft>
                <a:spcPts val="0"/>
              </a:spcAft>
              <a:buSzPts val="1900"/>
              <a:buChar char="○"/>
              <a:defRPr/>
            </a:lvl2pPr>
            <a:lvl3pPr indent="-349250" lvl="2" marL="1371600">
              <a:spcBef>
                <a:spcPts val="0"/>
              </a:spcBef>
              <a:spcAft>
                <a:spcPts val="0"/>
              </a:spcAft>
              <a:buSzPts val="1900"/>
              <a:buChar char="■"/>
              <a:defRPr/>
            </a:lvl3pPr>
            <a:lvl4pPr indent="-349250" lvl="3" marL="1828800">
              <a:spcBef>
                <a:spcPts val="0"/>
              </a:spcBef>
              <a:spcAft>
                <a:spcPts val="0"/>
              </a:spcAft>
              <a:buSzPts val="1900"/>
              <a:buChar char="●"/>
              <a:defRPr/>
            </a:lvl4pPr>
            <a:lvl5pPr indent="-349250" lvl="4" marL="2286000">
              <a:spcBef>
                <a:spcPts val="0"/>
              </a:spcBef>
              <a:spcAft>
                <a:spcPts val="0"/>
              </a:spcAft>
              <a:buSzPts val="1900"/>
              <a:buChar char="○"/>
              <a:defRPr/>
            </a:lvl5pPr>
            <a:lvl6pPr indent="-349250" lvl="5" marL="2743200">
              <a:spcBef>
                <a:spcPts val="0"/>
              </a:spcBef>
              <a:spcAft>
                <a:spcPts val="0"/>
              </a:spcAft>
              <a:buSzPts val="1900"/>
              <a:buChar char="■"/>
              <a:defRPr/>
            </a:lvl6pPr>
            <a:lvl7pPr indent="-349250" lvl="6" marL="3200400">
              <a:spcBef>
                <a:spcPts val="0"/>
              </a:spcBef>
              <a:spcAft>
                <a:spcPts val="0"/>
              </a:spcAft>
              <a:buSzPts val="1900"/>
              <a:buChar char="●"/>
              <a:defRPr/>
            </a:lvl7pPr>
            <a:lvl8pPr indent="-349250" lvl="7" marL="3657600">
              <a:spcBef>
                <a:spcPts val="0"/>
              </a:spcBef>
              <a:spcAft>
                <a:spcPts val="0"/>
              </a:spcAft>
              <a:buSzPts val="1900"/>
              <a:buChar char="○"/>
              <a:defRPr/>
            </a:lvl8pPr>
            <a:lvl9pPr indent="-349250" lvl="8" marL="4114800">
              <a:spcBef>
                <a:spcPts val="0"/>
              </a:spcBef>
              <a:spcAft>
                <a:spcPts val="0"/>
              </a:spcAft>
              <a:buSzPts val="1900"/>
              <a:buChar char="■"/>
              <a:defRPr/>
            </a:lvl9pPr>
          </a:lstStyle>
          <a:p/>
        </p:txBody>
      </p:sp>
      <p:sp>
        <p:nvSpPr>
          <p:cNvPr id="19" name="Google Shape;19;p4"/>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415600" y="593367"/>
            <a:ext cx="11360700" cy="763500"/>
          </a:xfrm>
          <a:prstGeom prst="rect">
            <a:avLst/>
          </a:prstGeom>
        </p:spPr>
        <p:txBody>
          <a:bodyPr anchorCtr="0" anchor="t" bIns="121900" lIns="121900" spcFirstLastPara="1" rIns="121900" wrap="square" tIns="12190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22" name="Google Shape;22;p5"/>
          <p:cNvSpPr txBox="1"/>
          <p:nvPr>
            <p:ph idx="1" type="body"/>
          </p:nvPr>
        </p:nvSpPr>
        <p:spPr>
          <a:xfrm>
            <a:off x="415600" y="1536633"/>
            <a:ext cx="5333100" cy="4555200"/>
          </a:xfrm>
          <a:prstGeom prst="rect">
            <a:avLst/>
          </a:prstGeom>
        </p:spPr>
        <p:txBody>
          <a:bodyPr anchorCtr="0" anchor="t" bIns="121900" lIns="121900" spcFirstLastPara="1" rIns="121900" wrap="square" tIns="121900">
            <a:normAutofit/>
          </a:bodyPr>
          <a:lstStyle>
            <a:lvl1pPr indent="-349250" lvl="0" marL="457200">
              <a:spcBef>
                <a:spcPts val="0"/>
              </a:spcBef>
              <a:spcAft>
                <a:spcPts val="0"/>
              </a:spcAft>
              <a:buSzPts val="1900"/>
              <a:buChar char="●"/>
              <a:defRPr sz="1900"/>
            </a:lvl1pPr>
            <a:lvl2pPr indent="-330200" lvl="1" marL="914400">
              <a:spcBef>
                <a:spcPts val="0"/>
              </a:spcBef>
              <a:spcAft>
                <a:spcPts val="0"/>
              </a:spcAft>
              <a:buSzPts val="1600"/>
              <a:buChar char="○"/>
              <a:defRPr sz="1600"/>
            </a:lvl2pPr>
            <a:lvl3pPr indent="-330200" lvl="2" marL="1371600">
              <a:spcBef>
                <a:spcPts val="0"/>
              </a:spcBef>
              <a:spcAft>
                <a:spcPts val="0"/>
              </a:spcAft>
              <a:buSzPts val="1600"/>
              <a:buChar char="■"/>
              <a:defRPr sz="1600"/>
            </a:lvl3pPr>
            <a:lvl4pPr indent="-330200" lvl="3" marL="1828800">
              <a:spcBef>
                <a:spcPts val="0"/>
              </a:spcBef>
              <a:spcAft>
                <a:spcPts val="0"/>
              </a:spcAft>
              <a:buSzPts val="1600"/>
              <a:buChar char="●"/>
              <a:defRPr sz="1600"/>
            </a:lvl4pPr>
            <a:lvl5pPr indent="-330200" lvl="4" marL="2286000">
              <a:spcBef>
                <a:spcPts val="0"/>
              </a:spcBef>
              <a:spcAft>
                <a:spcPts val="0"/>
              </a:spcAft>
              <a:buSzPts val="1600"/>
              <a:buChar char="○"/>
              <a:defRPr sz="1600"/>
            </a:lvl5pPr>
            <a:lvl6pPr indent="-330200" lvl="5" marL="2743200">
              <a:spcBef>
                <a:spcPts val="0"/>
              </a:spcBef>
              <a:spcAft>
                <a:spcPts val="0"/>
              </a:spcAft>
              <a:buSzPts val="1600"/>
              <a:buChar char="■"/>
              <a:defRPr sz="1600"/>
            </a:lvl6pPr>
            <a:lvl7pPr indent="-330200" lvl="6" marL="3200400">
              <a:spcBef>
                <a:spcPts val="0"/>
              </a:spcBef>
              <a:spcAft>
                <a:spcPts val="0"/>
              </a:spcAft>
              <a:buSzPts val="1600"/>
              <a:buChar char="●"/>
              <a:defRPr sz="1600"/>
            </a:lvl7pPr>
            <a:lvl8pPr indent="-330200" lvl="7" marL="3657600">
              <a:spcBef>
                <a:spcPts val="0"/>
              </a:spcBef>
              <a:spcAft>
                <a:spcPts val="0"/>
              </a:spcAft>
              <a:buSzPts val="1600"/>
              <a:buChar char="○"/>
              <a:defRPr sz="1600"/>
            </a:lvl8pPr>
            <a:lvl9pPr indent="-330200" lvl="8" marL="4114800">
              <a:spcBef>
                <a:spcPts val="0"/>
              </a:spcBef>
              <a:spcAft>
                <a:spcPts val="0"/>
              </a:spcAft>
              <a:buSzPts val="1600"/>
              <a:buChar char="■"/>
              <a:defRPr sz="1600"/>
            </a:lvl9pPr>
          </a:lstStyle>
          <a:p/>
        </p:txBody>
      </p:sp>
      <p:sp>
        <p:nvSpPr>
          <p:cNvPr id="23" name="Google Shape;23;p5"/>
          <p:cNvSpPr txBox="1"/>
          <p:nvPr>
            <p:ph idx="2" type="body"/>
          </p:nvPr>
        </p:nvSpPr>
        <p:spPr>
          <a:xfrm>
            <a:off x="6443200" y="1536633"/>
            <a:ext cx="5333100" cy="4555200"/>
          </a:xfrm>
          <a:prstGeom prst="rect">
            <a:avLst/>
          </a:prstGeom>
        </p:spPr>
        <p:txBody>
          <a:bodyPr anchorCtr="0" anchor="t" bIns="121900" lIns="121900" spcFirstLastPara="1" rIns="121900" wrap="square" tIns="121900">
            <a:normAutofit/>
          </a:bodyPr>
          <a:lstStyle>
            <a:lvl1pPr indent="-349250" lvl="0" marL="457200">
              <a:spcBef>
                <a:spcPts val="0"/>
              </a:spcBef>
              <a:spcAft>
                <a:spcPts val="0"/>
              </a:spcAft>
              <a:buSzPts val="1900"/>
              <a:buChar char="●"/>
              <a:defRPr sz="1900"/>
            </a:lvl1pPr>
            <a:lvl2pPr indent="-330200" lvl="1" marL="914400">
              <a:spcBef>
                <a:spcPts val="0"/>
              </a:spcBef>
              <a:spcAft>
                <a:spcPts val="0"/>
              </a:spcAft>
              <a:buSzPts val="1600"/>
              <a:buChar char="○"/>
              <a:defRPr sz="1600"/>
            </a:lvl2pPr>
            <a:lvl3pPr indent="-330200" lvl="2" marL="1371600">
              <a:spcBef>
                <a:spcPts val="0"/>
              </a:spcBef>
              <a:spcAft>
                <a:spcPts val="0"/>
              </a:spcAft>
              <a:buSzPts val="1600"/>
              <a:buChar char="■"/>
              <a:defRPr sz="1600"/>
            </a:lvl3pPr>
            <a:lvl4pPr indent="-330200" lvl="3" marL="1828800">
              <a:spcBef>
                <a:spcPts val="0"/>
              </a:spcBef>
              <a:spcAft>
                <a:spcPts val="0"/>
              </a:spcAft>
              <a:buSzPts val="1600"/>
              <a:buChar char="●"/>
              <a:defRPr sz="1600"/>
            </a:lvl4pPr>
            <a:lvl5pPr indent="-330200" lvl="4" marL="2286000">
              <a:spcBef>
                <a:spcPts val="0"/>
              </a:spcBef>
              <a:spcAft>
                <a:spcPts val="0"/>
              </a:spcAft>
              <a:buSzPts val="1600"/>
              <a:buChar char="○"/>
              <a:defRPr sz="1600"/>
            </a:lvl5pPr>
            <a:lvl6pPr indent="-330200" lvl="5" marL="2743200">
              <a:spcBef>
                <a:spcPts val="0"/>
              </a:spcBef>
              <a:spcAft>
                <a:spcPts val="0"/>
              </a:spcAft>
              <a:buSzPts val="1600"/>
              <a:buChar char="■"/>
              <a:defRPr sz="1600"/>
            </a:lvl6pPr>
            <a:lvl7pPr indent="-330200" lvl="6" marL="3200400">
              <a:spcBef>
                <a:spcPts val="0"/>
              </a:spcBef>
              <a:spcAft>
                <a:spcPts val="0"/>
              </a:spcAft>
              <a:buSzPts val="1600"/>
              <a:buChar char="●"/>
              <a:defRPr sz="1600"/>
            </a:lvl7pPr>
            <a:lvl8pPr indent="-330200" lvl="7" marL="3657600">
              <a:spcBef>
                <a:spcPts val="0"/>
              </a:spcBef>
              <a:spcAft>
                <a:spcPts val="0"/>
              </a:spcAft>
              <a:buSzPts val="1600"/>
              <a:buChar char="○"/>
              <a:defRPr sz="1600"/>
            </a:lvl8pPr>
            <a:lvl9pPr indent="-330200" lvl="8" marL="4114800">
              <a:spcBef>
                <a:spcPts val="0"/>
              </a:spcBef>
              <a:spcAft>
                <a:spcPts val="0"/>
              </a:spcAft>
              <a:buSzPts val="1600"/>
              <a:buChar char="■"/>
              <a:defRPr sz="1600"/>
            </a:lvl9pPr>
          </a:lstStyle>
          <a:p/>
        </p:txBody>
      </p:sp>
      <p:sp>
        <p:nvSpPr>
          <p:cNvPr id="24" name="Google Shape;24;p5"/>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415600" y="593367"/>
            <a:ext cx="11360700" cy="763500"/>
          </a:xfrm>
          <a:prstGeom prst="rect">
            <a:avLst/>
          </a:prstGeom>
        </p:spPr>
        <p:txBody>
          <a:bodyPr anchorCtr="0" anchor="t" bIns="121900" lIns="121900" spcFirstLastPara="1" rIns="121900" wrap="square" tIns="12190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27" name="Google Shape;27;p6"/>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415600" y="740800"/>
            <a:ext cx="3744000" cy="1007700"/>
          </a:xfrm>
          <a:prstGeom prst="rect">
            <a:avLst/>
          </a:prstGeom>
        </p:spPr>
        <p:txBody>
          <a:bodyPr anchorCtr="0" anchor="b" bIns="121900" lIns="121900" spcFirstLastPara="1" rIns="121900" wrap="square" tIns="121900">
            <a:normAutofit/>
          </a:bodyPr>
          <a:lstStyle>
            <a:lvl1pPr lvl="0">
              <a:spcBef>
                <a:spcPts val="0"/>
              </a:spcBef>
              <a:spcAft>
                <a:spcPts val="0"/>
              </a:spcAft>
              <a:buSzPts val="3200"/>
              <a:buNone/>
              <a:defRPr sz="3200"/>
            </a:lvl1pPr>
            <a:lvl2pPr lvl="1">
              <a:spcBef>
                <a:spcPts val="0"/>
              </a:spcBef>
              <a:spcAft>
                <a:spcPts val="0"/>
              </a:spcAft>
              <a:buSzPts val="3200"/>
              <a:buNone/>
              <a:defRPr sz="3200"/>
            </a:lvl2pPr>
            <a:lvl3pPr lvl="2">
              <a:spcBef>
                <a:spcPts val="0"/>
              </a:spcBef>
              <a:spcAft>
                <a:spcPts val="0"/>
              </a:spcAft>
              <a:buSzPts val="3200"/>
              <a:buNone/>
              <a:defRPr sz="3200"/>
            </a:lvl3pPr>
            <a:lvl4pPr lvl="3">
              <a:spcBef>
                <a:spcPts val="0"/>
              </a:spcBef>
              <a:spcAft>
                <a:spcPts val="0"/>
              </a:spcAft>
              <a:buSzPts val="3200"/>
              <a:buNone/>
              <a:defRPr sz="3200"/>
            </a:lvl4pPr>
            <a:lvl5pPr lvl="4">
              <a:spcBef>
                <a:spcPts val="0"/>
              </a:spcBef>
              <a:spcAft>
                <a:spcPts val="0"/>
              </a:spcAft>
              <a:buSzPts val="3200"/>
              <a:buNone/>
              <a:defRPr sz="3200"/>
            </a:lvl5pPr>
            <a:lvl6pPr lvl="5">
              <a:spcBef>
                <a:spcPts val="0"/>
              </a:spcBef>
              <a:spcAft>
                <a:spcPts val="0"/>
              </a:spcAft>
              <a:buSzPts val="3200"/>
              <a:buNone/>
              <a:defRPr sz="3200"/>
            </a:lvl6pPr>
            <a:lvl7pPr lvl="6">
              <a:spcBef>
                <a:spcPts val="0"/>
              </a:spcBef>
              <a:spcAft>
                <a:spcPts val="0"/>
              </a:spcAft>
              <a:buSzPts val="3200"/>
              <a:buNone/>
              <a:defRPr sz="3200"/>
            </a:lvl7pPr>
            <a:lvl8pPr lvl="7">
              <a:spcBef>
                <a:spcPts val="0"/>
              </a:spcBef>
              <a:spcAft>
                <a:spcPts val="0"/>
              </a:spcAft>
              <a:buSzPts val="3200"/>
              <a:buNone/>
              <a:defRPr sz="3200"/>
            </a:lvl8pPr>
            <a:lvl9pPr lvl="8">
              <a:spcBef>
                <a:spcPts val="0"/>
              </a:spcBef>
              <a:spcAft>
                <a:spcPts val="0"/>
              </a:spcAft>
              <a:buSzPts val="3200"/>
              <a:buNone/>
              <a:defRPr sz="3200"/>
            </a:lvl9pPr>
          </a:lstStyle>
          <a:p/>
        </p:txBody>
      </p:sp>
      <p:sp>
        <p:nvSpPr>
          <p:cNvPr id="30" name="Google Shape;30;p7"/>
          <p:cNvSpPr txBox="1"/>
          <p:nvPr>
            <p:ph idx="1" type="body"/>
          </p:nvPr>
        </p:nvSpPr>
        <p:spPr>
          <a:xfrm>
            <a:off x="415600" y="1852800"/>
            <a:ext cx="3744000" cy="4239300"/>
          </a:xfrm>
          <a:prstGeom prst="rect">
            <a:avLst/>
          </a:prstGeom>
        </p:spPr>
        <p:txBody>
          <a:bodyPr anchorCtr="0" anchor="t" bIns="121900" lIns="121900" spcFirstLastPara="1" rIns="121900" wrap="square" tIns="121900">
            <a:normAutofit/>
          </a:bodyPr>
          <a:lstStyle>
            <a:lvl1pPr indent="-330200" lvl="0" marL="457200">
              <a:spcBef>
                <a:spcPts val="0"/>
              </a:spcBef>
              <a:spcAft>
                <a:spcPts val="0"/>
              </a:spcAft>
              <a:buSzPts val="1600"/>
              <a:buChar char="●"/>
              <a:defRPr sz="1600"/>
            </a:lvl1pPr>
            <a:lvl2pPr indent="-330200" lvl="1" marL="914400">
              <a:spcBef>
                <a:spcPts val="0"/>
              </a:spcBef>
              <a:spcAft>
                <a:spcPts val="0"/>
              </a:spcAft>
              <a:buSzPts val="1600"/>
              <a:buChar char="○"/>
              <a:defRPr sz="1600"/>
            </a:lvl2pPr>
            <a:lvl3pPr indent="-330200" lvl="2" marL="1371600">
              <a:spcBef>
                <a:spcPts val="0"/>
              </a:spcBef>
              <a:spcAft>
                <a:spcPts val="0"/>
              </a:spcAft>
              <a:buSzPts val="1600"/>
              <a:buChar char="■"/>
              <a:defRPr sz="1600"/>
            </a:lvl3pPr>
            <a:lvl4pPr indent="-330200" lvl="3" marL="1828800">
              <a:spcBef>
                <a:spcPts val="0"/>
              </a:spcBef>
              <a:spcAft>
                <a:spcPts val="0"/>
              </a:spcAft>
              <a:buSzPts val="1600"/>
              <a:buChar char="●"/>
              <a:defRPr sz="1600"/>
            </a:lvl4pPr>
            <a:lvl5pPr indent="-330200" lvl="4" marL="2286000">
              <a:spcBef>
                <a:spcPts val="0"/>
              </a:spcBef>
              <a:spcAft>
                <a:spcPts val="0"/>
              </a:spcAft>
              <a:buSzPts val="1600"/>
              <a:buChar char="○"/>
              <a:defRPr sz="1600"/>
            </a:lvl5pPr>
            <a:lvl6pPr indent="-330200" lvl="5" marL="2743200">
              <a:spcBef>
                <a:spcPts val="0"/>
              </a:spcBef>
              <a:spcAft>
                <a:spcPts val="0"/>
              </a:spcAft>
              <a:buSzPts val="1600"/>
              <a:buChar char="■"/>
              <a:defRPr sz="1600"/>
            </a:lvl6pPr>
            <a:lvl7pPr indent="-330200" lvl="6" marL="3200400">
              <a:spcBef>
                <a:spcPts val="0"/>
              </a:spcBef>
              <a:spcAft>
                <a:spcPts val="0"/>
              </a:spcAft>
              <a:buSzPts val="1600"/>
              <a:buChar char="●"/>
              <a:defRPr sz="1600"/>
            </a:lvl7pPr>
            <a:lvl8pPr indent="-330200" lvl="7" marL="3657600">
              <a:spcBef>
                <a:spcPts val="0"/>
              </a:spcBef>
              <a:spcAft>
                <a:spcPts val="0"/>
              </a:spcAft>
              <a:buSzPts val="1600"/>
              <a:buChar char="○"/>
              <a:defRPr sz="1600"/>
            </a:lvl8pPr>
            <a:lvl9pPr indent="-330200" lvl="8" marL="4114800">
              <a:spcBef>
                <a:spcPts val="0"/>
              </a:spcBef>
              <a:spcAft>
                <a:spcPts val="0"/>
              </a:spcAft>
              <a:buSzPts val="1600"/>
              <a:buChar char="■"/>
              <a:defRPr sz="1600"/>
            </a:lvl9pPr>
          </a:lstStyle>
          <a:p/>
        </p:txBody>
      </p:sp>
      <p:sp>
        <p:nvSpPr>
          <p:cNvPr id="31" name="Google Shape;31;p7"/>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653667" y="600200"/>
            <a:ext cx="8490300" cy="5454300"/>
          </a:xfrm>
          <a:prstGeom prst="rect">
            <a:avLst/>
          </a:prstGeom>
        </p:spPr>
        <p:txBody>
          <a:bodyPr anchorCtr="0" anchor="ctr" bIns="121900" lIns="121900" spcFirstLastPara="1" rIns="121900" wrap="square" tIns="121900">
            <a:normAutofit/>
          </a:bodyPr>
          <a:lstStyle>
            <a:lvl1pPr lvl="0">
              <a:spcBef>
                <a:spcPts val="0"/>
              </a:spcBef>
              <a:spcAft>
                <a:spcPts val="0"/>
              </a:spcAft>
              <a:buSzPts val="6400"/>
              <a:buNone/>
              <a:defRPr sz="6400"/>
            </a:lvl1pPr>
            <a:lvl2pPr lvl="1">
              <a:spcBef>
                <a:spcPts val="0"/>
              </a:spcBef>
              <a:spcAft>
                <a:spcPts val="0"/>
              </a:spcAft>
              <a:buSzPts val="6400"/>
              <a:buNone/>
              <a:defRPr sz="6400"/>
            </a:lvl2pPr>
            <a:lvl3pPr lvl="2">
              <a:spcBef>
                <a:spcPts val="0"/>
              </a:spcBef>
              <a:spcAft>
                <a:spcPts val="0"/>
              </a:spcAft>
              <a:buSzPts val="6400"/>
              <a:buNone/>
              <a:defRPr sz="6400"/>
            </a:lvl3pPr>
            <a:lvl4pPr lvl="3">
              <a:spcBef>
                <a:spcPts val="0"/>
              </a:spcBef>
              <a:spcAft>
                <a:spcPts val="0"/>
              </a:spcAft>
              <a:buSzPts val="6400"/>
              <a:buNone/>
              <a:defRPr sz="6400"/>
            </a:lvl4pPr>
            <a:lvl5pPr lvl="4">
              <a:spcBef>
                <a:spcPts val="0"/>
              </a:spcBef>
              <a:spcAft>
                <a:spcPts val="0"/>
              </a:spcAft>
              <a:buSzPts val="6400"/>
              <a:buNone/>
              <a:defRPr sz="6400"/>
            </a:lvl5pPr>
            <a:lvl6pPr lvl="5">
              <a:spcBef>
                <a:spcPts val="0"/>
              </a:spcBef>
              <a:spcAft>
                <a:spcPts val="0"/>
              </a:spcAft>
              <a:buSzPts val="6400"/>
              <a:buNone/>
              <a:defRPr sz="6400"/>
            </a:lvl6pPr>
            <a:lvl7pPr lvl="6">
              <a:spcBef>
                <a:spcPts val="0"/>
              </a:spcBef>
              <a:spcAft>
                <a:spcPts val="0"/>
              </a:spcAft>
              <a:buSzPts val="6400"/>
              <a:buNone/>
              <a:defRPr sz="6400"/>
            </a:lvl7pPr>
            <a:lvl8pPr lvl="7">
              <a:spcBef>
                <a:spcPts val="0"/>
              </a:spcBef>
              <a:spcAft>
                <a:spcPts val="0"/>
              </a:spcAft>
              <a:buSzPts val="6400"/>
              <a:buNone/>
              <a:defRPr sz="6400"/>
            </a:lvl8pPr>
            <a:lvl9pPr lvl="8">
              <a:spcBef>
                <a:spcPts val="0"/>
              </a:spcBef>
              <a:spcAft>
                <a:spcPts val="0"/>
              </a:spcAft>
              <a:buSzPts val="6400"/>
              <a:buNone/>
              <a:defRPr sz="6400"/>
            </a:lvl9pPr>
          </a:lstStyle>
          <a:p/>
        </p:txBody>
      </p:sp>
      <p:sp>
        <p:nvSpPr>
          <p:cNvPr id="34" name="Google Shape;34;p8"/>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6096000" y="-167"/>
            <a:ext cx="6096000" cy="6858000"/>
          </a:xfrm>
          <a:prstGeom prst="rect">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354000" y="1644233"/>
            <a:ext cx="5393700" cy="1976400"/>
          </a:xfrm>
          <a:prstGeom prst="rect">
            <a:avLst/>
          </a:prstGeom>
        </p:spPr>
        <p:txBody>
          <a:bodyPr anchorCtr="0" anchor="b" bIns="121900" lIns="121900" spcFirstLastPara="1" rIns="121900" wrap="square" tIns="121900">
            <a:normAutofit/>
          </a:bodyPr>
          <a:lstStyle>
            <a:lvl1pPr lvl="0" algn="ctr">
              <a:spcBef>
                <a:spcPts val="0"/>
              </a:spcBef>
              <a:spcAft>
                <a:spcPts val="0"/>
              </a:spcAft>
              <a:buSzPts val="5600"/>
              <a:buNone/>
              <a:defRPr sz="5600"/>
            </a:lvl1pPr>
            <a:lvl2pPr lvl="1" algn="ctr">
              <a:spcBef>
                <a:spcPts val="0"/>
              </a:spcBef>
              <a:spcAft>
                <a:spcPts val="0"/>
              </a:spcAft>
              <a:buSzPts val="5600"/>
              <a:buNone/>
              <a:defRPr sz="5600"/>
            </a:lvl2pPr>
            <a:lvl3pPr lvl="2" algn="ctr">
              <a:spcBef>
                <a:spcPts val="0"/>
              </a:spcBef>
              <a:spcAft>
                <a:spcPts val="0"/>
              </a:spcAft>
              <a:buSzPts val="5600"/>
              <a:buNone/>
              <a:defRPr sz="5600"/>
            </a:lvl3pPr>
            <a:lvl4pPr lvl="3" algn="ctr">
              <a:spcBef>
                <a:spcPts val="0"/>
              </a:spcBef>
              <a:spcAft>
                <a:spcPts val="0"/>
              </a:spcAft>
              <a:buSzPts val="5600"/>
              <a:buNone/>
              <a:defRPr sz="5600"/>
            </a:lvl4pPr>
            <a:lvl5pPr lvl="4" algn="ctr">
              <a:spcBef>
                <a:spcPts val="0"/>
              </a:spcBef>
              <a:spcAft>
                <a:spcPts val="0"/>
              </a:spcAft>
              <a:buSzPts val="5600"/>
              <a:buNone/>
              <a:defRPr sz="5600"/>
            </a:lvl5pPr>
            <a:lvl6pPr lvl="5" algn="ctr">
              <a:spcBef>
                <a:spcPts val="0"/>
              </a:spcBef>
              <a:spcAft>
                <a:spcPts val="0"/>
              </a:spcAft>
              <a:buSzPts val="5600"/>
              <a:buNone/>
              <a:defRPr sz="5600"/>
            </a:lvl6pPr>
            <a:lvl7pPr lvl="6" algn="ctr">
              <a:spcBef>
                <a:spcPts val="0"/>
              </a:spcBef>
              <a:spcAft>
                <a:spcPts val="0"/>
              </a:spcAft>
              <a:buSzPts val="5600"/>
              <a:buNone/>
              <a:defRPr sz="5600"/>
            </a:lvl7pPr>
            <a:lvl8pPr lvl="7" algn="ctr">
              <a:spcBef>
                <a:spcPts val="0"/>
              </a:spcBef>
              <a:spcAft>
                <a:spcPts val="0"/>
              </a:spcAft>
              <a:buSzPts val="5600"/>
              <a:buNone/>
              <a:defRPr sz="5600"/>
            </a:lvl8pPr>
            <a:lvl9pPr lvl="8" algn="ctr">
              <a:spcBef>
                <a:spcPts val="0"/>
              </a:spcBef>
              <a:spcAft>
                <a:spcPts val="0"/>
              </a:spcAft>
              <a:buSzPts val="5600"/>
              <a:buNone/>
              <a:defRPr sz="5600"/>
            </a:lvl9pPr>
          </a:lstStyle>
          <a:p/>
        </p:txBody>
      </p:sp>
      <p:sp>
        <p:nvSpPr>
          <p:cNvPr id="38" name="Google Shape;38;p9"/>
          <p:cNvSpPr txBox="1"/>
          <p:nvPr>
            <p:ph idx="1" type="subTitle"/>
          </p:nvPr>
        </p:nvSpPr>
        <p:spPr>
          <a:xfrm>
            <a:off x="354000" y="3737433"/>
            <a:ext cx="5393700" cy="1646700"/>
          </a:xfrm>
          <a:prstGeom prst="rect">
            <a:avLst/>
          </a:prstGeom>
        </p:spPr>
        <p:txBody>
          <a:bodyPr anchorCtr="0" anchor="t" bIns="121900" lIns="121900" spcFirstLastPara="1" rIns="121900" wrap="square" tIns="12190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39" name="Google Shape;39;p9"/>
          <p:cNvSpPr txBox="1"/>
          <p:nvPr>
            <p:ph idx="2" type="body"/>
          </p:nvPr>
        </p:nvSpPr>
        <p:spPr>
          <a:xfrm>
            <a:off x="6586000" y="965433"/>
            <a:ext cx="5115900" cy="4926900"/>
          </a:xfrm>
          <a:prstGeom prst="rect">
            <a:avLst/>
          </a:prstGeom>
        </p:spPr>
        <p:txBody>
          <a:bodyPr anchorCtr="0" anchor="ctr" bIns="121900" lIns="121900" spcFirstLastPara="1" rIns="121900" wrap="square" tIns="121900">
            <a:normAutofit/>
          </a:bodyPr>
          <a:lstStyle>
            <a:lvl1pPr indent="-381000" lvl="0" marL="457200">
              <a:spcBef>
                <a:spcPts val="0"/>
              </a:spcBef>
              <a:spcAft>
                <a:spcPts val="0"/>
              </a:spcAft>
              <a:buSzPts val="2400"/>
              <a:buChar char="●"/>
              <a:defRPr/>
            </a:lvl1pPr>
            <a:lvl2pPr indent="-349250" lvl="1" marL="914400">
              <a:spcBef>
                <a:spcPts val="0"/>
              </a:spcBef>
              <a:spcAft>
                <a:spcPts val="0"/>
              </a:spcAft>
              <a:buSzPts val="1900"/>
              <a:buChar char="○"/>
              <a:defRPr/>
            </a:lvl2pPr>
            <a:lvl3pPr indent="-349250" lvl="2" marL="1371600">
              <a:spcBef>
                <a:spcPts val="0"/>
              </a:spcBef>
              <a:spcAft>
                <a:spcPts val="0"/>
              </a:spcAft>
              <a:buSzPts val="1900"/>
              <a:buChar char="■"/>
              <a:defRPr/>
            </a:lvl3pPr>
            <a:lvl4pPr indent="-349250" lvl="3" marL="1828800">
              <a:spcBef>
                <a:spcPts val="0"/>
              </a:spcBef>
              <a:spcAft>
                <a:spcPts val="0"/>
              </a:spcAft>
              <a:buSzPts val="1900"/>
              <a:buChar char="●"/>
              <a:defRPr/>
            </a:lvl4pPr>
            <a:lvl5pPr indent="-349250" lvl="4" marL="2286000">
              <a:spcBef>
                <a:spcPts val="0"/>
              </a:spcBef>
              <a:spcAft>
                <a:spcPts val="0"/>
              </a:spcAft>
              <a:buSzPts val="1900"/>
              <a:buChar char="○"/>
              <a:defRPr/>
            </a:lvl5pPr>
            <a:lvl6pPr indent="-349250" lvl="5" marL="2743200">
              <a:spcBef>
                <a:spcPts val="0"/>
              </a:spcBef>
              <a:spcAft>
                <a:spcPts val="0"/>
              </a:spcAft>
              <a:buSzPts val="1900"/>
              <a:buChar char="■"/>
              <a:defRPr/>
            </a:lvl6pPr>
            <a:lvl7pPr indent="-349250" lvl="6" marL="3200400">
              <a:spcBef>
                <a:spcPts val="0"/>
              </a:spcBef>
              <a:spcAft>
                <a:spcPts val="0"/>
              </a:spcAft>
              <a:buSzPts val="1900"/>
              <a:buChar char="●"/>
              <a:defRPr/>
            </a:lvl7pPr>
            <a:lvl8pPr indent="-349250" lvl="7" marL="3657600">
              <a:spcBef>
                <a:spcPts val="0"/>
              </a:spcBef>
              <a:spcAft>
                <a:spcPts val="0"/>
              </a:spcAft>
              <a:buSzPts val="1900"/>
              <a:buChar char="○"/>
              <a:defRPr/>
            </a:lvl8pPr>
            <a:lvl9pPr indent="-349250" lvl="8" marL="4114800">
              <a:spcBef>
                <a:spcPts val="0"/>
              </a:spcBef>
              <a:spcAft>
                <a:spcPts val="0"/>
              </a:spcAft>
              <a:buSzPts val="1900"/>
              <a:buChar char="■"/>
              <a:defRPr/>
            </a:lvl9pPr>
          </a:lstStyle>
          <a:p/>
        </p:txBody>
      </p:sp>
      <p:sp>
        <p:nvSpPr>
          <p:cNvPr id="40" name="Google Shape;40;p9"/>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415600" y="5640767"/>
            <a:ext cx="7998300" cy="806700"/>
          </a:xfrm>
          <a:prstGeom prst="rect">
            <a:avLst/>
          </a:prstGeom>
        </p:spPr>
        <p:txBody>
          <a:bodyPr anchorCtr="0" anchor="ctr" bIns="121900" lIns="121900" spcFirstLastPara="1" rIns="121900" wrap="square" tIns="121900">
            <a:normAutofit/>
          </a:bodyPr>
          <a:lstStyle>
            <a:lvl1pPr indent="-228600" lvl="0" marL="457200">
              <a:lnSpc>
                <a:spcPct val="100000"/>
              </a:lnSpc>
              <a:spcBef>
                <a:spcPts val="0"/>
              </a:spcBef>
              <a:spcAft>
                <a:spcPts val="0"/>
              </a:spcAft>
              <a:buSzPts val="2400"/>
              <a:buNone/>
              <a:defRPr/>
            </a:lvl1pPr>
          </a:lstStyle>
          <a:p/>
        </p:txBody>
      </p:sp>
      <p:sp>
        <p:nvSpPr>
          <p:cNvPr id="43" name="Google Shape;43;p10"/>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spcBef>
                <a:spcPts val="0"/>
              </a:spcBef>
              <a:spcAft>
                <a:spcPts val="0"/>
              </a:spcAft>
              <a:buClr>
                <a:schemeClr val="dk1"/>
              </a:buClr>
              <a:buSzPts val="3700"/>
              <a:buNone/>
              <a:defRPr sz="3700">
                <a:solidFill>
                  <a:schemeClr val="dk1"/>
                </a:solidFill>
              </a:defRPr>
            </a:lvl1pPr>
            <a:lvl2pPr lvl="1">
              <a:spcBef>
                <a:spcPts val="0"/>
              </a:spcBef>
              <a:spcAft>
                <a:spcPts val="0"/>
              </a:spcAft>
              <a:buClr>
                <a:schemeClr val="dk1"/>
              </a:buClr>
              <a:buSzPts val="3700"/>
              <a:buNone/>
              <a:defRPr sz="3700">
                <a:solidFill>
                  <a:schemeClr val="dk1"/>
                </a:solidFill>
              </a:defRPr>
            </a:lvl2pPr>
            <a:lvl3pPr lvl="2">
              <a:spcBef>
                <a:spcPts val="0"/>
              </a:spcBef>
              <a:spcAft>
                <a:spcPts val="0"/>
              </a:spcAft>
              <a:buClr>
                <a:schemeClr val="dk1"/>
              </a:buClr>
              <a:buSzPts val="3700"/>
              <a:buNone/>
              <a:defRPr sz="3700">
                <a:solidFill>
                  <a:schemeClr val="dk1"/>
                </a:solidFill>
              </a:defRPr>
            </a:lvl3pPr>
            <a:lvl4pPr lvl="3">
              <a:spcBef>
                <a:spcPts val="0"/>
              </a:spcBef>
              <a:spcAft>
                <a:spcPts val="0"/>
              </a:spcAft>
              <a:buClr>
                <a:schemeClr val="dk1"/>
              </a:buClr>
              <a:buSzPts val="3700"/>
              <a:buNone/>
              <a:defRPr sz="3700">
                <a:solidFill>
                  <a:schemeClr val="dk1"/>
                </a:solidFill>
              </a:defRPr>
            </a:lvl4pPr>
            <a:lvl5pPr lvl="4">
              <a:spcBef>
                <a:spcPts val="0"/>
              </a:spcBef>
              <a:spcAft>
                <a:spcPts val="0"/>
              </a:spcAft>
              <a:buClr>
                <a:schemeClr val="dk1"/>
              </a:buClr>
              <a:buSzPts val="3700"/>
              <a:buNone/>
              <a:defRPr sz="3700">
                <a:solidFill>
                  <a:schemeClr val="dk1"/>
                </a:solidFill>
              </a:defRPr>
            </a:lvl5pPr>
            <a:lvl6pPr lvl="5">
              <a:spcBef>
                <a:spcPts val="0"/>
              </a:spcBef>
              <a:spcAft>
                <a:spcPts val="0"/>
              </a:spcAft>
              <a:buClr>
                <a:schemeClr val="dk1"/>
              </a:buClr>
              <a:buSzPts val="3700"/>
              <a:buNone/>
              <a:defRPr sz="3700">
                <a:solidFill>
                  <a:schemeClr val="dk1"/>
                </a:solidFill>
              </a:defRPr>
            </a:lvl6pPr>
            <a:lvl7pPr lvl="6">
              <a:spcBef>
                <a:spcPts val="0"/>
              </a:spcBef>
              <a:spcAft>
                <a:spcPts val="0"/>
              </a:spcAft>
              <a:buClr>
                <a:schemeClr val="dk1"/>
              </a:buClr>
              <a:buSzPts val="3700"/>
              <a:buNone/>
              <a:defRPr sz="3700">
                <a:solidFill>
                  <a:schemeClr val="dk1"/>
                </a:solidFill>
              </a:defRPr>
            </a:lvl7pPr>
            <a:lvl8pPr lvl="7">
              <a:spcBef>
                <a:spcPts val="0"/>
              </a:spcBef>
              <a:spcAft>
                <a:spcPts val="0"/>
              </a:spcAft>
              <a:buClr>
                <a:schemeClr val="dk1"/>
              </a:buClr>
              <a:buSzPts val="3700"/>
              <a:buNone/>
              <a:defRPr sz="3700">
                <a:solidFill>
                  <a:schemeClr val="dk1"/>
                </a:solidFill>
              </a:defRPr>
            </a:lvl8pPr>
            <a:lvl9pPr lvl="8">
              <a:spcBef>
                <a:spcPts val="0"/>
              </a:spcBef>
              <a:spcAft>
                <a:spcPts val="0"/>
              </a:spcAft>
              <a:buClr>
                <a:schemeClr val="dk1"/>
              </a:buClr>
              <a:buSzPts val="3700"/>
              <a:buNone/>
              <a:defRPr sz="3700">
                <a:solidFill>
                  <a:schemeClr val="dk1"/>
                </a:solidFill>
              </a:defRPr>
            </a:lvl9pPr>
          </a:lstStyle>
          <a:p/>
        </p:txBody>
      </p:sp>
      <p:sp>
        <p:nvSpPr>
          <p:cNvPr id="7" name="Google Shape;7;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rmAutofit/>
          </a:bodyPr>
          <a:lstStyle>
            <a:lvl1pPr indent="-381000" lvl="0" marL="457200">
              <a:lnSpc>
                <a:spcPct val="115000"/>
              </a:lnSpc>
              <a:spcBef>
                <a:spcPts val="0"/>
              </a:spcBef>
              <a:spcAft>
                <a:spcPts val="0"/>
              </a:spcAft>
              <a:buClr>
                <a:schemeClr val="dk2"/>
              </a:buClr>
              <a:buSzPts val="2400"/>
              <a:buChar char="●"/>
              <a:defRPr sz="2400">
                <a:solidFill>
                  <a:schemeClr val="dk2"/>
                </a:solidFill>
              </a:defRPr>
            </a:lvl1pPr>
            <a:lvl2pPr indent="-349250" lvl="1" marL="914400">
              <a:lnSpc>
                <a:spcPct val="115000"/>
              </a:lnSpc>
              <a:spcBef>
                <a:spcPts val="0"/>
              </a:spcBef>
              <a:spcAft>
                <a:spcPts val="0"/>
              </a:spcAft>
              <a:buClr>
                <a:schemeClr val="dk2"/>
              </a:buClr>
              <a:buSzPts val="1900"/>
              <a:buChar char="○"/>
              <a:defRPr sz="1900">
                <a:solidFill>
                  <a:schemeClr val="dk2"/>
                </a:solidFill>
              </a:defRPr>
            </a:lvl2pPr>
            <a:lvl3pPr indent="-349250" lvl="2" marL="1371600">
              <a:lnSpc>
                <a:spcPct val="115000"/>
              </a:lnSpc>
              <a:spcBef>
                <a:spcPts val="0"/>
              </a:spcBef>
              <a:spcAft>
                <a:spcPts val="0"/>
              </a:spcAft>
              <a:buClr>
                <a:schemeClr val="dk2"/>
              </a:buClr>
              <a:buSzPts val="1900"/>
              <a:buChar char="■"/>
              <a:defRPr sz="1900">
                <a:solidFill>
                  <a:schemeClr val="dk2"/>
                </a:solidFill>
              </a:defRPr>
            </a:lvl3pPr>
            <a:lvl4pPr indent="-349250" lvl="3" marL="1828800">
              <a:lnSpc>
                <a:spcPct val="115000"/>
              </a:lnSpc>
              <a:spcBef>
                <a:spcPts val="0"/>
              </a:spcBef>
              <a:spcAft>
                <a:spcPts val="0"/>
              </a:spcAft>
              <a:buClr>
                <a:schemeClr val="dk2"/>
              </a:buClr>
              <a:buSzPts val="1900"/>
              <a:buChar char="●"/>
              <a:defRPr sz="1900">
                <a:solidFill>
                  <a:schemeClr val="dk2"/>
                </a:solidFill>
              </a:defRPr>
            </a:lvl4pPr>
            <a:lvl5pPr indent="-349250" lvl="4" marL="2286000">
              <a:lnSpc>
                <a:spcPct val="115000"/>
              </a:lnSpc>
              <a:spcBef>
                <a:spcPts val="0"/>
              </a:spcBef>
              <a:spcAft>
                <a:spcPts val="0"/>
              </a:spcAft>
              <a:buClr>
                <a:schemeClr val="dk2"/>
              </a:buClr>
              <a:buSzPts val="1900"/>
              <a:buChar char="○"/>
              <a:defRPr sz="1900">
                <a:solidFill>
                  <a:schemeClr val="dk2"/>
                </a:solidFill>
              </a:defRPr>
            </a:lvl5pPr>
            <a:lvl6pPr indent="-349250" lvl="5" marL="2743200">
              <a:lnSpc>
                <a:spcPct val="115000"/>
              </a:lnSpc>
              <a:spcBef>
                <a:spcPts val="0"/>
              </a:spcBef>
              <a:spcAft>
                <a:spcPts val="0"/>
              </a:spcAft>
              <a:buClr>
                <a:schemeClr val="dk2"/>
              </a:buClr>
              <a:buSzPts val="1900"/>
              <a:buChar char="■"/>
              <a:defRPr sz="1900">
                <a:solidFill>
                  <a:schemeClr val="dk2"/>
                </a:solidFill>
              </a:defRPr>
            </a:lvl6pPr>
            <a:lvl7pPr indent="-349250" lvl="6" marL="3200400">
              <a:lnSpc>
                <a:spcPct val="115000"/>
              </a:lnSpc>
              <a:spcBef>
                <a:spcPts val="0"/>
              </a:spcBef>
              <a:spcAft>
                <a:spcPts val="0"/>
              </a:spcAft>
              <a:buClr>
                <a:schemeClr val="dk2"/>
              </a:buClr>
              <a:buSzPts val="1900"/>
              <a:buChar char="●"/>
              <a:defRPr sz="1900">
                <a:solidFill>
                  <a:schemeClr val="dk2"/>
                </a:solidFill>
              </a:defRPr>
            </a:lvl7pPr>
            <a:lvl8pPr indent="-349250" lvl="7" marL="3657600">
              <a:lnSpc>
                <a:spcPct val="115000"/>
              </a:lnSpc>
              <a:spcBef>
                <a:spcPts val="0"/>
              </a:spcBef>
              <a:spcAft>
                <a:spcPts val="0"/>
              </a:spcAft>
              <a:buClr>
                <a:schemeClr val="dk2"/>
              </a:buClr>
              <a:buSzPts val="1900"/>
              <a:buChar char="○"/>
              <a:defRPr sz="1900">
                <a:solidFill>
                  <a:schemeClr val="dk2"/>
                </a:solidFill>
              </a:defRPr>
            </a:lvl8pPr>
            <a:lvl9pPr indent="-349250" lvl="8" marL="4114800">
              <a:lnSpc>
                <a:spcPct val="115000"/>
              </a:lnSpc>
              <a:spcBef>
                <a:spcPts val="0"/>
              </a:spcBef>
              <a:spcAft>
                <a:spcPts val="0"/>
              </a:spcAft>
              <a:buClr>
                <a:schemeClr val="dk2"/>
              </a:buClr>
              <a:buSzPts val="1900"/>
              <a:buChar char="■"/>
              <a:defRPr sz="1900">
                <a:solidFill>
                  <a:schemeClr val="dk2"/>
                </a:solidFill>
              </a:defRPr>
            </a:lvl9pPr>
          </a:lstStyle>
          <a:p/>
        </p:txBody>
      </p:sp>
      <p:sp>
        <p:nvSpPr>
          <p:cNvPr id="8" name="Google Shape;8;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image" Target="../media/image1.jp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302712" y="2122511"/>
            <a:ext cx="5586600" cy="2613000"/>
          </a:xfrm>
          <a:prstGeom prst="rect">
            <a:avLst/>
          </a:prstGeom>
          <a:noFill/>
          <a:ln>
            <a:noFill/>
          </a:ln>
        </p:spPr>
        <p:txBody>
          <a:bodyPr anchorCtr="0" anchor="t" bIns="0" lIns="0" spcFirstLastPara="1" rIns="0" wrap="square" tIns="12700">
            <a:spAutoFit/>
          </a:bodyPr>
          <a:lstStyle/>
          <a:p>
            <a:pPr indent="0" lvl="0" marL="0" rtl="0" algn="ctr">
              <a:lnSpc>
                <a:spcPct val="117159"/>
              </a:lnSpc>
              <a:spcBef>
                <a:spcPts val="0"/>
              </a:spcBef>
              <a:spcAft>
                <a:spcPts val="0"/>
              </a:spcAft>
              <a:buNone/>
            </a:pPr>
            <a:r>
              <a:rPr b="1" lang="en-US">
                <a:latin typeface="Rockwell"/>
                <a:ea typeface="Rockwell"/>
                <a:cs typeface="Rockwell"/>
                <a:sym typeface="Rockwell"/>
              </a:rPr>
              <a:t>Political IdentiTree:</a:t>
            </a:r>
            <a:endParaRPr/>
          </a:p>
          <a:p>
            <a:pPr indent="0" lvl="0" marL="73660" marR="107313" rtl="0" algn="ctr">
              <a:lnSpc>
                <a:spcPct val="90000"/>
              </a:lnSpc>
              <a:spcBef>
                <a:spcPts val="260"/>
              </a:spcBef>
              <a:spcAft>
                <a:spcPts val="0"/>
              </a:spcAft>
              <a:buNone/>
            </a:pPr>
            <a:r>
              <a:rPr lang="en-US" sz="3200"/>
              <a:t>How social identities provide a lens to understand who we are &amp; the impact of our political actions</a:t>
            </a:r>
            <a:endParaRPr sz="3200"/>
          </a:p>
        </p:txBody>
      </p:sp>
      <p:sp>
        <p:nvSpPr>
          <p:cNvPr id="67" name="Google Shape;67;p15"/>
          <p:cNvSpPr txBox="1"/>
          <p:nvPr/>
        </p:nvSpPr>
        <p:spPr>
          <a:xfrm>
            <a:off x="1028825" y="5981350"/>
            <a:ext cx="6483300" cy="57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2400">
                <a:solidFill>
                  <a:schemeClr val="dk2"/>
                </a:solidFill>
              </a:rPr>
              <a:t>Adapted from Carah Ong Whaley</a:t>
            </a:r>
            <a:endParaRPr sz="2400">
              <a:solidFill>
                <a:schemeClr val="dk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4"/>
          <p:cNvSpPr txBox="1"/>
          <p:nvPr>
            <p:ph type="title"/>
          </p:nvPr>
        </p:nvSpPr>
        <p:spPr>
          <a:xfrm>
            <a:off x="916925" y="628808"/>
            <a:ext cx="8391000" cy="6900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Conversation</a:t>
            </a:r>
            <a:endParaRPr/>
          </a:p>
        </p:txBody>
      </p:sp>
      <p:sp>
        <p:nvSpPr>
          <p:cNvPr id="130" name="Google Shape;130;p24"/>
          <p:cNvSpPr txBox="1"/>
          <p:nvPr/>
        </p:nvSpPr>
        <p:spPr>
          <a:xfrm>
            <a:off x="1024875" y="1748875"/>
            <a:ext cx="9992995" cy="3596004"/>
          </a:xfrm>
          <a:prstGeom prst="rect">
            <a:avLst/>
          </a:prstGeom>
          <a:noFill/>
          <a:ln>
            <a:noFill/>
          </a:ln>
        </p:spPr>
        <p:txBody>
          <a:bodyPr anchorCtr="0" anchor="t" bIns="0" lIns="0" spcFirstLastPara="1" rIns="0" wrap="square" tIns="12700">
            <a:spAutoFit/>
          </a:bodyPr>
          <a:lstStyle/>
          <a:p>
            <a:pPr indent="-349250" lvl="0" marL="361315" marR="5080" rtl="0" algn="l">
              <a:lnSpc>
                <a:spcPct val="99900"/>
              </a:lnSpc>
              <a:spcBef>
                <a:spcPts val="0"/>
              </a:spcBef>
              <a:spcAft>
                <a:spcPts val="0"/>
              </a:spcAft>
              <a:buSzPts val="1900"/>
              <a:buFont typeface="Arial"/>
              <a:buChar char="▪"/>
            </a:pPr>
            <a:r>
              <a:rPr lang="en-US" sz="2400">
                <a:latin typeface="Arial"/>
                <a:ea typeface="Arial"/>
                <a:cs typeface="Arial"/>
                <a:sym typeface="Arial"/>
              </a:rPr>
              <a:t>How do you feel when you see or hear a negative portrayal of the identities that matter most to you in the media or on social media?	How does it influence your sense of belonging? Would you share an example from the election?</a:t>
            </a:r>
            <a:endParaRPr sz="2400">
              <a:latin typeface="Arial"/>
              <a:ea typeface="Arial"/>
              <a:cs typeface="Arial"/>
              <a:sym typeface="Arial"/>
            </a:endParaRPr>
          </a:p>
          <a:p>
            <a:pPr indent="-349250" lvl="0" marL="361315" marR="466725" rtl="0" algn="l">
              <a:lnSpc>
                <a:spcPct val="119583"/>
              </a:lnSpc>
              <a:spcBef>
                <a:spcPts val="1325"/>
              </a:spcBef>
              <a:spcAft>
                <a:spcPts val="0"/>
              </a:spcAft>
              <a:buSzPts val="1900"/>
              <a:buFont typeface="Arial"/>
              <a:buChar char="▪"/>
            </a:pPr>
            <a:r>
              <a:rPr lang="en-US" sz="2400">
                <a:latin typeface="Arial"/>
                <a:ea typeface="Arial"/>
                <a:cs typeface="Arial"/>
                <a:sym typeface="Arial"/>
              </a:rPr>
              <a:t>How do your identities affect how you experience and perceive election results (that is, the aftermath of all the voting)?</a:t>
            </a:r>
            <a:endParaRPr sz="2400">
              <a:latin typeface="Arial"/>
              <a:ea typeface="Arial"/>
              <a:cs typeface="Arial"/>
              <a:sym typeface="Arial"/>
            </a:endParaRPr>
          </a:p>
          <a:p>
            <a:pPr indent="-349250" lvl="0" marL="361315" marR="300990" rtl="0" algn="l">
              <a:lnSpc>
                <a:spcPct val="119583"/>
              </a:lnSpc>
              <a:spcBef>
                <a:spcPts val="1025"/>
              </a:spcBef>
              <a:spcAft>
                <a:spcPts val="0"/>
              </a:spcAft>
              <a:buSzPts val="1900"/>
              <a:buFont typeface="Arial"/>
              <a:buChar char="▪"/>
            </a:pPr>
            <a:r>
              <a:rPr lang="en-US" sz="2400">
                <a:latin typeface="Arial"/>
                <a:ea typeface="Arial"/>
                <a:cs typeface="Arial"/>
                <a:sym typeface="Arial"/>
              </a:rPr>
              <a:t>How does your perceptions of the identities of others affect how you experience and perceive election results (that is, the aftermath of all the voting)?</a:t>
            </a:r>
            <a:endParaRPr sz="2400">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34" name="Shape 134"/>
        <p:cNvGrpSpPr/>
        <p:nvPr/>
      </p:nvGrpSpPr>
      <p:grpSpPr>
        <a:xfrm>
          <a:off x="0" y="0"/>
          <a:ext cx="0" cy="0"/>
          <a:chOff x="0" y="0"/>
          <a:chExt cx="0" cy="0"/>
        </a:xfrm>
      </p:grpSpPr>
      <p:sp>
        <p:nvSpPr>
          <p:cNvPr id="135" name="Google Shape;135;p25"/>
          <p:cNvSpPr txBox="1"/>
          <p:nvPr>
            <p:ph type="title"/>
          </p:nvPr>
        </p:nvSpPr>
        <p:spPr>
          <a:xfrm>
            <a:off x="910575" y="1740548"/>
            <a:ext cx="4757400" cy="11211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7200"/>
              <a:t>Conclusion</a:t>
            </a:r>
            <a:endParaRPr sz="7200"/>
          </a:p>
        </p:txBody>
      </p:sp>
      <p:sp>
        <p:nvSpPr>
          <p:cNvPr id="136" name="Google Shape;136;p25"/>
          <p:cNvSpPr txBox="1"/>
          <p:nvPr/>
        </p:nvSpPr>
        <p:spPr>
          <a:xfrm>
            <a:off x="986775" y="3170750"/>
            <a:ext cx="10196400" cy="1333200"/>
          </a:xfrm>
          <a:prstGeom prst="rect">
            <a:avLst/>
          </a:prstGeom>
          <a:noFill/>
          <a:ln>
            <a:noFill/>
          </a:ln>
        </p:spPr>
        <p:txBody>
          <a:bodyPr anchorCtr="0" anchor="t" bIns="0" lIns="0" spcFirstLastPara="1" rIns="0" wrap="square" tIns="10150">
            <a:spAutoFit/>
          </a:bodyPr>
          <a:lstStyle/>
          <a:p>
            <a:pPr indent="-381000" lvl="0" marL="393065" marR="5080" rtl="0" algn="l">
              <a:lnSpc>
                <a:spcPct val="100699"/>
              </a:lnSpc>
              <a:spcBef>
                <a:spcPts val="0"/>
              </a:spcBef>
              <a:spcAft>
                <a:spcPts val="0"/>
              </a:spcAft>
              <a:buClr>
                <a:srgbClr val="000000"/>
              </a:buClr>
              <a:buSzPts val="2400"/>
              <a:buFont typeface="Arial"/>
              <a:buChar char="▪"/>
            </a:pPr>
            <a:r>
              <a:rPr lang="en-US" sz="2400">
                <a:solidFill>
                  <a:srgbClr val="595959"/>
                </a:solidFill>
                <a:latin typeface="Arial"/>
                <a:ea typeface="Arial"/>
                <a:cs typeface="Arial"/>
                <a:sym typeface="Arial"/>
              </a:rPr>
              <a:t>What makes inclusion easier or more difficult in political conversations?</a:t>
            </a:r>
            <a:endParaRPr sz="2400">
              <a:latin typeface="Arial"/>
              <a:ea typeface="Arial"/>
              <a:cs typeface="Arial"/>
              <a:sym typeface="Arial"/>
            </a:endParaRPr>
          </a:p>
          <a:p>
            <a:pPr indent="-381000" lvl="0" marL="393065" marR="34290" rtl="0" algn="l">
              <a:lnSpc>
                <a:spcPct val="119583"/>
              </a:lnSpc>
              <a:spcBef>
                <a:spcPts val="1090"/>
              </a:spcBef>
              <a:spcAft>
                <a:spcPts val="0"/>
              </a:spcAft>
              <a:buClr>
                <a:srgbClr val="000000"/>
              </a:buClr>
              <a:buSzPts val="2400"/>
              <a:buFont typeface="Arial"/>
              <a:buChar char="▪"/>
            </a:pPr>
            <a:r>
              <a:rPr lang="en-US" sz="2400">
                <a:solidFill>
                  <a:srgbClr val="595959"/>
                </a:solidFill>
                <a:latin typeface="Arial"/>
                <a:ea typeface="Arial"/>
                <a:cs typeface="Arial"/>
                <a:sym typeface="Arial"/>
              </a:rPr>
              <a:t>What is one thing from this conversation you commit to do to work towards greater inclusion?</a:t>
            </a:r>
            <a:endParaRPr sz="2400">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71" name="Shape 71"/>
        <p:cNvGrpSpPr/>
        <p:nvPr/>
      </p:nvGrpSpPr>
      <p:grpSpPr>
        <a:xfrm>
          <a:off x="0" y="0"/>
          <a:ext cx="0" cy="0"/>
          <a:chOff x="0" y="0"/>
          <a:chExt cx="0" cy="0"/>
        </a:xfrm>
      </p:grpSpPr>
      <p:sp>
        <p:nvSpPr>
          <p:cNvPr id="72" name="Google Shape;72;p16"/>
          <p:cNvSpPr txBox="1"/>
          <p:nvPr>
            <p:ph type="title"/>
          </p:nvPr>
        </p:nvSpPr>
        <p:spPr>
          <a:xfrm>
            <a:off x="910575" y="1759149"/>
            <a:ext cx="4630500" cy="9363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6000"/>
              <a:t>Introductions</a:t>
            </a:r>
            <a:endParaRPr sz="6000"/>
          </a:p>
        </p:txBody>
      </p:sp>
      <p:sp>
        <p:nvSpPr>
          <p:cNvPr id="73" name="Google Shape;73;p16"/>
          <p:cNvSpPr txBox="1"/>
          <p:nvPr/>
        </p:nvSpPr>
        <p:spPr>
          <a:xfrm>
            <a:off x="948675" y="2992625"/>
            <a:ext cx="9948300" cy="1449000"/>
          </a:xfrm>
          <a:prstGeom prst="rect">
            <a:avLst/>
          </a:prstGeom>
          <a:noFill/>
          <a:ln>
            <a:noFill/>
          </a:ln>
        </p:spPr>
        <p:txBody>
          <a:bodyPr anchorCtr="0" anchor="t" bIns="0" lIns="0" spcFirstLastPara="1" rIns="0" wrap="square" tIns="12700">
            <a:spAutoFit/>
          </a:bodyPr>
          <a:lstStyle/>
          <a:p>
            <a:pPr indent="-419100" lvl="0" marL="431800" rtl="0" algn="l">
              <a:lnSpc>
                <a:spcPct val="100000"/>
              </a:lnSpc>
              <a:spcBef>
                <a:spcPts val="0"/>
              </a:spcBef>
              <a:spcAft>
                <a:spcPts val="0"/>
              </a:spcAft>
              <a:buClr>
                <a:srgbClr val="595959"/>
              </a:buClr>
              <a:buSzPts val="3000"/>
              <a:buFont typeface="Arial"/>
              <a:buChar char="▪"/>
            </a:pPr>
            <a:r>
              <a:rPr lang="en-US" sz="3000">
                <a:solidFill>
                  <a:srgbClr val="595959"/>
                </a:solidFill>
                <a:latin typeface="Arial"/>
                <a:ea typeface="Arial"/>
                <a:cs typeface="Arial"/>
                <a:sym typeface="Arial"/>
              </a:rPr>
              <a:t>Introductions (1-2 minutes):</a:t>
            </a:r>
            <a:endParaRPr sz="3000">
              <a:latin typeface="Arial"/>
              <a:ea typeface="Arial"/>
              <a:cs typeface="Arial"/>
              <a:sym typeface="Arial"/>
            </a:endParaRPr>
          </a:p>
          <a:p>
            <a:pPr indent="-419099" lvl="1" marL="888364" marR="5080" rtl="0" algn="l">
              <a:lnSpc>
                <a:spcPct val="119230"/>
              </a:lnSpc>
              <a:spcBef>
                <a:spcPts val="185"/>
              </a:spcBef>
              <a:spcAft>
                <a:spcPts val="0"/>
              </a:spcAft>
              <a:buClr>
                <a:srgbClr val="595959"/>
              </a:buClr>
              <a:buSzPts val="3000"/>
              <a:buFont typeface="Arial"/>
              <a:buChar char="▪"/>
            </a:pPr>
            <a:r>
              <a:rPr lang="en-US" sz="2600">
                <a:solidFill>
                  <a:srgbClr val="595959"/>
                </a:solidFill>
                <a:latin typeface="Arial"/>
                <a:ea typeface="Arial"/>
                <a:cs typeface="Arial"/>
                <a:sym typeface="Arial"/>
              </a:rPr>
              <a:t>Ask participants to share their name, and earliest or most prominent political memory.</a:t>
            </a:r>
            <a:endParaRPr sz="2600">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77" name="Shape 77"/>
        <p:cNvGrpSpPr/>
        <p:nvPr/>
      </p:nvGrpSpPr>
      <p:grpSpPr>
        <a:xfrm>
          <a:off x="0" y="0"/>
          <a:ext cx="0" cy="0"/>
          <a:chOff x="0" y="0"/>
          <a:chExt cx="0" cy="0"/>
        </a:xfrm>
      </p:grpSpPr>
      <p:sp>
        <p:nvSpPr>
          <p:cNvPr id="78" name="Google Shape;78;p17"/>
          <p:cNvSpPr txBox="1"/>
          <p:nvPr>
            <p:ph type="title"/>
          </p:nvPr>
        </p:nvSpPr>
        <p:spPr>
          <a:xfrm>
            <a:off x="910575" y="1707302"/>
            <a:ext cx="8382600" cy="9363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6000"/>
              <a:t>Get to Know Each Other</a:t>
            </a:r>
            <a:endParaRPr sz="6000"/>
          </a:p>
        </p:txBody>
      </p:sp>
      <p:sp>
        <p:nvSpPr>
          <p:cNvPr id="79" name="Google Shape;79;p17"/>
          <p:cNvSpPr txBox="1"/>
          <p:nvPr/>
        </p:nvSpPr>
        <p:spPr>
          <a:xfrm>
            <a:off x="948675" y="2896975"/>
            <a:ext cx="10116600" cy="1449000"/>
          </a:xfrm>
          <a:prstGeom prst="rect">
            <a:avLst/>
          </a:prstGeom>
          <a:noFill/>
          <a:ln>
            <a:noFill/>
          </a:ln>
        </p:spPr>
        <p:txBody>
          <a:bodyPr anchorCtr="0" anchor="t" bIns="0" lIns="0" spcFirstLastPara="1" rIns="0" wrap="square" tIns="12700">
            <a:spAutoFit/>
          </a:bodyPr>
          <a:lstStyle/>
          <a:p>
            <a:pPr indent="-419100" lvl="0" marL="431800" rtl="0" algn="l">
              <a:lnSpc>
                <a:spcPct val="100000"/>
              </a:lnSpc>
              <a:spcBef>
                <a:spcPts val="0"/>
              </a:spcBef>
              <a:spcAft>
                <a:spcPts val="0"/>
              </a:spcAft>
              <a:buClr>
                <a:srgbClr val="595959"/>
              </a:buClr>
              <a:buSzPts val="3000"/>
              <a:buFont typeface="Arial"/>
              <a:buChar char="▪"/>
            </a:pPr>
            <a:r>
              <a:rPr lang="en-US" sz="3000">
                <a:solidFill>
                  <a:srgbClr val="595959"/>
                </a:solidFill>
                <a:latin typeface="Arial"/>
                <a:ea typeface="Arial"/>
                <a:cs typeface="Arial"/>
                <a:sym typeface="Arial"/>
              </a:rPr>
              <a:t>Ask participants to share (1-2 minutes):</a:t>
            </a:r>
            <a:endParaRPr sz="3000">
              <a:latin typeface="Arial"/>
              <a:ea typeface="Arial"/>
              <a:cs typeface="Arial"/>
              <a:sym typeface="Arial"/>
            </a:endParaRPr>
          </a:p>
          <a:p>
            <a:pPr indent="-419099" lvl="1" marL="888364" marR="5080" rtl="0" algn="l">
              <a:lnSpc>
                <a:spcPct val="119230"/>
              </a:lnSpc>
              <a:spcBef>
                <a:spcPts val="185"/>
              </a:spcBef>
              <a:spcAft>
                <a:spcPts val="0"/>
              </a:spcAft>
              <a:buClr>
                <a:srgbClr val="595959"/>
              </a:buClr>
              <a:buSzPts val="3000"/>
              <a:buFont typeface="Arial"/>
              <a:buChar char="▪"/>
            </a:pPr>
            <a:r>
              <a:rPr lang="en-US" sz="2600">
                <a:solidFill>
                  <a:srgbClr val="595959"/>
                </a:solidFill>
                <a:latin typeface="Arial"/>
                <a:ea typeface="Arial"/>
                <a:cs typeface="Arial"/>
                <a:sym typeface="Arial"/>
              </a:rPr>
              <a:t>What are your hopes and concerns for your community and/or the country?</a:t>
            </a:r>
            <a:endParaRPr sz="260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916925" y="628808"/>
            <a:ext cx="8391000" cy="6900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Political IdentiTree (5-7 minutes)</a:t>
            </a:r>
            <a:endParaRPr/>
          </a:p>
        </p:txBody>
      </p:sp>
      <p:sp>
        <p:nvSpPr>
          <p:cNvPr id="85" name="Google Shape;85;p18"/>
          <p:cNvSpPr txBox="1"/>
          <p:nvPr/>
        </p:nvSpPr>
        <p:spPr>
          <a:xfrm>
            <a:off x="955025" y="1693524"/>
            <a:ext cx="10167620" cy="2692400"/>
          </a:xfrm>
          <a:prstGeom prst="rect">
            <a:avLst/>
          </a:prstGeom>
          <a:noFill/>
          <a:ln>
            <a:noFill/>
          </a:ln>
        </p:spPr>
        <p:txBody>
          <a:bodyPr anchorCtr="0" anchor="t" bIns="0" lIns="0" spcFirstLastPara="1" rIns="0" wrap="square" tIns="139700">
            <a:spAutoFit/>
          </a:bodyPr>
          <a:lstStyle/>
          <a:p>
            <a:pPr indent="-419100" lvl="0" marL="431800" rtl="0" algn="l">
              <a:lnSpc>
                <a:spcPct val="100000"/>
              </a:lnSpc>
              <a:spcBef>
                <a:spcPts val="0"/>
              </a:spcBef>
              <a:spcAft>
                <a:spcPts val="0"/>
              </a:spcAft>
              <a:buSzPts val="3000"/>
              <a:buFont typeface="Arial"/>
              <a:buChar char="▪"/>
            </a:pPr>
            <a:r>
              <a:rPr lang="en-US" sz="3000">
                <a:latin typeface="Arial"/>
                <a:ea typeface="Arial"/>
                <a:cs typeface="Arial"/>
                <a:sym typeface="Arial"/>
              </a:rPr>
              <a:t>Some identities are linked to more social power than others.</a:t>
            </a:r>
            <a:endParaRPr sz="3000">
              <a:latin typeface="Arial"/>
              <a:ea typeface="Arial"/>
              <a:cs typeface="Arial"/>
              <a:sym typeface="Arial"/>
            </a:endParaRPr>
          </a:p>
          <a:p>
            <a:pPr indent="-419100" lvl="0" marL="431165" marR="222884" rtl="0" algn="l">
              <a:lnSpc>
                <a:spcPct val="100000"/>
              </a:lnSpc>
              <a:spcBef>
                <a:spcPts val="1000"/>
              </a:spcBef>
              <a:spcAft>
                <a:spcPts val="0"/>
              </a:spcAft>
              <a:buSzPts val="3000"/>
              <a:buFont typeface="Arial"/>
              <a:buChar char="▪"/>
            </a:pPr>
            <a:r>
              <a:rPr lang="en-US" sz="3000">
                <a:latin typeface="Arial"/>
                <a:ea typeface="Arial"/>
                <a:cs typeface="Arial"/>
                <a:sym typeface="Arial"/>
              </a:rPr>
              <a:t>If we have many dominant identities, we move through life differently than if we have few such identities.</a:t>
            </a:r>
            <a:endParaRPr sz="3000">
              <a:latin typeface="Arial"/>
              <a:ea typeface="Arial"/>
              <a:cs typeface="Arial"/>
              <a:sym typeface="Arial"/>
            </a:endParaRPr>
          </a:p>
          <a:p>
            <a:pPr indent="-419100" lvl="0" marL="431165" marR="452119" rtl="0" algn="l">
              <a:lnSpc>
                <a:spcPct val="100000"/>
              </a:lnSpc>
              <a:spcBef>
                <a:spcPts val="1000"/>
              </a:spcBef>
              <a:spcAft>
                <a:spcPts val="0"/>
              </a:spcAft>
              <a:buSzPts val="3000"/>
              <a:buFont typeface="Arial"/>
              <a:buChar char="▪"/>
            </a:pPr>
            <a:r>
              <a:rPr lang="en-US" sz="3000">
                <a:latin typeface="Arial"/>
                <a:ea typeface="Arial"/>
                <a:cs typeface="Arial"/>
                <a:sym typeface="Arial"/>
              </a:rPr>
              <a:t>Our social identities also relate to the construction of our political identities.</a:t>
            </a:r>
            <a:endParaRPr sz="3000">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89" name="Shape 89"/>
        <p:cNvGrpSpPr/>
        <p:nvPr/>
      </p:nvGrpSpPr>
      <p:grpSpPr>
        <a:xfrm>
          <a:off x="0" y="0"/>
          <a:ext cx="0" cy="0"/>
          <a:chOff x="0" y="0"/>
          <a:chExt cx="0" cy="0"/>
        </a:xfrm>
      </p:grpSpPr>
      <p:grpSp>
        <p:nvGrpSpPr>
          <p:cNvPr id="90" name="Google Shape;90;p19"/>
          <p:cNvGrpSpPr/>
          <p:nvPr/>
        </p:nvGrpSpPr>
        <p:grpSpPr>
          <a:xfrm>
            <a:off x="2800861" y="790721"/>
            <a:ext cx="6181422" cy="5752640"/>
            <a:chOff x="2800861" y="714521"/>
            <a:chExt cx="6181422" cy="5752640"/>
          </a:xfrm>
        </p:grpSpPr>
        <p:pic>
          <p:nvPicPr>
            <p:cNvPr id="91" name="Google Shape;91;p19"/>
            <p:cNvPicPr preferRelativeResize="0"/>
            <p:nvPr/>
          </p:nvPicPr>
          <p:blipFill rotWithShape="1">
            <a:blip r:embed="rId3">
              <a:alphaModFix/>
            </a:blip>
            <a:srcRect b="0" l="0" r="0" t="0"/>
            <a:stretch/>
          </p:blipFill>
          <p:spPr>
            <a:xfrm>
              <a:off x="2800861" y="714521"/>
              <a:ext cx="6181422" cy="5752640"/>
            </a:xfrm>
            <a:prstGeom prst="rect">
              <a:avLst/>
            </a:prstGeom>
            <a:noFill/>
            <a:ln>
              <a:noFill/>
            </a:ln>
          </p:spPr>
        </p:pic>
        <p:pic>
          <p:nvPicPr>
            <p:cNvPr id="92" name="Google Shape;92;p19"/>
            <p:cNvPicPr preferRelativeResize="0"/>
            <p:nvPr/>
          </p:nvPicPr>
          <p:blipFill rotWithShape="1">
            <a:blip r:embed="rId4">
              <a:alphaModFix/>
            </a:blip>
            <a:srcRect b="0" l="0" r="0" t="0"/>
            <a:stretch/>
          </p:blipFill>
          <p:spPr>
            <a:xfrm>
              <a:off x="4247059" y="897726"/>
              <a:ext cx="720047" cy="280914"/>
            </a:xfrm>
            <a:prstGeom prst="rect">
              <a:avLst/>
            </a:prstGeom>
            <a:noFill/>
            <a:ln>
              <a:noFill/>
            </a:ln>
          </p:spPr>
        </p:pic>
      </p:grpSp>
      <p:sp>
        <p:nvSpPr>
          <p:cNvPr id="93" name="Google Shape;93;p19"/>
          <p:cNvSpPr txBox="1"/>
          <p:nvPr>
            <p:ph type="title"/>
          </p:nvPr>
        </p:nvSpPr>
        <p:spPr>
          <a:xfrm>
            <a:off x="448427" y="339991"/>
            <a:ext cx="4428000" cy="613800"/>
          </a:xfrm>
          <a:prstGeom prst="rect">
            <a:avLst/>
          </a:prstGeom>
          <a:noFill/>
          <a:ln>
            <a:noFill/>
          </a:ln>
        </p:spPr>
        <p:txBody>
          <a:bodyPr anchorCtr="0" anchor="t" bIns="0" lIns="0" spcFirstLastPara="1" rIns="0" wrap="square" tIns="13325">
            <a:spAutoFit/>
          </a:bodyPr>
          <a:lstStyle/>
          <a:p>
            <a:pPr indent="0" lvl="0" marL="12700" rtl="0" algn="l">
              <a:lnSpc>
                <a:spcPct val="100000"/>
              </a:lnSpc>
              <a:spcBef>
                <a:spcPts val="0"/>
              </a:spcBef>
              <a:spcAft>
                <a:spcPts val="0"/>
              </a:spcAft>
              <a:buNone/>
            </a:pPr>
            <a:r>
              <a:rPr b="1" lang="en-US" sz="3900">
                <a:latin typeface="Arial"/>
                <a:ea typeface="Arial"/>
                <a:cs typeface="Arial"/>
                <a:sym typeface="Arial"/>
              </a:rPr>
              <a:t>Political ldentiTree</a:t>
            </a:r>
            <a:endParaRPr sz="3900">
              <a:latin typeface="Arial"/>
              <a:ea typeface="Arial"/>
              <a:cs typeface="Arial"/>
              <a:sym typeface="Arial"/>
            </a:endParaRPr>
          </a:p>
        </p:txBody>
      </p:sp>
      <p:sp>
        <p:nvSpPr>
          <p:cNvPr id="94" name="Google Shape;94;p19"/>
          <p:cNvSpPr/>
          <p:nvPr/>
        </p:nvSpPr>
        <p:spPr>
          <a:xfrm>
            <a:off x="819218" y="5259584"/>
            <a:ext cx="6350" cy="220345"/>
          </a:xfrm>
          <a:custGeom>
            <a:rect b="b" l="l" r="r" t="t"/>
            <a:pathLst>
              <a:path extrusionOk="0" h="220345" w="6350">
                <a:moveTo>
                  <a:pt x="6102" y="220067"/>
                </a:moveTo>
                <a:lnTo>
                  <a:pt x="0" y="220067"/>
                </a:lnTo>
                <a:lnTo>
                  <a:pt x="0" y="0"/>
                </a:lnTo>
                <a:lnTo>
                  <a:pt x="6102" y="0"/>
                </a:lnTo>
                <a:lnTo>
                  <a:pt x="6102" y="220067"/>
                </a:lnTo>
                <a:close/>
              </a:path>
            </a:pathLst>
          </a:custGeom>
          <a:solidFill>
            <a:srgbClr val="EFEFE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95" name="Google Shape;95;p19"/>
          <p:cNvSpPr/>
          <p:nvPr/>
        </p:nvSpPr>
        <p:spPr>
          <a:xfrm>
            <a:off x="1535091" y="5259584"/>
            <a:ext cx="6350" cy="220345"/>
          </a:xfrm>
          <a:custGeom>
            <a:rect b="b" l="l" r="r" t="t"/>
            <a:pathLst>
              <a:path extrusionOk="0" h="220345" w="6350">
                <a:moveTo>
                  <a:pt x="6102" y="220067"/>
                </a:moveTo>
                <a:lnTo>
                  <a:pt x="0" y="220067"/>
                </a:lnTo>
                <a:lnTo>
                  <a:pt x="0" y="0"/>
                </a:lnTo>
                <a:lnTo>
                  <a:pt x="6102" y="0"/>
                </a:lnTo>
                <a:lnTo>
                  <a:pt x="6102" y="220067"/>
                </a:lnTo>
                <a:close/>
              </a:path>
            </a:pathLst>
          </a:custGeom>
          <a:solidFill>
            <a:srgbClr val="EFEFE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96" name="Google Shape;96;p19"/>
          <p:cNvSpPr/>
          <p:nvPr/>
        </p:nvSpPr>
        <p:spPr>
          <a:xfrm>
            <a:off x="2877214" y="5259584"/>
            <a:ext cx="6350" cy="220345"/>
          </a:xfrm>
          <a:custGeom>
            <a:rect b="b" l="l" r="r" t="t"/>
            <a:pathLst>
              <a:path extrusionOk="0" h="220345" w="6350">
                <a:moveTo>
                  <a:pt x="6102" y="220067"/>
                </a:moveTo>
                <a:lnTo>
                  <a:pt x="0" y="220067"/>
                </a:lnTo>
                <a:lnTo>
                  <a:pt x="0" y="0"/>
                </a:lnTo>
                <a:lnTo>
                  <a:pt x="6102" y="0"/>
                </a:lnTo>
                <a:lnTo>
                  <a:pt x="6102" y="220067"/>
                </a:lnTo>
                <a:close/>
              </a:path>
            </a:pathLst>
          </a:custGeom>
          <a:solidFill>
            <a:srgbClr val="EFEFE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97" name="Google Shape;97;p19"/>
          <p:cNvSpPr txBox="1"/>
          <p:nvPr/>
        </p:nvSpPr>
        <p:spPr>
          <a:xfrm>
            <a:off x="447149" y="5220375"/>
            <a:ext cx="3360300" cy="667500"/>
          </a:xfrm>
          <a:prstGeom prst="rect">
            <a:avLst/>
          </a:prstGeom>
          <a:noFill/>
          <a:ln>
            <a:noFill/>
          </a:ln>
        </p:spPr>
        <p:txBody>
          <a:bodyPr anchorCtr="0" anchor="t" bIns="0" lIns="0" spcFirstLastPara="1" rIns="0" wrap="square" tIns="13950">
            <a:spAutoFit/>
          </a:bodyPr>
          <a:lstStyle/>
          <a:p>
            <a:pPr indent="-6985" lvl="0" marL="19050" marR="5080" rtl="0" algn="l">
              <a:lnSpc>
                <a:spcPct val="113300"/>
              </a:lnSpc>
              <a:spcBef>
                <a:spcPts val="0"/>
              </a:spcBef>
              <a:spcAft>
                <a:spcPts val="0"/>
              </a:spcAft>
              <a:buNone/>
            </a:pPr>
            <a:r>
              <a:rPr lang="en-US" sz="1300">
                <a:solidFill>
                  <a:srgbClr val="232323"/>
                </a:solidFill>
              </a:rPr>
              <a:t>ROOTS</a:t>
            </a:r>
            <a:r>
              <a:rPr lang="en-US" sz="1300">
                <a:solidFill>
                  <a:srgbClr val="606060"/>
                </a:solidFill>
                <a:latin typeface="Arial"/>
                <a:ea typeface="Arial"/>
                <a:cs typeface="Arial"/>
                <a:sym typeface="Arial"/>
              </a:rPr>
              <a:t>: </a:t>
            </a:r>
            <a:r>
              <a:rPr lang="en-US" sz="1300">
                <a:solidFill>
                  <a:srgbClr val="232323"/>
                </a:solidFill>
                <a:latin typeface="Arial"/>
                <a:ea typeface="Arial"/>
                <a:cs typeface="Arial"/>
                <a:sym typeface="Arial"/>
              </a:rPr>
              <a:t>Write</a:t>
            </a:r>
            <a:r>
              <a:rPr lang="en-US" sz="1300">
                <a:solidFill>
                  <a:srgbClr val="AFB1AA"/>
                </a:solidFill>
                <a:latin typeface="Arial"/>
                <a:ea typeface="Arial"/>
                <a:cs typeface="Arial"/>
                <a:sym typeface="Arial"/>
              </a:rPr>
              <a:t>·</a:t>
            </a:r>
            <a:r>
              <a:rPr lang="en-US" sz="1300">
                <a:solidFill>
                  <a:srgbClr val="232323"/>
                </a:solidFill>
                <a:latin typeface="Arial"/>
                <a:ea typeface="Arial"/>
                <a:cs typeface="Arial"/>
                <a:sym typeface="Arial"/>
              </a:rPr>
              <a:t>the peoples, places, events and experiences that </a:t>
            </a:r>
            <a:r>
              <a:rPr lang="en-US" sz="1200">
                <a:solidFill>
                  <a:srgbClr val="232323"/>
                </a:solidFill>
                <a:latin typeface="Arial"/>
                <a:ea typeface="Arial"/>
                <a:cs typeface="Arial"/>
                <a:sym typeface="Arial"/>
              </a:rPr>
              <a:t>have </a:t>
            </a:r>
            <a:r>
              <a:rPr lang="en-US" sz="1300">
                <a:solidFill>
                  <a:srgbClr val="232323"/>
                </a:solidFill>
                <a:latin typeface="Arial"/>
                <a:ea typeface="Arial"/>
                <a:cs typeface="Arial"/>
                <a:sym typeface="Arial"/>
              </a:rPr>
              <a:t>contributed to your political </a:t>
            </a:r>
            <a:r>
              <a:rPr lang="en-US" sz="1300">
                <a:solidFill>
                  <a:srgbClr val="3B3B3B"/>
                </a:solidFill>
                <a:latin typeface="Arial"/>
                <a:ea typeface="Arial"/>
                <a:cs typeface="Arial"/>
                <a:sym typeface="Arial"/>
              </a:rPr>
              <a:t>identity.</a:t>
            </a:r>
            <a:endParaRPr sz="1300">
              <a:latin typeface="Arial"/>
              <a:ea typeface="Arial"/>
              <a:cs typeface="Arial"/>
              <a:sym typeface="Arial"/>
            </a:endParaRPr>
          </a:p>
        </p:txBody>
      </p:sp>
      <p:sp>
        <p:nvSpPr>
          <p:cNvPr id="98" name="Google Shape;98;p19"/>
          <p:cNvSpPr/>
          <p:nvPr/>
        </p:nvSpPr>
        <p:spPr>
          <a:xfrm>
            <a:off x="7976223" y="1922780"/>
            <a:ext cx="6350" cy="203200"/>
          </a:xfrm>
          <a:custGeom>
            <a:rect b="b" l="l" r="r" t="t"/>
            <a:pathLst>
              <a:path extrusionOk="0" h="203200" w="6350">
                <a:moveTo>
                  <a:pt x="6102" y="203138"/>
                </a:moveTo>
                <a:lnTo>
                  <a:pt x="0" y="203138"/>
                </a:lnTo>
                <a:lnTo>
                  <a:pt x="0" y="0"/>
                </a:lnTo>
                <a:lnTo>
                  <a:pt x="6102" y="0"/>
                </a:lnTo>
                <a:lnTo>
                  <a:pt x="6102" y="203138"/>
                </a:lnTo>
                <a:close/>
              </a:path>
            </a:pathLst>
          </a:custGeom>
          <a:solidFill>
            <a:srgbClr val="EFEFEF"/>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99" name="Google Shape;99;p19"/>
          <p:cNvSpPr txBox="1"/>
          <p:nvPr/>
        </p:nvSpPr>
        <p:spPr>
          <a:xfrm>
            <a:off x="7963523" y="1910976"/>
            <a:ext cx="106045" cy="20891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200">
                <a:solidFill>
                  <a:srgbClr val="AFB1AA"/>
                </a:solidFill>
                <a:latin typeface="Arial"/>
                <a:ea typeface="Arial"/>
                <a:cs typeface="Arial"/>
                <a:sym typeface="Arial"/>
              </a:rPr>
              <a:t>·</a:t>
            </a:r>
            <a:endParaRPr sz="1200">
              <a:latin typeface="Arial"/>
              <a:ea typeface="Arial"/>
              <a:cs typeface="Arial"/>
              <a:sym typeface="Arial"/>
            </a:endParaRPr>
          </a:p>
        </p:txBody>
      </p:sp>
      <p:sp>
        <p:nvSpPr>
          <p:cNvPr id="100" name="Google Shape;100;p19"/>
          <p:cNvSpPr txBox="1"/>
          <p:nvPr/>
        </p:nvSpPr>
        <p:spPr>
          <a:xfrm>
            <a:off x="8020328" y="802585"/>
            <a:ext cx="3595500" cy="1934400"/>
          </a:xfrm>
          <a:prstGeom prst="rect">
            <a:avLst/>
          </a:prstGeom>
          <a:noFill/>
          <a:ln>
            <a:noFill/>
          </a:ln>
        </p:spPr>
        <p:txBody>
          <a:bodyPr anchorCtr="0" anchor="t" bIns="0" lIns="0" spcFirstLastPara="1" rIns="0" wrap="square" tIns="17775">
            <a:spAutoFit/>
          </a:bodyPr>
          <a:lstStyle/>
          <a:p>
            <a:pPr indent="-252094" lvl="0" marL="955675" marR="38100" rtl="0" algn="r">
              <a:lnSpc>
                <a:spcPct val="117200"/>
              </a:lnSpc>
              <a:spcBef>
                <a:spcPts val="0"/>
              </a:spcBef>
              <a:spcAft>
                <a:spcPts val="0"/>
              </a:spcAft>
              <a:buNone/>
            </a:pPr>
            <a:r>
              <a:rPr lang="en-US" sz="1200">
                <a:solidFill>
                  <a:srgbClr val="232323"/>
                </a:solidFill>
                <a:latin typeface="Arial"/>
                <a:ea typeface="Arial"/>
                <a:cs typeface="Arial"/>
                <a:sym typeface="Arial"/>
              </a:rPr>
              <a:t>LEAVES: </a:t>
            </a:r>
            <a:r>
              <a:rPr lang="en-US" sz="1200">
                <a:solidFill>
                  <a:srgbClr val="232323"/>
                </a:solidFill>
              </a:rPr>
              <a:t>fill </a:t>
            </a:r>
            <a:r>
              <a:rPr lang="en-US" sz="1200">
                <a:solidFill>
                  <a:srgbClr val="232323"/>
                </a:solidFill>
                <a:latin typeface="Arial"/>
                <a:ea typeface="Arial"/>
                <a:cs typeface="Arial"/>
                <a:sym typeface="Arial"/>
              </a:rPr>
              <a:t> in the tree leaves with the </a:t>
            </a:r>
            <a:r>
              <a:rPr lang="en-US" sz="1200">
                <a:solidFill>
                  <a:srgbClr val="232323"/>
                </a:solidFill>
              </a:rPr>
              <a:t>following </a:t>
            </a:r>
            <a:r>
              <a:rPr lang="en-US" sz="1200">
                <a:solidFill>
                  <a:srgbClr val="232323"/>
                </a:solidFill>
                <a:latin typeface="Arial"/>
                <a:ea typeface="Arial"/>
                <a:cs typeface="Arial"/>
                <a:sym typeface="Arial"/>
              </a:rPr>
              <a:t>different types of social </a:t>
            </a:r>
            <a:r>
              <a:rPr lang="en-US" sz="1200">
                <a:solidFill>
                  <a:srgbClr val="3B3B3B"/>
                </a:solidFill>
                <a:latin typeface="Arial"/>
                <a:ea typeface="Arial"/>
                <a:cs typeface="Arial"/>
                <a:sym typeface="Arial"/>
              </a:rPr>
              <a:t>identities </a:t>
            </a:r>
            <a:r>
              <a:rPr lang="en-US" sz="1200">
                <a:solidFill>
                  <a:srgbClr val="232323"/>
                </a:solidFill>
                <a:latin typeface="Arial"/>
                <a:ea typeface="Arial"/>
                <a:cs typeface="Arial"/>
                <a:sym typeface="Arial"/>
              </a:rPr>
              <a:t>that contribute to your </a:t>
            </a:r>
            <a:r>
              <a:rPr lang="en-US" sz="1200">
                <a:solidFill>
                  <a:srgbClr val="232323"/>
                </a:solidFill>
              </a:rPr>
              <a:t>political</a:t>
            </a:r>
            <a:r>
              <a:rPr lang="en-US" sz="1200">
                <a:solidFill>
                  <a:srgbClr val="232323"/>
                </a:solidFill>
                <a:latin typeface="Arial"/>
                <a:ea typeface="Arial"/>
                <a:cs typeface="Arial"/>
                <a:sym typeface="Arial"/>
              </a:rPr>
              <a:t> </a:t>
            </a:r>
            <a:r>
              <a:rPr lang="en-US" sz="1200">
                <a:solidFill>
                  <a:srgbClr val="4D4D4D"/>
                </a:solidFill>
                <a:latin typeface="Arial"/>
                <a:ea typeface="Arial"/>
                <a:cs typeface="Arial"/>
                <a:sym typeface="Arial"/>
              </a:rPr>
              <a:t>i</a:t>
            </a:r>
            <a:r>
              <a:rPr lang="en-US" sz="1200">
                <a:solidFill>
                  <a:srgbClr val="232323"/>
                </a:solidFill>
                <a:latin typeface="Arial"/>
                <a:ea typeface="Arial"/>
                <a:cs typeface="Arial"/>
                <a:sym typeface="Arial"/>
              </a:rPr>
              <a:t>dent</a:t>
            </a:r>
            <a:r>
              <a:rPr lang="en-US" sz="1200">
                <a:solidFill>
                  <a:srgbClr val="4D4D4D"/>
                </a:solidFill>
                <a:latin typeface="Arial"/>
                <a:ea typeface="Arial"/>
                <a:cs typeface="Arial"/>
                <a:sym typeface="Arial"/>
              </a:rPr>
              <a:t>i</a:t>
            </a:r>
            <a:r>
              <a:rPr lang="en-US" sz="1200">
                <a:solidFill>
                  <a:srgbClr val="232323"/>
                </a:solidFill>
                <a:latin typeface="Arial"/>
                <a:ea typeface="Arial"/>
                <a:cs typeface="Arial"/>
                <a:sym typeface="Arial"/>
              </a:rPr>
              <a:t>ty by most </a:t>
            </a:r>
            <a:r>
              <a:rPr lang="en-US" sz="1200">
                <a:solidFill>
                  <a:srgbClr val="3B3B3B"/>
                </a:solidFill>
                <a:latin typeface="Arial"/>
                <a:ea typeface="Arial"/>
                <a:cs typeface="Arial"/>
                <a:sym typeface="Arial"/>
              </a:rPr>
              <a:t>important </a:t>
            </a:r>
            <a:r>
              <a:rPr lang="en-US" sz="1200">
                <a:solidFill>
                  <a:srgbClr val="232323"/>
                </a:solidFill>
                <a:latin typeface="Arial"/>
                <a:ea typeface="Arial"/>
                <a:cs typeface="Arial"/>
                <a:sym typeface="Arial"/>
              </a:rPr>
              <a:t>(biggest </a:t>
            </a:r>
            <a:r>
              <a:rPr lang="en-US" sz="1200">
                <a:solidFill>
                  <a:srgbClr val="4D4D4D"/>
                </a:solidFill>
                <a:latin typeface="Arial"/>
                <a:ea typeface="Arial"/>
                <a:cs typeface="Arial"/>
                <a:sym typeface="Arial"/>
              </a:rPr>
              <a:t>l</a:t>
            </a:r>
            <a:r>
              <a:rPr lang="en-US" sz="1200">
                <a:solidFill>
                  <a:srgbClr val="232323"/>
                </a:solidFill>
                <a:latin typeface="Arial"/>
                <a:ea typeface="Arial"/>
                <a:cs typeface="Arial"/>
                <a:sym typeface="Arial"/>
              </a:rPr>
              <a:t>eaf) to least important (smallest leaf)</a:t>
            </a:r>
            <a:r>
              <a:rPr lang="en-US" sz="1200">
                <a:solidFill>
                  <a:srgbClr val="4D4D4D"/>
                </a:solidFill>
              </a:rPr>
              <a:t>: </a:t>
            </a:r>
            <a:r>
              <a:rPr lang="en-US" sz="1200">
                <a:solidFill>
                  <a:srgbClr val="4D4D4D"/>
                </a:solidFill>
                <a:latin typeface="Arial"/>
                <a:ea typeface="Arial"/>
                <a:cs typeface="Arial"/>
                <a:sym typeface="Arial"/>
              </a:rPr>
              <a:t> </a:t>
            </a:r>
            <a:r>
              <a:rPr lang="en-US" sz="1200">
                <a:solidFill>
                  <a:srgbClr val="232323"/>
                </a:solidFill>
                <a:latin typeface="Arial"/>
                <a:ea typeface="Arial"/>
                <a:cs typeface="Arial"/>
                <a:sym typeface="Arial"/>
              </a:rPr>
              <a:t>age, socioeconomic</a:t>
            </a:r>
            <a:r>
              <a:rPr lang="en-US" sz="1200"/>
              <a:t> </a:t>
            </a:r>
            <a:r>
              <a:rPr lang="en-US" sz="1200">
                <a:solidFill>
                  <a:srgbClr val="232323"/>
                </a:solidFill>
                <a:latin typeface="Arial"/>
                <a:ea typeface="Arial"/>
                <a:cs typeface="Arial"/>
                <a:sym typeface="Arial"/>
              </a:rPr>
              <a:t>status, </a:t>
            </a:r>
            <a:r>
              <a:rPr lang="en-US" sz="1200">
                <a:solidFill>
                  <a:srgbClr val="232323"/>
                </a:solidFill>
              </a:rPr>
              <a:t>parents</a:t>
            </a:r>
            <a:r>
              <a:rPr lang="en-US" sz="1200">
                <a:solidFill>
                  <a:srgbClr val="4D4D4D"/>
                </a:solidFill>
                <a:latin typeface="Arial"/>
                <a:ea typeface="Arial"/>
                <a:cs typeface="Arial"/>
                <a:sym typeface="Arial"/>
              </a:rPr>
              <a:t>' </a:t>
            </a:r>
            <a:r>
              <a:rPr lang="en-US" sz="1200">
                <a:solidFill>
                  <a:srgbClr val="232323"/>
                </a:solidFill>
                <a:latin typeface="Arial"/>
                <a:ea typeface="Arial"/>
                <a:cs typeface="Arial"/>
                <a:sym typeface="Arial"/>
              </a:rPr>
              <a:t>polit</a:t>
            </a:r>
            <a:r>
              <a:rPr lang="en-US" sz="1200">
                <a:solidFill>
                  <a:srgbClr val="4D4D4D"/>
                </a:solidFill>
                <a:latin typeface="Arial"/>
                <a:ea typeface="Arial"/>
                <a:cs typeface="Arial"/>
                <a:sym typeface="Arial"/>
              </a:rPr>
              <a:t>i</a:t>
            </a:r>
            <a:r>
              <a:rPr lang="en-US" sz="1200">
                <a:solidFill>
                  <a:srgbClr val="232323"/>
                </a:solidFill>
                <a:latin typeface="Arial"/>
                <a:ea typeface="Arial"/>
                <a:cs typeface="Arial"/>
                <a:sym typeface="Arial"/>
              </a:rPr>
              <a:t>cal </a:t>
            </a:r>
            <a:r>
              <a:rPr lang="en-US" sz="1200">
                <a:solidFill>
                  <a:srgbClr val="232323"/>
                </a:solidFill>
              </a:rPr>
              <a:t>party</a:t>
            </a:r>
            <a:r>
              <a:rPr lang="en-US" sz="1200">
                <a:solidFill>
                  <a:srgbClr val="232323"/>
                </a:solidFill>
                <a:latin typeface="Arial"/>
                <a:ea typeface="Arial"/>
                <a:cs typeface="Arial"/>
                <a:sym typeface="Arial"/>
              </a:rPr>
              <a:t>, race and </a:t>
            </a:r>
            <a:r>
              <a:rPr lang="en-US" sz="1200">
                <a:solidFill>
                  <a:srgbClr val="232323"/>
                </a:solidFill>
              </a:rPr>
              <a:t>ethnicity</a:t>
            </a:r>
            <a:r>
              <a:rPr lang="en-US" sz="1200">
                <a:solidFill>
                  <a:srgbClr val="232323"/>
                </a:solidFill>
                <a:latin typeface="Arial"/>
                <a:ea typeface="Arial"/>
                <a:cs typeface="Arial"/>
                <a:sym typeface="Arial"/>
              </a:rPr>
              <a:t>, gender, religion</a:t>
            </a:r>
            <a:r>
              <a:rPr lang="en-US" sz="1200">
                <a:solidFill>
                  <a:srgbClr val="4D4D4D"/>
                </a:solidFill>
                <a:latin typeface="Arial"/>
                <a:ea typeface="Arial"/>
                <a:cs typeface="Arial"/>
                <a:sym typeface="Arial"/>
              </a:rPr>
              <a:t>, </a:t>
            </a:r>
            <a:r>
              <a:rPr lang="en-US" sz="1200">
                <a:solidFill>
                  <a:srgbClr val="232323"/>
                </a:solidFill>
                <a:latin typeface="Arial"/>
                <a:ea typeface="Arial"/>
                <a:cs typeface="Arial"/>
                <a:sym typeface="Arial"/>
              </a:rPr>
              <a:t>sexual </a:t>
            </a:r>
            <a:r>
              <a:rPr lang="en-US" sz="1200">
                <a:solidFill>
                  <a:srgbClr val="232323"/>
                </a:solidFill>
              </a:rPr>
              <a:t>orientation &amp; </a:t>
            </a:r>
            <a:r>
              <a:rPr baseline="-25000" lang="en-US" sz="975">
                <a:solidFill>
                  <a:srgbClr val="4D4D4D"/>
                </a:solidFill>
                <a:latin typeface="Times New Roman"/>
                <a:ea typeface="Times New Roman"/>
                <a:cs typeface="Times New Roman"/>
                <a:sym typeface="Times New Roman"/>
              </a:rPr>
              <a:t> </a:t>
            </a:r>
            <a:r>
              <a:rPr lang="en-US" sz="1200">
                <a:solidFill>
                  <a:srgbClr val="232323"/>
                </a:solidFill>
                <a:latin typeface="Arial"/>
                <a:ea typeface="Arial"/>
                <a:cs typeface="Arial"/>
                <a:sym typeface="Arial"/>
              </a:rPr>
              <a:t>education level</a:t>
            </a:r>
            <a:r>
              <a:rPr lang="en-US" sz="1200">
                <a:solidFill>
                  <a:srgbClr val="606060"/>
                </a:solidFill>
                <a:latin typeface="Arial"/>
                <a:ea typeface="Arial"/>
                <a:cs typeface="Arial"/>
                <a:sym typeface="Arial"/>
              </a:rPr>
              <a:t>.</a:t>
            </a:r>
            <a:endParaRPr sz="1200">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0"/>
          <p:cNvSpPr txBox="1"/>
          <p:nvPr>
            <p:ph type="title"/>
          </p:nvPr>
        </p:nvSpPr>
        <p:spPr>
          <a:xfrm>
            <a:off x="916925" y="628808"/>
            <a:ext cx="8391000" cy="6900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Political IdentiTree Questions</a:t>
            </a:r>
            <a:endParaRPr/>
          </a:p>
        </p:txBody>
      </p:sp>
      <p:sp>
        <p:nvSpPr>
          <p:cNvPr id="106" name="Google Shape;106;p20"/>
          <p:cNvSpPr txBox="1"/>
          <p:nvPr>
            <p:ph idx="1" type="body"/>
          </p:nvPr>
        </p:nvSpPr>
        <p:spPr>
          <a:xfrm>
            <a:off x="1012175" y="1828970"/>
            <a:ext cx="10110600" cy="2633100"/>
          </a:xfrm>
          <a:prstGeom prst="rect">
            <a:avLst/>
          </a:prstGeom>
          <a:noFill/>
          <a:ln>
            <a:noFill/>
          </a:ln>
        </p:spPr>
        <p:txBody>
          <a:bodyPr anchorCtr="0" anchor="t" bIns="0" lIns="0" spcFirstLastPara="1" rIns="0" wrap="square" tIns="10150">
            <a:spAutoFit/>
          </a:bodyPr>
          <a:lstStyle/>
          <a:p>
            <a:pPr indent="-368300" lvl="0" marL="374015" marR="800100" rtl="0" algn="l">
              <a:lnSpc>
                <a:spcPct val="100699"/>
              </a:lnSpc>
              <a:spcBef>
                <a:spcPts val="0"/>
              </a:spcBef>
              <a:spcAft>
                <a:spcPts val="0"/>
              </a:spcAft>
              <a:buClr>
                <a:schemeClr val="dk1"/>
              </a:buClr>
              <a:buSzPts val="2200"/>
              <a:buFont typeface="Arial"/>
              <a:buChar char="▪"/>
            </a:pPr>
            <a:r>
              <a:rPr lang="en-US"/>
              <a:t>What are different types of identities that contribute to your political identity?</a:t>
            </a:r>
            <a:endParaRPr/>
          </a:p>
          <a:p>
            <a:pPr indent="-368299" lvl="1" marL="831214" marR="5080" rtl="0" algn="l">
              <a:lnSpc>
                <a:spcPct val="119583"/>
              </a:lnSpc>
              <a:spcBef>
                <a:spcPts val="90"/>
              </a:spcBef>
              <a:spcAft>
                <a:spcPts val="0"/>
              </a:spcAft>
              <a:buSzPts val="2200"/>
              <a:buFont typeface="Arial"/>
              <a:buChar char="▪"/>
            </a:pPr>
            <a:r>
              <a:rPr i="1" lang="en-US" sz="2400">
                <a:latin typeface="Arial"/>
                <a:ea typeface="Arial"/>
                <a:cs typeface="Arial"/>
                <a:sym typeface="Arial"/>
              </a:rPr>
              <a:t>age, socioeconomic status, parents’ political affiliation, race and ethnicity, gender, religion, sexual orientation, education level</a:t>
            </a:r>
            <a:endParaRPr sz="2400">
              <a:latin typeface="Arial"/>
              <a:ea typeface="Arial"/>
              <a:cs typeface="Arial"/>
              <a:sym typeface="Arial"/>
            </a:endParaRPr>
          </a:p>
          <a:p>
            <a:pPr indent="-368300" lvl="0" marL="374650" rtl="0" algn="l">
              <a:lnSpc>
                <a:spcPct val="100000"/>
              </a:lnSpc>
              <a:spcBef>
                <a:spcPts val="919"/>
              </a:spcBef>
              <a:spcAft>
                <a:spcPts val="0"/>
              </a:spcAft>
              <a:buClr>
                <a:schemeClr val="dk1"/>
              </a:buClr>
              <a:buSzPts val="2200"/>
              <a:buFont typeface="Arial"/>
              <a:buChar char="▪"/>
            </a:pPr>
            <a:r>
              <a:rPr lang="en-US"/>
              <a:t>Which of your identities </a:t>
            </a:r>
            <a:r>
              <a:rPr b="1" lang="en-US">
                <a:latin typeface="Arial"/>
                <a:ea typeface="Arial"/>
                <a:cs typeface="Arial"/>
                <a:sym typeface="Arial"/>
              </a:rPr>
              <a:t>matters most </a:t>
            </a:r>
            <a:r>
              <a:rPr lang="en-US"/>
              <a:t>for why you are a voter? Why?</a:t>
            </a:r>
            <a:endParaRPr/>
          </a:p>
          <a:p>
            <a:pPr indent="-368300" lvl="0" marL="374650" rtl="0" algn="l">
              <a:lnSpc>
                <a:spcPct val="100000"/>
              </a:lnSpc>
              <a:spcBef>
                <a:spcPts val="990"/>
              </a:spcBef>
              <a:spcAft>
                <a:spcPts val="1600"/>
              </a:spcAft>
              <a:buClr>
                <a:schemeClr val="dk1"/>
              </a:buClr>
              <a:buSzPts val="2200"/>
              <a:buFont typeface="Arial"/>
              <a:buChar char="▪"/>
            </a:pPr>
            <a:r>
              <a:rPr lang="en-US"/>
              <a:t>Which of your identities </a:t>
            </a:r>
            <a:r>
              <a:rPr b="1" lang="en-US">
                <a:latin typeface="Arial"/>
                <a:ea typeface="Arial"/>
                <a:cs typeface="Arial"/>
                <a:sym typeface="Arial"/>
              </a:rPr>
              <a:t>matters least </a:t>
            </a:r>
            <a:r>
              <a:rPr lang="en-US"/>
              <a:t>for why you are a voter? Why?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916925" y="628808"/>
            <a:ext cx="8391000" cy="6900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Political IdentiTree Discussion</a:t>
            </a:r>
            <a:endParaRPr/>
          </a:p>
        </p:txBody>
      </p:sp>
      <p:sp>
        <p:nvSpPr>
          <p:cNvPr id="112" name="Google Shape;112;p21"/>
          <p:cNvSpPr txBox="1"/>
          <p:nvPr/>
        </p:nvSpPr>
        <p:spPr>
          <a:xfrm>
            <a:off x="1005825" y="1828970"/>
            <a:ext cx="10185400" cy="1983105"/>
          </a:xfrm>
          <a:prstGeom prst="rect">
            <a:avLst/>
          </a:prstGeom>
          <a:noFill/>
          <a:ln>
            <a:noFill/>
          </a:ln>
        </p:spPr>
        <p:txBody>
          <a:bodyPr anchorCtr="0" anchor="t" bIns="0" lIns="0" spcFirstLastPara="1" rIns="0" wrap="square" tIns="12050">
            <a:spAutoFit/>
          </a:bodyPr>
          <a:lstStyle/>
          <a:p>
            <a:pPr indent="-368300" lvl="0" marL="380365" marR="5080" rtl="0" algn="l">
              <a:lnSpc>
                <a:spcPct val="100099"/>
              </a:lnSpc>
              <a:spcBef>
                <a:spcPts val="0"/>
              </a:spcBef>
              <a:spcAft>
                <a:spcPts val="0"/>
              </a:spcAft>
              <a:buSzPts val="2200"/>
              <a:buFont typeface="Arial"/>
              <a:buChar char="▪"/>
            </a:pPr>
            <a:r>
              <a:rPr lang="en-US" sz="2400">
                <a:latin typeface="Arial"/>
                <a:ea typeface="Arial"/>
                <a:cs typeface="Arial"/>
                <a:sym typeface="Arial"/>
              </a:rPr>
              <a:t>How do your identities factor into why you are a voter? Does an identity factor into why you are a voter because it gives you a sense of belonging to a group?</a:t>
            </a:r>
            <a:endParaRPr sz="2400">
              <a:latin typeface="Arial"/>
              <a:ea typeface="Arial"/>
              <a:cs typeface="Arial"/>
              <a:sym typeface="Arial"/>
            </a:endParaRPr>
          </a:p>
          <a:p>
            <a:pPr indent="-368300" lvl="0" marL="380365" marR="120014" rtl="0" algn="l">
              <a:lnSpc>
                <a:spcPct val="100699"/>
              </a:lnSpc>
              <a:spcBef>
                <a:spcPts val="965"/>
              </a:spcBef>
              <a:spcAft>
                <a:spcPts val="0"/>
              </a:spcAft>
              <a:buSzPts val="2200"/>
              <a:buFont typeface="Arial"/>
              <a:buChar char="▪"/>
            </a:pPr>
            <a:r>
              <a:rPr lang="en-US" sz="2400">
                <a:latin typeface="Arial"/>
                <a:ea typeface="Arial"/>
                <a:cs typeface="Arial"/>
                <a:sym typeface="Arial"/>
              </a:rPr>
              <a:t>Are there certain identities you have never thought of before as influencing why you are a voter?</a:t>
            </a:r>
            <a:endParaRPr sz="2400">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16" name="Shape 116"/>
        <p:cNvGrpSpPr/>
        <p:nvPr/>
      </p:nvGrpSpPr>
      <p:grpSpPr>
        <a:xfrm>
          <a:off x="0" y="0"/>
          <a:ext cx="0" cy="0"/>
          <a:chOff x="0" y="0"/>
          <a:chExt cx="0" cy="0"/>
        </a:xfrm>
      </p:grpSpPr>
      <p:sp>
        <p:nvSpPr>
          <p:cNvPr id="117" name="Google Shape;117;p22"/>
          <p:cNvSpPr txBox="1"/>
          <p:nvPr>
            <p:ph type="title"/>
          </p:nvPr>
        </p:nvSpPr>
        <p:spPr>
          <a:xfrm>
            <a:off x="916925" y="628808"/>
            <a:ext cx="8391000" cy="6900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Conversation (20-30 minutes)</a:t>
            </a:r>
            <a:endParaRPr/>
          </a:p>
        </p:txBody>
      </p:sp>
      <p:sp>
        <p:nvSpPr>
          <p:cNvPr id="118" name="Google Shape;118;p22"/>
          <p:cNvSpPr txBox="1"/>
          <p:nvPr>
            <p:ph idx="1" type="body"/>
          </p:nvPr>
        </p:nvSpPr>
        <p:spPr>
          <a:xfrm>
            <a:off x="1012175" y="1828970"/>
            <a:ext cx="10110600" cy="3312300"/>
          </a:xfrm>
          <a:prstGeom prst="rect">
            <a:avLst/>
          </a:prstGeom>
          <a:noFill/>
          <a:ln>
            <a:noFill/>
          </a:ln>
        </p:spPr>
        <p:txBody>
          <a:bodyPr anchorCtr="0" anchor="t" bIns="0" lIns="0" spcFirstLastPara="1" rIns="0" wrap="square" tIns="10150">
            <a:spAutoFit/>
          </a:bodyPr>
          <a:lstStyle/>
          <a:p>
            <a:pPr indent="-361950" lvl="0" marL="374015" marR="314960" rtl="0" algn="l">
              <a:lnSpc>
                <a:spcPct val="100699"/>
              </a:lnSpc>
              <a:spcBef>
                <a:spcPts val="0"/>
              </a:spcBef>
              <a:spcAft>
                <a:spcPts val="0"/>
              </a:spcAft>
              <a:buClr>
                <a:schemeClr val="dk1"/>
              </a:buClr>
              <a:buSzPts val="2100"/>
              <a:buFont typeface="Arial"/>
              <a:buChar char="▪"/>
            </a:pPr>
            <a:r>
              <a:rPr lang="en-US"/>
              <a:t>How do particular portrayals of identities show up in our community and impact our ability to interact with others?</a:t>
            </a:r>
            <a:endParaRPr/>
          </a:p>
          <a:p>
            <a:pPr indent="-361950" lvl="0" marL="374015" marR="5080" rtl="0" algn="l">
              <a:lnSpc>
                <a:spcPct val="99900"/>
              </a:lnSpc>
              <a:spcBef>
                <a:spcPts val="990"/>
              </a:spcBef>
              <a:spcAft>
                <a:spcPts val="0"/>
              </a:spcAft>
              <a:buClr>
                <a:schemeClr val="dk1"/>
              </a:buClr>
              <a:buSzPts val="2100"/>
              <a:buFont typeface="Arial"/>
              <a:buChar char="▪"/>
            </a:pPr>
            <a:r>
              <a:rPr lang="en-US"/>
              <a:t>How do our social identities provide a lens to understand who we are and how our political actions - including voting, protesting, petitions, attending local and board commission meetings, contacting elected officials, writing public comments - impact others?</a:t>
            </a:r>
            <a:endParaRPr/>
          </a:p>
          <a:p>
            <a:pPr indent="-361950" lvl="0" marL="374015" marR="716915" rtl="0" algn="l">
              <a:lnSpc>
                <a:spcPct val="119583"/>
              </a:lnSpc>
              <a:spcBef>
                <a:spcPts val="1120"/>
              </a:spcBef>
              <a:spcAft>
                <a:spcPts val="1600"/>
              </a:spcAft>
              <a:buClr>
                <a:schemeClr val="dk1"/>
              </a:buClr>
              <a:buSzPts val="2100"/>
              <a:buFont typeface="Arial"/>
              <a:buChar char="▪"/>
            </a:pPr>
            <a:r>
              <a:rPr lang="en-US"/>
              <a:t>How do our own social identities impact how we perceive the political identities of others with different social identities?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916925" y="628808"/>
            <a:ext cx="8391000" cy="6900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Conversation</a:t>
            </a:r>
            <a:endParaRPr/>
          </a:p>
        </p:txBody>
      </p:sp>
      <p:sp>
        <p:nvSpPr>
          <p:cNvPr id="124" name="Google Shape;124;p23"/>
          <p:cNvSpPr txBox="1"/>
          <p:nvPr/>
        </p:nvSpPr>
        <p:spPr>
          <a:xfrm>
            <a:off x="1024875" y="1491222"/>
            <a:ext cx="10127615" cy="4114800"/>
          </a:xfrm>
          <a:prstGeom prst="rect">
            <a:avLst/>
          </a:prstGeom>
          <a:noFill/>
          <a:ln>
            <a:noFill/>
          </a:ln>
        </p:spPr>
        <p:txBody>
          <a:bodyPr anchorCtr="0" anchor="t" bIns="0" lIns="0" spcFirstLastPara="1" rIns="0" wrap="square" tIns="12700">
            <a:spAutoFit/>
          </a:bodyPr>
          <a:lstStyle/>
          <a:p>
            <a:pPr indent="-349250" lvl="0" marL="361315" marR="69850" rtl="0" algn="l">
              <a:lnSpc>
                <a:spcPct val="114599"/>
              </a:lnSpc>
              <a:spcBef>
                <a:spcPts val="0"/>
              </a:spcBef>
              <a:spcAft>
                <a:spcPts val="0"/>
              </a:spcAft>
              <a:buSzPts val="1900"/>
              <a:buFont typeface="Arial"/>
              <a:buChar char="▪"/>
            </a:pPr>
            <a:r>
              <a:rPr lang="en-US" sz="2400">
                <a:latin typeface="Arial"/>
                <a:ea typeface="Arial"/>
                <a:cs typeface="Arial"/>
                <a:sym typeface="Arial"/>
              </a:rPr>
              <a:t>How do you feel when candidates or political groups talk positively about the identities that matter most to you? How does it influence your sense of belonging? Would you share an example from the election?</a:t>
            </a:r>
            <a:endParaRPr sz="2400">
              <a:latin typeface="Arial"/>
              <a:ea typeface="Arial"/>
              <a:cs typeface="Arial"/>
              <a:sym typeface="Arial"/>
            </a:endParaRPr>
          </a:p>
          <a:p>
            <a:pPr indent="-349250" lvl="0" marL="361315" marR="5080" rtl="0" algn="l">
              <a:lnSpc>
                <a:spcPct val="100099"/>
              </a:lnSpc>
              <a:spcBef>
                <a:spcPts val="1115"/>
              </a:spcBef>
              <a:spcAft>
                <a:spcPts val="0"/>
              </a:spcAft>
              <a:buSzPts val="1900"/>
              <a:buFont typeface="Arial"/>
              <a:buChar char="▪"/>
            </a:pPr>
            <a:r>
              <a:rPr lang="en-US" sz="2400">
                <a:latin typeface="Arial"/>
                <a:ea typeface="Arial"/>
                <a:cs typeface="Arial"/>
                <a:sym typeface="Arial"/>
              </a:rPr>
              <a:t>How do you feel when candidates or political groups talk negatively about the identities that matter most to you?	How does it influence your sense of belonging? Would you share an example from the election?</a:t>
            </a:r>
            <a:endParaRPr sz="2400">
              <a:latin typeface="Arial"/>
              <a:ea typeface="Arial"/>
              <a:cs typeface="Arial"/>
              <a:sym typeface="Arial"/>
            </a:endParaRPr>
          </a:p>
          <a:p>
            <a:pPr indent="-349250" lvl="0" marL="361315" marR="230504" rtl="0" algn="l">
              <a:lnSpc>
                <a:spcPct val="100299"/>
              </a:lnSpc>
              <a:spcBef>
                <a:spcPts val="980"/>
              </a:spcBef>
              <a:spcAft>
                <a:spcPts val="0"/>
              </a:spcAft>
              <a:buSzPts val="1900"/>
              <a:buFont typeface="Arial"/>
              <a:buChar char="▪"/>
            </a:pPr>
            <a:r>
              <a:rPr lang="en-US" sz="2400">
                <a:latin typeface="Arial"/>
                <a:ea typeface="Arial"/>
                <a:cs typeface="Arial"/>
                <a:sym typeface="Arial"/>
              </a:rPr>
              <a:t>How do you feel when you see or hear a positive portrayal of the identities that matter most to you in the media or on social media?	How does it influence your sense of belonging? Would you share an example from the election?</a:t>
            </a:r>
            <a:endParaRPr sz="24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