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56" r:id="rId2"/>
    <p:sldId id="257" r:id="rId3"/>
    <p:sldId id="258" r:id="rId4"/>
    <p:sldId id="259" r:id="rId5"/>
    <p:sldId id="260" r:id="rId6"/>
    <p:sldId id="285"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4" r:id="rId20"/>
    <p:sldId id="275" r:id="rId21"/>
    <p:sldId id="272" r:id="rId22"/>
    <p:sldId id="276" r:id="rId23"/>
    <p:sldId id="277" r:id="rId24"/>
    <p:sldId id="278" r:id="rId25"/>
    <p:sldId id="279" r:id="rId26"/>
    <p:sldId id="281" r:id="rId27"/>
    <p:sldId id="280" r:id="rId28"/>
    <p:sldId id="282" r:id="rId29"/>
    <p:sldId id="283" r:id="rId30"/>
    <p:sldId id="284" r:id="rId31"/>
    <p:sldId id="286" r:id="rId32"/>
    <p:sldId id="287" r:id="rId33"/>
    <p:sldId id="292" r:id="rId34"/>
    <p:sldId id="288" r:id="rId35"/>
    <p:sldId id="289" r:id="rId36"/>
    <p:sldId id="293" r:id="rId37"/>
    <p:sldId id="290" r:id="rId38"/>
    <p:sldId id="291" r:id="rId39"/>
    <p:sldId id="294" r:id="rId40"/>
    <p:sldId id="298" r:id="rId41"/>
    <p:sldId id="299" r:id="rId42"/>
    <p:sldId id="300" r:id="rId43"/>
    <p:sldId id="295" r:id="rId44"/>
    <p:sldId id="296" r:id="rId45"/>
    <p:sldId id="301" r:id="rId46"/>
    <p:sldId id="302" r:id="rId4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5E7C96-05C2-4053-B5A2-59DAAE2946D1}" v="638" dt="2022-01-24T03:52:17.775"/>
    <p1510:client id="{2A6D85EB-8DF4-4318-B393-19D2DB35A621}" v="6" dt="2022-01-24T03:59:05.7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h Franco" userId="822d8fe80610f946" providerId="LiveId" clId="{195E7C96-05C2-4053-B5A2-59DAAE2946D1}"/>
    <pc:docChg chg="undo redo custSel addSld delSld modSld sldOrd">
      <pc:chgData name="Josh Franco" userId="822d8fe80610f946" providerId="LiveId" clId="{195E7C96-05C2-4053-B5A2-59DAAE2946D1}" dt="2022-01-24T03:54:56.934" v="6816" actId="20577"/>
      <pc:docMkLst>
        <pc:docMk/>
      </pc:docMkLst>
      <pc:sldChg chg="addSp delSp modSp new mod setBg">
        <pc:chgData name="Josh Franco" userId="822d8fe80610f946" providerId="LiveId" clId="{195E7C96-05C2-4053-B5A2-59DAAE2946D1}" dt="2022-01-24T03:48:23.463" v="6292" actId="113"/>
        <pc:sldMkLst>
          <pc:docMk/>
          <pc:sldMk cId="671308896" sldId="256"/>
        </pc:sldMkLst>
        <pc:spChg chg="mod">
          <ac:chgData name="Josh Franco" userId="822d8fe80610f946" providerId="LiveId" clId="{195E7C96-05C2-4053-B5A2-59DAAE2946D1}" dt="2022-01-24T03:48:23.463" v="6292" actId="113"/>
          <ac:spMkLst>
            <pc:docMk/>
            <pc:sldMk cId="671308896" sldId="256"/>
            <ac:spMk id="2" creationId="{91C99FF4-17DB-4CFA-ADBF-DBC6EDDAE8A7}"/>
          </ac:spMkLst>
        </pc:spChg>
        <pc:spChg chg="mod">
          <ac:chgData name="Josh Franco" userId="822d8fe80610f946" providerId="LiveId" clId="{195E7C96-05C2-4053-B5A2-59DAAE2946D1}" dt="2022-01-24T03:17:12.865" v="2449" actId="26606"/>
          <ac:spMkLst>
            <pc:docMk/>
            <pc:sldMk cId="671308896" sldId="256"/>
            <ac:spMk id="3" creationId="{150DFCBC-CA8D-4BBA-AD41-FA46920FFEF7}"/>
          </ac:spMkLst>
        </pc:spChg>
        <pc:spChg chg="add del">
          <ac:chgData name="Josh Franco" userId="822d8fe80610f946" providerId="LiveId" clId="{195E7C96-05C2-4053-B5A2-59DAAE2946D1}" dt="2022-01-24T03:17:12.865" v="2449" actId="26606"/>
          <ac:spMkLst>
            <pc:docMk/>
            <pc:sldMk cId="671308896" sldId="256"/>
            <ac:spMk id="10" creationId="{BECACB72-3535-4C1F-B618-F4CBD214F4FF}"/>
          </ac:spMkLst>
        </pc:spChg>
        <pc:spChg chg="add del">
          <ac:chgData name="Josh Franco" userId="822d8fe80610f946" providerId="LiveId" clId="{195E7C96-05C2-4053-B5A2-59DAAE2946D1}" dt="2022-01-24T03:17:12.860" v="2448" actId="26606"/>
          <ac:spMkLst>
            <pc:docMk/>
            <pc:sldMk cId="671308896" sldId="256"/>
            <ac:spMk id="15" creationId="{1DF91F20-B96F-4F77-AC3E-2CDD3BAA10C2}"/>
          </ac:spMkLst>
        </pc:spChg>
        <pc:spChg chg="add del">
          <ac:chgData name="Josh Franco" userId="822d8fe80610f946" providerId="LiveId" clId="{195E7C96-05C2-4053-B5A2-59DAAE2946D1}" dt="2022-01-24T03:17:12.860" v="2448" actId="26606"/>
          <ac:spMkLst>
            <pc:docMk/>
            <pc:sldMk cId="671308896" sldId="256"/>
            <ac:spMk id="17" creationId="{C3D487F7-9050-4871-B351-34A72ADB296C}"/>
          </ac:spMkLst>
        </pc:spChg>
        <pc:spChg chg="add del">
          <ac:chgData name="Josh Franco" userId="822d8fe80610f946" providerId="LiveId" clId="{195E7C96-05C2-4053-B5A2-59DAAE2946D1}" dt="2022-01-24T03:17:12.860" v="2448" actId="26606"/>
          <ac:spMkLst>
            <pc:docMk/>
            <pc:sldMk cId="671308896" sldId="256"/>
            <ac:spMk id="19" creationId="{F43C27DD-EF6A-4C48-9669-C2970E71A814}"/>
          </ac:spMkLst>
        </pc:spChg>
        <pc:spChg chg="add del">
          <ac:chgData name="Josh Franco" userId="822d8fe80610f946" providerId="LiveId" clId="{195E7C96-05C2-4053-B5A2-59DAAE2946D1}" dt="2022-01-24T03:17:12.860" v="2448" actId="26606"/>
          <ac:spMkLst>
            <pc:docMk/>
            <pc:sldMk cId="671308896" sldId="256"/>
            <ac:spMk id="21" creationId="{C84384FE-1C88-4CAA-8FB8-2313A3AE734D}"/>
          </ac:spMkLst>
        </pc:spChg>
        <pc:spChg chg="add del">
          <ac:chgData name="Josh Franco" userId="822d8fe80610f946" providerId="LiveId" clId="{195E7C96-05C2-4053-B5A2-59DAAE2946D1}" dt="2022-01-24T03:17:12.860" v="2448" actId="26606"/>
          <ac:spMkLst>
            <pc:docMk/>
            <pc:sldMk cId="671308896" sldId="256"/>
            <ac:spMk id="23" creationId="{87B6A113-58CD-406C-BCE4-6E1F1F2BE696}"/>
          </ac:spMkLst>
        </pc:spChg>
        <pc:spChg chg="add del">
          <ac:chgData name="Josh Franco" userId="822d8fe80610f946" providerId="LiveId" clId="{195E7C96-05C2-4053-B5A2-59DAAE2946D1}" dt="2022-01-24T03:17:12.860" v="2448" actId="26606"/>
          <ac:spMkLst>
            <pc:docMk/>
            <pc:sldMk cId="671308896" sldId="256"/>
            <ac:spMk id="25" creationId="{05A1AA86-B7E6-4C02-AA34-F1A25CD4CCBD}"/>
          </ac:spMkLst>
        </pc:spChg>
        <pc:spChg chg="add">
          <ac:chgData name="Josh Franco" userId="822d8fe80610f946" providerId="LiveId" clId="{195E7C96-05C2-4053-B5A2-59DAAE2946D1}" dt="2022-01-24T03:17:12.865" v="2449" actId="26606"/>
          <ac:spMkLst>
            <pc:docMk/>
            <pc:sldMk cId="671308896" sldId="256"/>
            <ac:spMk id="27" creationId="{FD1F6D5A-5AAD-43D6-97D4-DF14973EF37B}"/>
          </ac:spMkLst>
        </pc:spChg>
        <pc:picChg chg="add mod">
          <ac:chgData name="Josh Franco" userId="822d8fe80610f946" providerId="LiveId" clId="{195E7C96-05C2-4053-B5A2-59DAAE2946D1}" dt="2022-01-24T03:17:12.865" v="2449" actId="26606"/>
          <ac:picMkLst>
            <pc:docMk/>
            <pc:sldMk cId="671308896" sldId="256"/>
            <ac:picMk id="7" creationId="{9F165D80-F054-47BE-9846-2B558C3C7C46}"/>
          </ac:picMkLst>
        </pc:picChg>
      </pc:sldChg>
      <pc:sldChg chg="addSp delSp modSp new mod setBg modClrScheme delDesignElem chgLayout">
        <pc:chgData name="Josh Franco" userId="822d8fe80610f946" providerId="LiveId" clId="{195E7C96-05C2-4053-B5A2-59DAAE2946D1}" dt="2022-01-24T03:49:29.883" v="6308" actId="26606"/>
        <pc:sldMkLst>
          <pc:docMk/>
          <pc:sldMk cId="1156170387" sldId="257"/>
        </pc:sldMkLst>
        <pc:spChg chg="del mod ord">
          <ac:chgData name="Josh Franco" userId="822d8fe80610f946" providerId="LiveId" clId="{195E7C96-05C2-4053-B5A2-59DAAE2946D1}" dt="2022-01-24T02:13:32.304" v="102" actId="700"/>
          <ac:spMkLst>
            <pc:docMk/>
            <pc:sldMk cId="1156170387" sldId="257"/>
            <ac:spMk id="2" creationId="{8E2DED05-455E-4B7C-A7B4-6B609723EA3A}"/>
          </ac:spMkLst>
        </pc:spChg>
        <pc:spChg chg="del mod ord">
          <ac:chgData name="Josh Franco" userId="822d8fe80610f946" providerId="LiveId" clId="{195E7C96-05C2-4053-B5A2-59DAAE2946D1}" dt="2022-01-24T02:13:32.304" v="102" actId="700"/>
          <ac:spMkLst>
            <pc:docMk/>
            <pc:sldMk cId="1156170387" sldId="257"/>
            <ac:spMk id="3" creationId="{A657C027-278A-4ABE-9B45-8DC22A944343}"/>
          </ac:spMkLst>
        </pc:spChg>
        <pc:spChg chg="add mod ord">
          <ac:chgData name="Josh Franco" userId="822d8fe80610f946" providerId="LiveId" clId="{195E7C96-05C2-4053-B5A2-59DAAE2946D1}" dt="2022-01-24T03:49:29.883" v="6308" actId="26606"/>
          <ac:spMkLst>
            <pc:docMk/>
            <pc:sldMk cId="1156170387" sldId="257"/>
            <ac:spMk id="4" creationId="{D8CA6918-028B-42C1-AFFA-9B89E91980B3}"/>
          </ac:spMkLst>
        </pc:spChg>
        <pc:spChg chg="add del mod ord">
          <ac:chgData name="Josh Franco" userId="822d8fe80610f946" providerId="LiveId" clId="{195E7C96-05C2-4053-B5A2-59DAAE2946D1}" dt="2022-01-24T02:22:09.238" v="859" actId="26606"/>
          <ac:spMkLst>
            <pc:docMk/>
            <pc:sldMk cId="1156170387" sldId="257"/>
            <ac:spMk id="5" creationId="{8383627E-4938-4D76-A1A6-A04982A78F7B}"/>
          </ac:spMkLst>
        </pc:spChg>
        <pc:spChg chg="add del">
          <ac:chgData name="Josh Franco" userId="822d8fe80610f946" providerId="LiveId" clId="{195E7C96-05C2-4053-B5A2-59DAAE2946D1}" dt="2022-01-24T03:49:29.842" v="6307" actId="26606"/>
          <ac:spMkLst>
            <pc:docMk/>
            <pc:sldMk cId="1156170387" sldId="257"/>
            <ac:spMk id="9" creationId="{A580F890-B085-4E95-96AA-55AEBEC5CE6E}"/>
          </ac:spMkLst>
        </pc:spChg>
        <pc:spChg chg="add del">
          <ac:chgData name="Josh Franco" userId="822d8fe80610f946" providerId="LiveId" clId="{195E7C96-05C2-4053-B5A2-59DAAE2946D1}" dt="2022-01-24T03:49:29.842" v="6307" actId="26606"/>
          <ac:spMkLst>
            <pc:docMk/>
            <pc:sldMk cId="1156170387" sldId="257"/>
            <ac:spMk id="10" creationId="{D3F51FEB-38FB-4F6C-9F7B-2F2AFAB65463}"/>
          </ac:spMkLst>
        </pc:spChg>
        <pc:spChg chg="add del">
          <ac:chgData name="Josh Franco" userId="822d8fe80610f946" providerId="LiveId" clId="{195E7C96-05C2-4053-B5A2-59DAAE2946D1}" dt="2022-01-24T03:48:54.310" v="6294" actId="26606"/>
          <ac:spMkLst>
            <pc:docMk/>
            <pc:sldMk cId="1156170387" sldId="257"/>
            <ac:spMk id="11" creationId="{B819A166-7571-4003-A6B8-B62034C3ED30}"/>
          </ac:spMkLst>
        </pc:spChg>
        <pc:spChg chg="add del">
          <ac:chgData name="Josh Franco" userId="822d8fe80610f946" providerId="LiveId" clId="{195E7C96-05C2-4053-B5A2-59DAAE2946D1}" dt="2022-01-24T03:49:29.842" v="6307" actId="26606"/>
          <ac:spMkLst>
            <pc:docMk/>
            <pc:sldMk cId="1156170387" sldId="257"/>
            <ac:spMk id="12" creationId="{2B566528-1B12-4246-9431-5C2D7D081168}"/>
          </ac:spMkLst>
        </pc:spChg>
        <pc:spChg chg="add del">
          <ac:chgData name="Josh Franco" userId="822d8fe80610f946" providerId="LiveId" clId="{195E7C96-05C2-4053-B5A2-59DAAE2946D1}" dt="2022-01-24T03:49:29.842" v="6307" actId="26606"/>
          <ac:spMkLst>
            <pc:docMk/>
            <pc:sldMk cId="1156170387" sldId="257"/>
            <ac:spMk id="13" creationId="{1E547BA6-BAE0-43BB-A7CA-60F69CE252F0}"/>
          </ac:spMkLst>
        </pc:spChg>
        <pc:spChg chg="add del">
          <ac:chgData name="Josh Franco" userId="822d8fe80610f946" providerId="LiveId" clId="{195E7C96-05C2-4053-B5A2-59DAAE2946D1}" dt="2022-01-24T03:49:29.842" v="6307" actId="26606"/>
          <ac:spMkLst>
            <pc:docMk/>
            <pc:sldMk cId="1156170387" sldId="257"/>
            <ac:spMk id="14" creationId="{2E80C965-DB6D-4F81-9E9E-B027384D0BD6}"/>
          </ac:spMkLst>
        </pc:spChg>
        <pc:spChg chg="add del">
          <ac:chgData name="Josh Franco" userId="822d8fe80610f946" providerId="LiveId" clId="{195E7C96-05C2-4053-B5A2-59DAAE2946D1}" dt="2022-01-24T03:49:07.325" v="6303" actId="700"/>
          <ac:spMkLst>
            <pc:docMk/>
            <pc:sldMk cId="1156170387" sldId="257"/>
            <ac:spMk id="16" creationId="{593B4D24-F4A8-4141-A20A-E0575D199633}"/>
          </ac:spMkLst>
        </pc:spChg>
        <pc:spChg chg="add">
          <ac:chgData name="Josh Franco" userId="822d8fe80610f946" providerId="LiveId" clId="{195E7C96-05C2-4053-B5A2-59DAAE2946D1}" dt="2022-01-24T03:49:29.883" v="6308" actId="26606"/>
          <ac:spMkLst>
            <pc:docMk/>
            <pc:sldMk cId="1156170387" sldId="257"/>
            <ac:spMk id="17" creationId="{257363FD-7E77-4145-9483-331A807ADF0E}"/>
          </ac:spMkLst>
        </pc:spChg>
        <pc:spChg chg="add del">
          <ac:chgData name="Josh Franco" userId="822d8fe80610f946" providerId="LiveId" clId="{195E7C96-05C2-4053-B5A2-59DAAE2946D1}" dt="2022-01-24T03:49:07.325" v="6303" actId="700"/>
          <ac:spMkLst>
            <pc:docMk/>
            <pc:sldMk cId="1156170387" sldId="257"/>
            <ac:spMk id="18" creationId="{F0AA5FD3-177A-4313-B5D0-2DF4B3443050}"/>
          </ac:spMkLst>
        </pc:spChg>
        <pc:spChg chg="add del">
          <ac:chgData name="Josh Franco" userId="822d8fe80610f946" providerId="LiveId" clId="{195E7C96-05C2-4053-B5A2-59DAAE2946D1}" dt="2022-01-24T03:49:07.325" v="6303" actId="700"/>
          <ac:spMkLst>
            <pc:docMk/>
            <pc:sldMk cId="1156170387" sldId="257"/>
            <ac:spMk id="20" creationId="{55A741C2-AB82-4BF5-9324-5D0B56A3D0F7}"/>
          </ac:spMkLst>
        </pc:spChg>
        <pc:spChg chg="add del">
          <ac:chgData name="Josh Franco" userId="822d8fe80610f946" providerId="LiveId" clId="{195E7C96-05C2-4053-B5A2-59DAAE2946D1}" dt="2022-01-24T03:49:07.325" v="6303" actId="700"/>
          <ac:spMkLst>
            <pc:docMk/>
            <pc:sldMk cId="1156170387" sldId="257"/>
            <ac:spMk id="22" creationId="{DCD46807-BF17-4E5D-90A8-A062604C00C6}"/>
          </ac:spMkLst>
        </pc:spChg>
        <pc:graphicFrameChg chg="add mod ord modGraphic">
          <ac:chgData name="Josh Franco" userId="822d8fe80610f946" providerId="LiveId" clId="{195E7C96-05C2-4053-B5A2-59DAAE2946D1}" dt="2022-01-24T03:49:29.883" v="6308" actId="26606"/>
          <ac:graphicFrameMkLst>
            <pc:docMk/>
            <pc:sldMk cId="1156170387" sldId="257"/>
            <ac:graphicFrameMk id="7" creationId="{21A25F40-951E-4C1C-8164-CEFC84B56FA7}"/>
          </ac:graphicFrameMkLst>
        </pc:graphicFrameChg>
      </pc:sldChg>
      <pc:sldChg chg="addSp modSp new mod setBg">
        <pc:chgData name="Josh Franco" userId="822d8fe80610f946" providerId="LiveId" clId="{195E7C96-05C2-4053-B5A2-59DAAE2946D1}" dt="2022-01-24T03:50:13.788" v="6435" actId="20577"/>
        <pc:sldMkLst>
          <pc:docMk/>
          <pc:sldMk cId="1493593792" sldId="258"/>
        </pc:sldMkLst>
        <pc:spChg chg="mod">
          <ac:chgData name="Josh Franco" userId="822d8fe80610f946" providerId="LiveId" clId="{195E7C96-05C2-4053-B5A2-59DAAE2946D1}" dt="2022-01-24T02:22:30.564" v="860" actId="26606"/>
          <ac:spMkLst>
            <pc:docMk/>
            <pc:sldMk cId="1493593792" sldId="258"/>
            <ac:spMk id="2" creationId="{C44C2922-4A87-44BA-AAAD-0AFD3E4D7A4D}"/>
          </ac:spMkLst>
        </pc:spChg>
        <pc:spChg chg="mod">
          <ac:chgData name="Josh Franco" userId="822d8fe80610f946" providerId="LiveId" clId="{195E7C96-05C2-4053-B5A2-59DAAE2946D1}" dt="2022-01-24T03:50:13.788" v="6435" actId="20577"/>
          <ac:spMkLst>
            <pc:docMk/>
            <pc:sldMk cId="1493593792" sldId="258"/>
            <ac:spMk id="3" creationId="{015421BA-2DDC-4519-998D-219409D4FFB4}"/>
          </ac:spMkLst>
        </pc:spChg>
        <pc:spChg chg="add">
          <ac:chgData name="Josh Franco" userId="822d8fe80610f946" providerId="LiveId" clId="{195E7C96-05C2-4053-B5A2-59DAAE2946D1}" dt="2022-01-24T02:22:30.564" v="860" actId="26606"/>
          <ac:spMkLst>
            <pc:docMk/>
            <pc:sldMk cId="1493593792" sldId="258"/>
            <ac:spMk id="8" creationId="{09588DA8-065E-4F6F-8EFD-43104AB2E0CF}"/>
          </ac:spMkLst>
        </pc:spChg>
        <pc:spChg chg="add">
          <ac:chgData name="Josh Franco" userId="822d8fe80610f946" providerId="LiveId" clId="{195E7C96-05C2-4053-B5A2-59DAAE2946D1}" dt="2022-01-24T02:22:30.564" v="860" actId="26606"/>
          <ac:spMkLst>
            <pc:docMk/>
            <pc:sldMk cId="1493593792" sldId="258"/>
            <ac:spMk id="10" creationId="{C4285719-470E-454C-AF62-8323075F1F5B}"/>
          </ac:spMkLst>
        </pc:spChg>
        <pc:spChg chg="add">
          <ac:chgData name="Josh Franco" userId="822d8fe80610f946" providerId="LiveId" clId="{195E7C96-05C2-4053-B5A2-59DAAE2946D1}" dt="2022-01-24T02:22:30.564" v="860" actId="26606"/>
          <ac:spMkLst>
            <pc:docMk/>
            <pc:sldMk cId="1493593792" sldId="258"/>
            <ac:spMk id="12" creationId="{CD9FE4EF-C4D8-49A0-B2FF-81D8DB7D8A24}"/>
          </ac:spMkLst>
        </pc:spChg>
        <pc:spChg chg="add">
          <ac:chgData name="Josh Franco" userId="822d8fe80610f946" providerId="LiveId" clId="{195E7C96-05C2-4053-B5A2-59DAAE2946D1}" dt="2022-01-24T02:22:30.564" v="860" actId="26606"/>
          <ac:spMkLst>
            <pc:docMk/>
            <pc:sldMk cId="1493593792" sldId="258"/>
            <ac:spMk id="14" creationId="{4300840D-0A0B-4512-BACA-B439D5B9C57C}"/>
          </ac:spMkLst>
        </pc:spChg>
        <pc:spChg chg="add">
          <ac:chgData name="Josh Franco" userId="822d8fe80610f946" providerId="LiveId" clId="{195E7C96-05C2-4053-B5A2-59DAAE2946D1}" dt="2022-01-24T02:22:30.564" v="860" actId="26606"/>
          <ac:spMkLst>
            <pc:docMk/>
            <pc:sldMk cId="1493593792" sldId="258"/>
            <ac:spMk id="16" creationId="{D2B78728-A580-49A7-84F9-6EF6F583ADE0}"/>
          </ac:spMkLst>
        </pc:spChg>
        <pc:spChg chg="add">
          <ac:chgData name="Josh Franco" userId="822d8fe80610f946" providerId="LiveId" clId="{195E7C96-05C2-4053-B5A2-59DAAE2946D1}" dt="2022-01-24T02:22:30.564" v="860" actId="26606"/>
          <ac:spMkLst>
            <pc:docMk/>
            <pc:sldMk cId="1493593792" sldId="258"/>
            <ac:spMk id="18" creationId="{38FAA1A1-D861-433F-88FA-1E9D6FD31D11}"/>
          </ac:spMkLst>
        </pc:spChg>
        <pc:spChg chg="add">
          <ac:chgData name="Josh Franco" userId="822d8fe80610f946" providerId="LiveId" clId="{195E7C96-05C2-4053-B5A2-59DAAE2946D1}" dt="2022-01-24T02:22:30.564" v="860" actId="26606"/>
          <ac:spMkLst>
            <pc:docMk/>
            <pc:sldMk cId="1493593792" sldId="258"/>
            <ac:spMk id="20" creationId="{8D71EDA1-87BF-4D5D-AB79-F346FD19278A}"/>
          </ac:spMkLst>
        </pc:spChg>
      </pc:sldChg>
      <pc:sldChg chg="addSp delSp modSp new mod modClrScheme chgLayout">
        <pc:chgData name="Josh Franco" userId="822d8fe80610f946" providerId="LiveId" clId="{195E7C96-05C2-4053-B5A2-59DAAE2946D1}" dt="2022-01-24T03:51:06.095" v="6441" actId="12269"/>
        <pc:sldMkLst>
          <pc:docMk/>
          <pc:sldMk cId="1165923860" sldId="259"/>
        </pc:sldMkLst>
        <pc:spChg chg="del mod ord">
          <ac:chgData name="Josh Franco" userId="822d8fe80610f946" providerId="LiveId" clId="{195E7C96-05C2-4053-B5A2-59DAAE2946D1}" dt="2022-01-24T02:16:22.599" v="509" actId="700"/>
          <ac:spMkLst>
            <pc:docMk/>
            <pc:sldMk cId="1165923860" sldId="259"/>
            <ac:spMk id="2" creationId="{487B0AE5-6A3B-4484-9F53-BEB01B97D6A9}"/>
          </ac:spMkLst>
        </pc:spChg>
        <pc:spChg chg="del mod ord">
          <ac:chgData name="Josh Franco" userId="822d8fe80610f946" providerId="LiveId" clId="{195E7C96-05C2-4053-B5A2-59DAAE2946D1}" dt="2022-01-24T02:16:22.599" v="509" actId="700"/>
          <ac:spMkLst>
            <pc:docMk/>
            <pc:sldMk cId="1165923860" sldId="259"/>
            <ac:spMk id="3" creationId="{CFB6B2A0-8900-469B-9157-E6452CC39898}"/>
          </ac:spMkLst>
        </pc:spChg>
        <pc:spChg chg="add mod ord">
          <ac:chgData name="Josh Franco" userId="822d8fe80610f946" providerId="LiveId" clId="{195E7C96-05C2-4053-B5A2-59DAAE2946D1}" dt="2022-01-24T02:20:38.655" v="853" actId="20577"/>
          <ac:spMkLst>
            <pc:docMk/>
            <pc:sldMk cId="1165923860" sldId="259"/>
            <ac:spMk id="4" creationId="{95847D7C-8124-4E72-9622-A47CB8610D2C}"/>
          </ac:spMkLst>
        </pc:spChg>
        <pc:spChg chg="add del mod ord">
          <ac:chgData name="Josh Franco" userId="822d8fe80610f946" providerId="LiveId" clId="{195E7C96-05C2-4053-B5A2-59DAAE2946D1}" dt="2022-01-24T02:17:01.687" v="636" actId="1032"/>
          <ac:spMkLst>
            <pc:docMk/>
            <pc:sldMk cId="1165923860" sldId="259"/>
            <ac:spMk id="5" creationId="{23C961B1-D3B8-4C4C-872B-1BD2E17FDF07}"/>
          </ac:spMkLst>
        </pc:spChg>
        <pc:spChg chg="add del mod ord">
          <ac:chgData name="Josh Franco" userId="822d8fe80610f946" providerId="LiveId" clId="{195E7C96-05C2-4053-B5A2-59DAAE2946D1}" dt="2022-01-24T02:16:48.702" v="621" actId="700"/>
          <ac:spMkLst>
            <pc:docMk/>
            <pc:sldMk cId="1165923860" sldId="259"/>
            <ac:spMk id="6" creationId="{F43912CC-605F-4EBC-941A-2CF1632AF437}"/>
          </ac:spMkLst>
        </pc:spChg>
        <pc:spChg chg="add mod ord">
          <ac:chgData name="Josh Franco" userId="822d8fe80610f946" providerId="LiveId" clId="{195E7C96-05C2-4053-B5A2-59DAAE2946D1}" dt="2022-01-24T02:16:51.918" v="628" actId="20577"/>
          <ac:spMkLst>
            <pc:docMk/>
            <pc:sldMk cId="1165923860" sldId="259"/>
            <ac:spMk id="7" creationId="{C495F4C5-A703-4067-B3DD-B0507F973A53}"/>
          </ac:spMkLst>
        </pc:spChg>
        <pc:spChg chg="add mod ord">
          <ac:chgData name="Josh Franco" userId="822d8fe80610f946" providerId="LiveId" clId="{195E7C96-05C2-4053-B5A2-59DAAE2946D1}" dt="2022-01-24T02:16:54.227" v="634" actId="20577"/>
          <ac:spMkLst>
            <pc:docMk/>
            <pc:sldMk cId="1165923860" sldId="259"/>
            <ac:spMk id="8" creationId="{6CADBA8F-AF21-434F-B33C-90D6713F11A3}"/>
          </ac:spMkLst>
        </pc:spChg>
        <pc:spChg chg="add del mod ord">
          <ac:chgData name="Josh Franco" userId="822d8fe80610f946" providerId="LiveId" clId="{195E7C96-05C2-4053-B5A2-59DAAE2946D1}" dt="2022-01-24T02:20:09.692" v="803" actId="1032"/>
          <ac:spMkLst>
            <pc:docMk/>
            <pc:sldMk cId="1165923860" sldId="259"/>
            <ac:spMk id="9" creationId="{2D4CCCED-1F66-485D-9380-E38E66F8F1AC}"/>
          </ac:spMkLst>
        </pc:spChg>
        <pc:graphicFrameChg chg="add mod modGraphic">
          <ac:chgData name="Josh Franco" userId="822d8fe80610f946" providerId="LiveId" clId="{195E7C96-05C2-4053-B5A2-59DAAE2946D1}" dt="2022-01-24T02:20:54.987" v="858" actId="20577"/>
          <ac:graphicFrameMkLst>
            <pc:docMk/>
            <pc:sldMk cId="1165923860" sldId="259"/>
            <ac:graphicFrameMk id="10" creationId="{17486B80-4010-403B-BA28-33E7E5D16F56}"/>
          </ac:graphicFrameMkLst>
        </pc:graphicFrameChg>
        <pc:graphicFrameChg chg="add mod modGraphic">
          <ac:chgData name="Josh Franco" userId="822d8fe80610f946" providerId="LiveId" clId="{195E7C96-05C2-4053-B5A2-59DAAE2946D1}" dt="2022-01-24T03:51:06.095" v="6441" actId="12269"/>
          <ac:graphicFrameMkLst>
            <pc:docMk/>
            <pc:sldMk cId="1165923860" sldId="259"/>
            <ac:graphicFrameMk id="11" creationId="{89F0F4AF-5FF6-445B-8879-9699A39501E2}"/>
          </ac:graphicFrameMkLst>
        </pc:graphicFrameChg>
      </pc:sldChg>
      <pc:sldChg chg="addSp delSp modSp add mod">
        <pc:chgData name="Josh Franco" userId="822d8fe80610f946" providerId="LiveId" clId="{195E7C96-05C2-4053-B5A2-59DAAE2946D1}" dt="2022-01-24T02:31:06.415" v="917" actId="113"/>
        <pc:sldMkLst>
          <pc:docMk/>
          <pc:sldMk cId="886586197" sldId="260"/>
        </pc:sldMkLst>
        <pc:spChg chg="add mod">
          <ac:chgData name="Josh Franco" userId="822d8fe80610f946" providerId="LiveId" clId="{195E7C96-05C2-4053-B5A2-59DAAE2946D1}" dt="2022-01-24T02:30:44.095" v="891" actId="20577"/>
          <ac:spMkLst>
            <pc:docMk/>
            <pc:sldMk cId="886586197" sldId="260"/>
            <ac:spMk id="3" creationId="{E09B59D4-5B1B-4743-BEBB-F97592FA366D}"/>
          </ac:spMkLst>
        </pc:spChg>
        <pc:spChg chg="mod">
          <ac:chgData name="Josh Franco" userId="822d8fe80610f946" providerId="LiveId" clId="{195E7C96-05C2-4053-B5A2-59DAAE2946D1}" dt="2022-01-24T02:31:06.415" v="917" actId="113"/>
          <ac:spMkLst>
            <pc:docMk/>
            <pc:sldMk cId="886586197" sldId="260"/>
            <ac:spMk id="4" creationId="{95847D7C-8124-4E72-9622-A47CB8610D2C}"/>
          </ac:spMkLst>
        </pc:spChg>
        <pc:spChg chg="add mod">
          <ac:chgData name="Josh Franco" userId="822d8fe80610f946" providerId="LiveId" clId="{195E7C96-05C2-4053-B5A2-59DAAE2946D1}" dt="2022-01-24T02:30:43.016" v="888" actId="27636"/>
          <ac:spMkLst>
            <pc:docMk/>
            <pc:sldMk cId="886586197" sldId="260"/>
            <ac:spMk id="6" creationId="{3FCC8420-07D4-48BF-9D36-6C026E979C40}"/>
          </ac:spMkLst>
        </pc:spChg>
        <pc:graphicFrameChg chg="del mod">
          <ac:chgData name="Josh Franco" userId="822d8fe80610f946" providerId="LiveId" clId="{195E7C96-05C2-4053-B5A2-59DAAE2946D1}" dt="2022-01-24T02:23:15.469" v="872" actId="478"/>
          <ac:graphicFrameMkLst>
            <pc:docMk/>
            <pc:sldMk cId="886586197" sldId="260"/>
            <ac:graphicFrameMk id="10" creationId="{17486B80-4010-403B-BA28-33E7E5D16F56}"/>
          </ac:graphicFrameMkLst>
        </pc:graphicFrameChg>
        <pc:graphicFrameChg chg="del mod">
          <ac:chgData name="Josh Franco" userId="822d8fe80610f946" providerId="LiveId" clId="{195E7C96-05C2-4053-B5A2-59DAAE2946D1}" dt="2022-01-24T02:23:16.244" v="873" actId="478"/>
          <ac:graphicFrameMkLst>
            <pc:docMk/>
            <pc:sldMk cId="886586197" sldId="260"/>
            <ac:graphicFrameMk id="11" creationId="{89F0F4AF-5FF6-445B-8879-9699A39501E2}"/>
          </ac:graphicFrameMkLst>
        </pc:graphicFrameChg>
      </pc:sldChg>
      <pc:sldChg chg="addSp delSp modSp new mod modClrScheme chgLayout">
        <pc:chgData name="Josh Franco" userId="822d8fe80610f946" providerId="LiveId" clId="{195E7C96-05C2-4053-B5A2-59DAAE2946D1}" dt="2022-01-24T03:18:53.877" v="2514" actId="20577"/>
        <pc:sldMkLst>
          <pc:docMk/>
          <pc:sldMk cId="718188125" sldId="261"/>
        </pc:sldMkLst>
        <pc:spChg chg="del mod ord">
          <ac:chgData name="Josh Franco" userId="822d8fe80610f946" providerId="LiveId" clId="{195E7C96-05C2-4053-B5A2-59DAAE2946D1}" dt="2022-01-24T02:32:10.862" v="919" actId="700"/>
          <ac:spMkLst>
            <pc:docMk/>
            <pc:sldMk cId="718188125" sldId="261"/>
            <ac:spMk id="2" creationId="{7D5E5075-0737-45D9-BE18-4F4729BC7CF2}"/>
          </ac:spMkLst>
        </pc:spChg>
        <pc:spChg chg="del">
          <ac:chgData name="Josh Franco" userId="822d8fe80610f946" providerId="LiveId" clId="{195E7C96-05C2-4053-B5A2-59DAAE2946D1}" dt="2022-01-24T02:32:10.862" v="919" actId="700"/>
          <ac:spMkLst>
            <pc:docMk/>
            <pc:sldMk cId="718188125" sldId="261"/>
            <ac:spMk id="3" creationId="{DDF84FBA-7DD5-46EA-8EF9-969DBE3E4CDD}"/>
          </ac:spMkLst>
        </pc:spChg>
        <pc:spChg chg="del mod ord">
          <ac:chgData name="Josh Franco" userId="822d8fe80610f946" providerId="LiveId" clId="{195E7C96-05C2-4053-B5A2-59DAAE2946D1}" dt="2022-01-24T02:32:10.862" v="919" actId="700"/>
          <ac:spMkLst>
            <pc:docMk/>
            <pc:sldMk cId="718188125" sldId="261"/>
            <ac:spMk id="4" creationId="{1A0BBA56-BF0A-4CE8-85FC-492BAF694256}"/>
          </ac:spMkLst>
        </pc:spChg>
        <pc:spChg chg="del">
          <ac:chgData name="Josh Franco" userId="822d8fe80610f946" providerId="LiveId" clId="{195E7C96-05C2-4053-B5A2-59DAAE2946D1}" dt="2022-01-24T02:32:10.862" v="919" actId="700"/>
          <ac:spMkLst>
            <pc:docMk/>
            <pc:sldMk cId="718188125" sldId="261"/>
            <ac:spMk id="5" creationId="{728EC6F3-1D98-414F-A60D-AA1D70283594}"/>
          </ac:spMkLst>
        </pc:spChg>
        <pc:spChg chg="del">
          <ac:chgData name="Josh Franco" userId="822d8fe80610f946" providerId="LiveId" clId="{195E7C96-05C2-4053-B5A2-59DAAE2946D1}" dt="2022-01-24T02:32:10.862" v="919" actId="700"/>
          <ac:spMkLst>
            <pc:docMk/>
            <pc:sldMk cId="718188125" sldId="261"/>
            <ac:spMk id="6" creationId="{80997DC7-5169-4FEF-8BF0-0EA1DBF84D4B}"/>
          </ac:spMkLst>
        </pc:spChg>
        <pc:spChg chg="add mod ord">
          <ac:chgData name="Josh Franco" userId="822d8fe80610f946" providerId="LiveId" clId="{195E7C96-05C2-4053-B5A2-59DAAE2946D1}" dt="2022-01-24T02:32:17.594" v="921" actId="113"/>
          <ac:spMkLst>
            <pc:docMk/>
            <pc:sldMk cId="718188125" sldId="261"/>
            <ac:spMk id="7" creationId="{062CF777-6ED3-49B8-9FE3-D8A953F2FB4C}"/>
          </ac:spMkLst>
        </pc:spChg>
        <pc:spChg chg="add mod ord">
          <ac:chgData name="Josh Franco" userId="822d8fe80610f946" providerId="LiveId" clId="{195E7C96-05C2-4053-B5A2-59DAAE2946D1}" dt="2022-01-24T03:18:53.877" v="2514" actId="20577"/>
          <ac:spMkLst>
            <pc:docMk/>
            <pc:sldMk cId="718188125" sldId="261"/>
            <ac:spMk id="8" creationId="{FE79674E-216F-4F9C-A9BB-186575AE0268}"/>
          </ac:spMkLst>
        </pc:spChg>
      </pc:sldChg>
      <pc:sldChg chg="modSp new mod">
        <pc:chgData name="Josh Franco" userId="822d8fe80610f946" providerId="LiveId" clId="{195E7C96-05C2-4053-B5A2-59DAAE2946D1}" dt="2022-01-24T03:19:50.295" v="2618" actId="20577"/>
        <pc:sldMkLst>
          <pc:docMk/>
          <pc:sldMk cId="1771279177" sldId="262"/>
        </pc:sldMkLst>
        <pc:spChg chg="mod">
          <ac:chgData name="Josh Franco" userId="822d8fe80610f946" providerId="LiveId" clId="{195E7C96-05C2-4053-B5A2-59DAAE2946D1}" dt="2022-01-24T03:18:49.462" v="2508" actId="20577"/>
          <ac:spMkLst>
            <pc:docMk/>
            <pc:sldMk cId="1771279177" sldId="262"/>
            <ac:spMk id="2" creationId="{AF14A1B6-C215-437A-B6CA-5CA04E7E1FF4}"/>
          </ac:spMkLst>
        </pc:spChg>
        <pc:spChg chg="mod">
          <ac:chgData name="Josh Franco" userId="822d8fe80610f946" providerId="LiveId" clId="{195E7C96-05C2-4053-B5A2-59DAAE2946D1}" dt="2022-01-24T03:19:50.295" v="2618" actId="20577"/>
          <ac:spMkLst>
            <pc:docMk/>
            <pc:sldMk cId="1771279177" sldId="262"/>
            <ac:spMk id="3" creationId="{18E8BB27-B94C-4EF2-904C-E9CF10F3DC2F}"/>
          </ac:spMkLst>
        </pc:spChg>
      </pc:sldChg>
      <pc:sldChg chg="modSp new mod">
        <pc:chgData name="Josh Franco" userId="822d8fe80610f946" providerId="LiveId" clId="{195E7C96-05C2-4053-B5A2-59DAAE2946D1}" dt="2022-01-24T03:19:46.977" v="2617" actId="20577"/>
        <pc:sldMkLst>
          <pc:docMk/>
          <pc:sldMk cId="2855059732" sldId="263"/>
        </pc:sldMkLst>
        <pc:spChg chg="mod">
          <ac:chgData name="Josh Franco" userId="822d8fe80610f946" providerId="LiveId" clId="{195E7C96-05C2-4053-B5A2-59DAAE2946D1}" dt="2022-01-24T02:32:50.863" v="989" actId="113"/>
          <ac:spMkLst>
            <pc:docMk/>
            <pc:sldMk cId="2855059732" sldId="263"/>
            <ac:spMk id="2" creationId="{FF4C1854-667A-4060-820F-4CC91729FB28}"/>
          </ac:spMkLst>
        </pc:spChg>
        <pc:spChg chg="mod">
          <ac:chgData name="Josh Franco" userId="822d8fe80610f946" providerId="LiveId" clId="{195E7C96-05C2-4053-B5A2-59DAAE2946D1}" dt="2022-01-24T03:19:46.977" v="2617" actId="20577"/>
          <ac:spMkLst>
            <pc:docMk/>
            <pc:sldMk cId="2855059732" sldId="263"/>
            <ac:spMk id="3" creationId="{1633001A-4DB3-4C0B-ADC0-DE27F897A3D2}"/>
          </ac:spMkLst>
        </pc:spChg>
      </pc:sldChg>
      <pc:sldChg chg="modSp new mod">
        <pc:chgData name="Josh Franco" userId="822d8fe80610f946" providerId="LiveId" clId="{195E7C96-05C2-4053-B5A2-59DAAE2946D1}" dt="2022-01-24T03:21:05.103" v="2784" actId="20577"/>
        <pc:sldMkLst>
          <pc:docMk/>
          <pc:sldMk cId="3794685710" sldId="264"/>
        </pc:sldMkLst>
        <pc:spChg chg="mod">
          <ac:chgData name="Josh Franco" userId="822d8fe80610f946" providerId="LiveId" clId="{195E7C96-05C2-4053-B5A2-59DAAE2946D1}" dt="2022-01-24T02:32:58" v="1011" actId="113"/>
          <ac:spMkLst>
            <pc:docMk/>
            <pc:sldMk cId="3794685710" sldId="264"/>
            <ac:spMk id="2" creationId="{1A4C6DD4-6455-447B-9D5A-B4319F6E6B49}"/>
          </ac:spMkLst>
        </pc:spChg>
        <pc:spChg chg="mod">
          <ac:chgData name="Josh Franco" userId="822d8fe80610f946" providerId="LiveId" clId="{195E7C96-05C2-4053-B5A2-59DAAE2946D1}" dt="2022-01-24T03:21:05.103" v="2784" actId="20577"/>
          <ac:spMkLst>
            <pc:docMk/>
            <pc:sldMk cId="3794685710" sldId="264"/>
            <ac:spMk id="3" creationId="{B835926B-265F-487A-A83B-C4DEFE25802B}"/>
          </ac:spMkLst>
        </pc:spChg>
      </pc:sldChg>
      <pc:sldChg chg="modSp new mod">
        <pc:chgData name="Josh Franco" userId="822d8fe80610f946" providerId="LiveId" clId="{195E7C96-05C2-4053-B5A2-59DAAE2946D1}" dt="2022-01-24T03:23:22.963" v="3142" actId="20577"/>
        <pc:sldMkLst>
          <pc:docMk/>
          <pc:sldMk cId="1312212758" sldId="265"/>
        </pc:sldMkLst>
        <pc:spChg chg="mod">
          <ac:chgData name="Josh Franco" userId="822d8fe80610f946" providerId="LiveId" clId="{195E7C96-05C2-4053-B5A2-59DAAE2946D1}" dt="2022-01-24T02:33:48.187" v="1079" actId="20577"/>
          <ac:spMkLst>
            <pc:docMk/>
            <pc:sldMk cId="1312212758" sldId="265"/>
            <ac:spMk id="2" creationId="{FC67B61A-A193-4528-B3F7-8C4A4EA83CC0}"/>
          </ac:spMkLst>
        </pc:spChg>
        <pc:spChg chg="mod">
          <ac:chgData name="Josh Franco" userId="822d8fe80610f946" providerId="LiveId" clId="{195E7C96-05C2-4053-B5A2-59DAAE2946D1}" dt="2022-01-24T03:23:22.963" v="3142" actId="20577"/>
          <ac:spMkLst>
            <pc:docMk/>
            <pc:sldMk cId="1312212758" sldId="265"/>
            <ac:spMk id="3" creationId="{E424C760-692C-4D01-8E85-F69292413F87}"/>
          </ac:spMkLst>
        </pc:spChg>
      </pc:sldChg>
      <pc:sldChg chg="modSp new mod">
        <pc:chgData name="Josh Franco" userId="822d8fe80610f946" providerId="LiveId" clId="{195E7C96-05C2-4053-B5A2-59DAAE2946D1}" dt="2022-01-24T03:24:02.635" v="3181" actId="15"/>
        <pc:sldMkLst>
          <pc:docMk/>
          <pc:sldMk cId="1498444987" sldId="266"/>
        </pc:sldMkLst>
        <pc:spChg chg="mod">
          <ac:chgData name="Josh Franco" userId="822d8fe80610f946" providerId="LiveId" clId="{195E7C96-05C2-4053-B5A2-59DAAE2946D1}" dt="2022-01-24T02:33:46.547" v="1077" actId="113"/>
          <ac:spMkLst>
            <pc:docMk/>
            <pc:sldMk cId="1498444987" sldId="266"/>
            <ac:spMk id="2" creationId="{88D7FC24-D19E-4646-8DF1-80D3FA27032E}"/>
          </ac:spMkLst>
        </pc:spChg>
        <pc:spChg chg="mod">
          <ac:chgData name="Josh Franco" userId="822d8fe80610f946" providerId="LiveId" clId="{195E7C96-05C2-4053-B5A2-59DAAE2946D1}" dt="2022-01-24T03:24:02.635" v="3181" actId="15"/>
          <ac:spMkLst>
            <pc:docMk/>
            <pc:sldMk cId="1498444987" sldId="266"/>
            <ac:spMk id="3" creationId="{82B8C376-1374-4F18-9959-DD4EA0A792F4}"/>
          </ac:spMkLst>
        </pc:spChg>
      </pc:sldChg>
      <pc:sldChg chg="modSp new mod">
        <pc:chgData name="Josh Franco" userId="822d8fe80610f946" providerId="LiveId" clId="{195E7C96-05C2-4053-B5A2-59DAAE2946D1}" dt="2022-01-24T03:54:56.934" v="6816" actId="20577"/>
        <pc:sldMkLst>
          <pc:docMk/>
          <pc:sldMk cId="4061177146" sldId="267"/>
        </pc:sldMkLst>
        <pc:spChg chg="mod">
          <ac:chgData name="Josh Franco" userId="822d8fe80610f946" providerId="LiveId" clId="{195E7C96-05C2-4053-B5A2-59DAAE2946D1}" dt="2022-01-24T02:33:54.772" v="1082" actId="113"/>
          <ac:spMkLst>
            <pc:docMk/>
            <pc:sldMk cId="4061177146" sldId="267"/>
            <ac:spMk id="2" creationId="{63D3D5AF-A440-4477-876A-1529730C0792}"/>
          </ac:spMkLst>
        </pc:spChg>
        <pc:spChg chg="mod">
          <ac:chgData name="Josh Franco" userId="822d8fe80610f946" providerId="LiveId" clId="{195E7C96-05C2-4053-B5A2-59DAAE2946D1}" dt="2022-01-24T03:54:56.934" v="6816" actId="20577"/>
          <ac:spMkLst>
            <pc:docMk/>
            <pc:sldMk cId="4061177146" sldId="267"/>
            <ac:spMk id="3" creationId="{229EC3D2-F78D-4C42-884D-E699C788344D}"/>
          </ac:spMkLst>
        </pc:spChg>
      </pc:sldChg>
      <pc:sldChg chg="modSp new mod">
        <pc:chgData name="Josh Franco" userId="822d8fe80610f946" providerId="LiveId" clId="{195E7C96-05C2-4053-B5A2-59DAAE2946D1}" dt="2022-01-24T02:40:52.829" v="1678" actId="20577"/>
        <pc:sldMkLst>
          <pc:docMk/>
          <pc:sldMk cId="4189363059" sldId="268"/>
        </pc:sldMkLst>
        <pc:spChg chg="mod">
          <ac:chgData name="Josh Franco" userId="822d8fe80610f946" providerId="LiveId" clId="{195E7C96-05C2-4053-B5A2-59DAAE2946D1}" dt="2022-01-24T02:37:52.091" v="1536" actId="113"/>
          <ac:spMkLst>
            <pc:docMk/>
            <pc:sldMk cId="4189363059" sldId="268"/>
            <ac:spMk id="2" creationId="{10AAC942-1EC2-4471-9FB9-56656D1D3592}"/>
          </ac:spMkLst>
        </pc:spChg>
        <pc:spChg chg="mod">
          <ac:chgData name="Josh Franco" userId="822d8fe80610f946" providerId="LiveId" clId="{195E7C96-05C2-4053-B5A2-59DAAE2946D1}" dt="2022-01-24T02:40:52.829" v="1678" actId="20577"/>
          <ac:spMkLst>
            <pc:docMk/>
            <pc:sldMk cId="4189363059" sldId="268"/>
            <ac:spMk id="3" creationId="{E3F633D5-2249-4964-B006-9D68B174A9D7}"/>
          </ac:spMkLst>
        </pc:spChg>
      </pc:sldChg>
      <pc:sldChg chg="addSp delSp modSp new mod setBg modClrScheme chgLayout">
        <pc:chgData name="Josh Franco" userId="822d8fe80610f946" providerId="LiveId" clId="{195E7C96-05C2-4053-B5A2-59DAAE2946D1}" dt="2022-01-24T03:15:58.080" v="2423" actId="26606"/>
        <pc:sldMkLst>
          <pc:docMk/>
          <pc:sldMk cId="3178418172" sldId="269"/>
        </pc:sldMkLst>
        <pc:spChg chg="mod ord">
          <ac:chgData name="Josh Franco" userId="822d8fe80610f946" providerId="LiveId" clId="{195E7C96-05C2-4053-B5A2-59DAAE2946D1}" dt="2022-01-24T03:15:58.080" v="2423" actId="26606"/>
          <ac:spMkLst>
            <pc:docMk/>
            <pc:sldMk cId="3178418172" sldId="269"/>
            <ac:spMk id="2" creationId="{F77D4832-63E9-49CB-A9BA-F71296E3BCBC}"/>
          </ac:spMkLst>
        </pc:spChg>
        <pc:spChg chg="del mod ord">
          <ac:chgData name="Josh Franco" userId="822d8fe80610f946" providerId="LiveId" clId="{195E7C96-05C2-4053-B5A2-59DAAE2946D1}" dt="2022-01-24T02:41:04.430" v="1681" actId="700"/>
          <ac:spMkLst>
            <pc:docMk/>
            <pc:sldMk cId="3178418172" sldId="269"/>
            <ac:spMk id="3" creationId="{E4702979-6480-4DEC-B6E9-F010AC36FA5B}"/>
          </ac:spMkLst>
        </pc:spChg>
        <pc:spChg chg="add mod ord">
          <ac:chgData name="Josh Franco" userId="822d8fe80610f946" providerId="LiveId" clId="{195E7C96-05C2-4053-B5A2-59DAAE2946D1}" dt="2022-01-24T03:15:58.080" v="2423" actId="26606"/>
          <ac:spMkLst>
            <pc:docMk/>
            <pc:sldMk cId="3178418172" sldId="269"/>
            <ac:spMk id="4" creationId="{83509951-3760-4CD1-BEDF-EDF0F7D0F36C}"/>
          </ac:spMkLst>
        </pc:spChg>
        <pc:spChg chg="add del">
          <ac:chgData name="Josh Franco" userId="822d8fe80610f946" providerId="LiveId" clId="{195E7C96-05C2-4053-B5A2-59DAAE2946D1}" dt="2022-01-24T03:15:58.064" v="2422" actId="26606"/>
          <ac:spMkLst>
            <pc:docMk/>
            <pc:sldMk cId="3178418172" sldId="269"/>
            <ac:spMk id="10" creationId="{7A627F2F-FE66-45EE-9738-2828B5939B0C}"/>
          </ac:spMkLst>
        </pc:spChg>
        <pc:spChg chg="add">
          <ac:chgData name="Josh Franco" userId="822d8fe80610f946" providerId="LiveId" clId="{195E7C96-05C2-4053-B5A2-59DAAE2946D1}" dt="2022-01-24T03:15:58.080" v="2423" actId="26606"/>
          <ac:spMkLst>
            <pc:docMk/>
            <pc:sldMk cId="3178418172" sldId="269"/>
            <ac:spMk id="12" creationId="{58153EC8-8E01-4D70-B575-24ABD35A1125}"/>
          </ac:spMkLst>
        </pc:spChg>
        <pc:picChg chg="add del">
          <ac:chgData name="Josh Franco" userId="822d8fe80610f946" providerId="LiveId" clId="{195E7C96-05C2-4053-B5A2-59DAAE2946D1}" dt="2022-01-24T03:15:58.064" v="2422" actId="26606"/>
          <ac:picMkLst>
            <pc:docMk/>
            <pc:sldMk cId="3178418172" sldId="269"/>
            <ac:picMk id="6" creationId="{6A4F0AA3-062F-4033-B317-A1F782A067C7}"/>
          </ac:picMkLst>
        </pc:picChg>
        <pc:picChg chg="add">
          <ac:chgData name="Josh Franco" userId="822d8fe80610f946" providerId="LiveId" clId="{195E7C96-05C2-4053-B5A2-59DAAE2946D1}" dt="2022-01-24T03:15:58.080" v="2423" actId="26606"/>
          <ac:picMkLst>
            <pc:docMk/>
            <pc:sldMk cId="3178418172" sldId="269"/>
            <ac:picMk id="13" creationId="{724FB9F8-31A4-4DD5-B456-147605C06DAF}"/>
          </ac:picMkLst>
        </pc:picChg>
      </pc:sldChg>
      <pc:sldChg chg="addSp delSp modSp new mod modClrScheme chgLayout">
        <pc:chgData name="Josh Franco" userId="822d8fe80610f946" providerId="LiveId" clId="{195E7C96-05C2-4053-B5A2-59DAAE2946D1}" dt="2022-01-24T02:41:43.282" v="1706" actId="403"/>
        <pc:sldMkLst>
          <pc:docMk/>
          <pc:sldMk cId="3119752165" sldId="270"/>
        </pc:sldMkLst>
        <pc:spChg chg="del mod ord">
          <ac:chgData name="Josh Franco" userId="822d8fe80610f946" providerId="LiveId" clId="{195E7C96-05C2-4053-B5A2-59DAAE2946D1}" dt="2022-01-24T02:41:09.283" v="1683" actId="700"/>
          <ac:spMkLst>
            <pc:docMk/>
            <pc:sldMk cId="3119752165" sldId="270"/>
            <ac:spMk id="2" creationId="{05E95C72-A175-4B28-AC7F-AC43AA8F2077}"/>
          </ac:spMkLst>
        </pc:spChg>
        <pc:spChg chg="del mod ord">
          <ac:chgData name="Josh Franco" userId="822d8fe80610f946" providerId="LiveId" clId="{195E7C96-05C2-4053-B5A2-59DAAE2946D1}" dt="2022-01-24T02:41:09.283" v="1683" actId="700"/>
          <ac:spMkLst>
            <pc:docMk/>
            <pc:sldMk cId="3119752165" sldId="270"/>
            <ac:spMk id="3" creationId="{71C66364-B03F-445D-856B-23BFE6D18499}"/>
          </ac:spMkLst>
        </pc:spChg>
        <pc:spChg chg="add mod ord">
          <ac:chgData name="Josh Franco" userId="822d8fe80610f946" providerId="LiveId" clId="{195E7C96-05C2-4053-B5A2-59DAAE2946D1}" dt="2022-01-24T02:41:16.873" v="1691" actId="113"/>
          <ac:spMkLst>
            <pc:docMk/>
            <pc:sldMk cId="3119752165" sldId="270"/>
            <ac:spMk id="4" creationId="{26F860E2-26E4-40DB-9BA7-242F96AB7452}"/>
          </ac:spMkLst>
        </pc:spChg>
        <pc:spChg chg="add mod ord">
          <ac:chgData name="Josh Franco" userId="822d8fe80610f946" providerId="LiveId" clId="{195E7C96-05C2-4053-B5A2-59DAAE2946D1}" dt="2022-01-24T02:41:43.282" v="1706" actId="403"/>
          <ac:spMkLst>
            <pc:docMk/>
            <pc:sldMk cId="3119752165" sldId="270"/>
            <ac:spMk id="5" creationId="{CB97518B-1B69-4199-BAF1-8D45414FAD15}"/>
          </ac:spMkLst>
        </pc:spChg>
        <pc:spChg chg="add del">
          <ac:chgData name="Josh Franco" userId="822d8fe80610f946" providerId="LiveId" clId="{195E7C96-05C2-4053-B5A2-59DAAE2946D1}" dt="2022-01-24T02:41:26.451" v="1695"/>
          <ac:spMkLst>
            <pc:docMk/>
            <pc:sldMk cId="3119752165" sldId="270"/>
            <ac:spMk id="6" creationId="{45EA3ED4-D470-421F-B19F-5972645273C7}"/>
          </ac:spMkLst>
        </pc:spChg>
      </pc:sldChg>
      <pc:sldChg chg="modSp add mod">
        <pc:chgData name="Josh Franco" userId="822d8fe80610f946" providerId="LiveId" clId="{195E7C96-05C2-4053-B5A2-59DAAE2946D1}" dt="2022-01-24T02:42:34.931" v="1721" actId="20577"/>
        <pc:sldMkLst>
          <pc:docMk/>
          <pc:sldMk cId="4014187659" sldId="271"/>
        </pc:sldMkLst>
        <pc:spChg chg="mod">
          <ac:chgData name="Josh Franco" userId="822d8fe80610f946" providerId="LiveId" clId="{195E7C96-05C2-4053-B5A2-59DAAE2946D1}" dt="2022-01-24T02:41:57.610" v="1709" actId="20577"/>
          <ac:spMkLst>
            <pc:docMk/>
            <pc:sldMk cId="4014187659" sldId="271"/>
            <ac:spMk id="4" creationId="{26F860E2-26E4-40DB-9BA7-242F96AB7452}"/>
          </ac:spMkLst>
        </pc:spChg>
        <pc:spChg chg="mod">
          <ac:chgData name="Josh Franco" userId="822d8fe80610f946" providerId="LiveId" clId="{195E7C96-05C2-4053-B5A2-59DAAE2946D1}" dt="2022-01-24T02:42:34.931" v="1721" actId="20577"/>
          <ac:spMkLst>
            <pc:docMk/>
            <pc:sldMk cId="4014187659" sldId="271"/>
            <ac:spMk id="5" creationId="{CB97518B-1B69-4199-BAF1-8D45414FAD15}"/>
          </ac:spMkLst>
        </pc:spChg>
      </pc:sldChg>
      <pc:sldChg chg="modSp new mod">
        <pc:chgData name="Josh Franco" userId="822d8fe80610f946" providerId="LiveId" clId="{195E7C96-05C2-4053-B5A2-59DAAE2946D1}" dt="2022-01-24T02:46:42" v="1863" actId="20577"/>
        <pc:sldMkLst>
          <pc:docMk/>
          <pc:sldMk cId="1748167649" sldId="272"/>
        </pc:sldMkLst>
        <pc:spChg chg="mod">
          <ac:chgData name="Josh Franco" userId="822d8fe80610f946" providerId="LiveId" clId="{195E7C96-05C2-4053-B5A2-59DAAE2946D1}" dt="2022-01-24T02:46:42" v="1863" actId="20577"/>
          <ac:spMkLst>
            <pc:docMk/>
            <pc:sldMk cId="1748167649" sldId="272"/>
            <ac:spMk id="2" creationId="{9432D24C-99F3-440D-9E69-977FC14318DD}"/>
          </ac:spMkLst>
        </pc:spChg>
        <pc:spChg chg="mod">
          <ac:chgData name="Josh Franco" userId="822d8fe80610f946" providerId="LiveId" clId="{195E7C96-05C2-4053-B5A2-59DAAE2946D1}" dt="2022-01-24T02:46:23.680" v="1789" actId="20577"/>
          <ac:spMkLst>
            <pc:docMk/>
            <pc:sldMk cId="1748167649" sldId="272"/>
            <ac:spMk id="3" creationId="{06440598-33D2-4787-87A7-6899BF440186}"/>
          </ac:spMkLst>
        </pc:spChg>
      </pc:sldChg>
      <pc:sldChg chg="addSp delSp modSp add mod ord">
        <pc:chgData name="Josh Franco" userId="822d8fe80610f946" providerId="LiveId" clId="{195E7C96-05C2-4053-B5A2-59DAAE2946D1}" dt="2022-01-24T02:44:12.972" v="1747" actId="947"/>
        <pc:sldMkLst>
          <pc:docMk/>
          <pc:sldMk cId="3007785257" sldId="273"/>
        </pc:sldMkLst>
        <pc:spChg chg="add del">
          <ac:chgData name="Josh Franco" userId="822d8fe80610f946" providerId="LiveId" clId="{195E7C96-05C2-4053-B5A2-59DAAE2946D1}" dt="2022-01-24T02:43:17.013" v="1733"/>
          <ac:spMkLst>
            <pc:docMk/>
            <pc:sldMk cId="3007785257" sldId="273"/>
            <ac:spMk id="2" creationId="{F54FFEE0-881A-439E-A607-E9380C494AA3}"/>
          </ac:spMkLst>
        </pc:spChg>
        <pc:spChg chg="add del">
          <ac:chgData name="Josh Franco" userId="822d8fe80610f946" providerId="LiveId" clId="{195E7C96-05C2-4053-B5A2-59DAAE2946D1}" dt="2022-01-24T02:43:21.245" v="1736"/>
          <ac:spMkLst>
            <pc:docMk/>
            <pc:sldMk cId="3007785257" sldId="273"/>
            <ac:spMk id="3" creationId="{9C56D668-4D45-4F88-892F-D3B1402D9FE1}"/>
          </ac:spMkLst>
        </pc:spChg>
        <pc:spChg chg="mod">
          <ac:chgData name="Josh Franco" userId="822d8fe80610f946" providerId="LiveId" clId="{195E7C96-05C2-4053-B5A2-59DAAE2946D1}" dt="2022-01-24T02:43:05.221" v="1729" actId="20577"/>
          <ac:spMkLst>
            <pc:docMk/>
            <pc:sldMk cId="3007785257" sldId="273"/>
            <ac:spMk id="4" creationId="{26F860E2-26E4-40DB-9BA7-242F96AB7452}"/>
          </ac:spMkLst>
        </pc:spChg>
        <pc:spChg chg="mod">
          <ac:chgData name="Josh Franco" userId="822d8fe80610f946" providerId="LiveId" clId="{195E7C96-05C2-4053-B5A2-59DAAE2946D1}" dt="2022-01-24T02:44:12.972" v="1747" actId="947"/>
          <ac:spMkLst>
            <pc:docMk/>
            <pc:sldMk cId="3007785257" sldId="273"/>
            <ac:spMk id="5" creationId="{CB97518B-1B69-4199-BAF1-8D45414FAD15}"/>
          </ac:spMkLst>
        </pc:spChg>
      </pc:sldChg>
      <pc:sldChg chg="modSp add del mod">
        <pc:chgData name="Josh Franco" userId="822d8fe80610f946" providerId="LiveId" clId="{195E7C96-05C2-4053-B5A2-59DAAE2946D1}" dt="2022-01-24T02:42:58.579" v="1724" actId="47"/>
        <pc:sldMkLst>
          <pc:docMk/>
          <pc:sldMk cId="3719456150" sldId="273"/>
        </pc:sldMkLst>
        <pc:spChg chg="mod">
          <ac:chgData name="Josh Franco" userId="822d8fe80610f946" providerId="LiveId" clId="{195E7C96-05C2-4053-B5A2-59DAAE2946D1}" dt="2022-01-24T02:42:49.899" v="1723" actId="20577"/>
          <ac:spMkLst>
            <pc:docMk/>
            <pc:sldMk cId="3719456150" sldId="273"/>
            <ac:spMk id="4" creationId="{26F860E2-26E4-40DB-9BA7-242F96AB7452}"/>
          </ac:spMkLst>
        </pc:spChg>
      </pc:sldChg>
      <pc:sldChg chg="modSp add mod">
        <pc:chgData name="Josh Franco" userId="822d8fe80610f946" providerId="LiveId" clId="{195E7C96-05C2-4053-B5A2-59DAAE2946D1}" dt="2022-01-24T02:45:33.592" v="1782" actId="947"/>
        <pc:sldMkLst>
          <pc:docMk/>
          <pc:sldMk cId="3709453126" sldId="274"/>
        </pc:sldMkLst>
        <pc:spChg chg="mod">
          <ac:chgData name="Josh Franco" userId="822d8fe80610f946" providerId="LiveId" clId="{195E7C96-05C2-4053-B5A2-59DAAE2946D1}" dt="2022-01-24T02:44:21.593" v="1749" actId="20577"/>
          <ac:spMkLst>
            <pc:docMk/>
            <pc:sldMk cId="3709453126" sldId="274"/>
            <ac:spMk id="4" creationId="{26F860E2-26E4-40DB-9BA7-242F96AB7452}"/>
          </ac:spMkLst>
        </pc:spChg>
        <pc:spChg chg="mod">
          <ac:chgData name="Josh Franco" userId="822d8fe80610f946" providerId="LiveId" clId="{195E7C96-05C2-4053-B5A2-59DAAE2946D1}" dt="2022-01-24T02:45:33.592" v="1782" actId="947"/>
          <ac:spMkLst>
            <pc:docMk/>
            <pc:sldMk cId="3709453126" sldId="274"/>
            <ac:spMk id="5" creationId="{CB97518B-1B69-4199-BAF1-8D45414FAD15}"/>
          </ac:spMkLst>
        </pc:spChg>
      </pc:sldChg>
      <pc:sldChg chg="addSp delSp modSp new mod setBg modClrScheme delDesignElem chgLayout">
        <pc:chgData name="Josh Franco" userId="822d8fe80610f946" providerId="LiveId" clId="{195E7C96-05C2-4053-B5A2-59DAAE2946D1}" dt="2022-01-24T03:17:01.739" v="2446" actId="26606"/>
        <pc:sldMkLst>
          <pc:docMk/>
          <pc:sldMk cId="3428462254" sldId="275"/>
        </pc:sldMkLst>
        <pc:spChg chg="mod ord">
          <ac:chgData name="Josh Franco" userId="822d8fe80610f946" providerId="LiveId" clId="{195E7C96-05C2-4053-B5A2-59DAAE2946D1}" dt="2022-01-24T03:17:01.739" v="2446" actId="26606"/>
          <ac:spMkLst>
            <pc:docMk/>
            <pc:sldMk cId="3428462254" sldId="275"/>
            <ac:spMk id="2" creationId="{6705FEBD-A113-43D3-B120-48ACBF5EA13B}"/>
          </ac:spMkLst>
        </pc:spChg>
        <pc:spChg chg="del mod ord">
          <ac:chgData name="Josh Franco" userId="822d8fe80610f946" providerId="LiveId" clId="{195E7C96-05C2-4053-B5A2-59DAAE2946D1}" dt="2022-01-24T02:45:57.557" v="1787" actId="700"/>
          <ac:spMkLst>
            <pc:docMk/>
            <pc:sldMk cId="3428462254" sldId="275"/>
            <ac:spMk id="3" creationId="{6A95C5B3-0025-4AF8-BD16-5315266898CF}"/>
          </ac:spMkLst>
        </pc:spChg>
        <pc:spChg chg="add del mod ord">
          <ac:chgData name="Josh Franco" userId="822d8fe80610f946" providerId="LiveId" clId="{195E7C96-05C2-4053-B5A2-59DAAE2946D1}" dt="2022-01-24T03:16:31.373" v="2432" actId="700"/>
          <ac:spMkLst>
            <pc:docMk/>
            <pc:sldMk cId="3428462254" sldId="275"/>
            <ac:spMk id="4" creationId="{0E8842E3-B8B9-4BEF-9002-EC48D90A2A00}"/>
          </ac:spMkLst>
        </pc:spChg>
        <pc:spChg chg="add mod ord">
          <ac:chgData name="Josh Franco" userId="822d8fe80610f946" providerId="LiveId" clId="{195E7C96-05C2-4053-B5A2-59DAAE2946D1}" dt="2022-01-24T03:17:01.739" v="2446" actId="26606"/>
          <ac:spMkLst>
            <pc:docMk/>
            <pc:sldMk cId="3428462254" sldId="275"/>
            <ac:spMk id="7" creationId="{B4577EE7-1D37-4AED-ABD2-F32750EA306A}"/>
          </ac:spMkLst>
        </pc:spChg>
        <pc:spChg chg="add del">
          <ac:chgData name="Josh Franco" userId="822d8fe80610f946" providerId="LiveId" clId="{195E7C96-05C2-4053-B5A2-59DAAE2946D1}" dt="2022-01-24T03:16:14.983" v="2427" actId="22"/>
          <ac:spMkLst>
            <pc:docMk/>
            <pc:sldMk cId="3428462254" sldId="275"/>
            <ac:spMk id="8" creationId="{6EB1C926-64F9-45FB-9C9A-33FDADFCC57A}"/>
          </ac:spMkLst>
        </pc:spChg>
        <pc:spChg chg="add del">
          <ac:chgData name="Josh Franco" userId="822d8fe80610f946" providerId="LiveId" clId="{195E7C96-05C2-4053-B5A2-59DAAE2946D1}" dt="2022-01-24T03:16:21.441" v="2429" actId="26606"/>
          <ac:spMkLst>
            <pc:docMk/>
            <pc:sldMk cId="3428462254" sldId="275"/>
            <ac:spMk id="10" creationId="{58153EC8-8E01-4D70-B575-24ABD35A1125}"/>
          </ac:spMkLst>
        </pc:spChg>
        <pc:spChg chg="add del">
          <ac:chgData name="Josh Franco" userId="822d8fe80610f946" providerId="LiveId" clId="{195E7C96-05C2-4053-B5A2-59DAAE2946D1}" dt="2022-01-24T03:16:31.373" v="2432" actId="700"/>
          <ac:spMkLst>
            <pc:docMk/>
            <pc:sldMk cId="3428462254" sldId="275"/>
            <ac:spMk id="71" creationId="{AB45A142-4255-493C-8284-5D566C121B10}"/>
          </ac:spMkLst>
        </pc:spChg>
        <pc:spChg chg="add del">
          <ac:chgData name="Josh Franco" userId="822d8fe80610f946" providerId="LiveId" clId="{195E7C96-05C2-4053-B5A2-59DAAE2946D1}" dt="2022-01-24T03:16:44.611" v="2440" actId="26606"/>
          <ac:spMkLst>
            <pc:docMk/>
            <pc:sldMk cId="3428462254" sldId="275"/>
            <ac:spMk id="75" creationId="{63794DCE-9D34-40DF-AB3F-06DA8ACCDA97}"/>
          </ac:spMkLst>
        </pc:spChg>
        <pc:spChg chg="add del">
          <ac:chgData name="Josh Franco" userId="822d8fe80610f946" providerId="LiveId" clId="{195E7C96-05C2-4053-B5A2-59DAAE2946D1}" dt="2022-01-24T03:16:42.155" v="2437" actId="26606"/>
          <ac:spMkLst>
            <pc:docMk/>
            <pc:sldMk cId="3428462254" sldId="275"/>
            <ac:spMk id="76" creationId="{F6EF57EF-D042-41D3-83E8-41A1FE6C11EB}"/>
          </ac:spMkLst>
        </pc:spChg>
        <pc:spChg chg="add del">
          <ac:chgData name="Josh Franco" userId="822d8fe80610f946" providerId="LiveId" clId="{195E7C96-05C2-4053-B5A2-59DAAE2946D1}" dt="2022-01-24T03:16:44.611" v="2440" actId="26606"/>
          <ac:spMkLst>
            <pc:docMk/>
            <pc:sldMk cId="3428462254" sldId="275"/>
            <ac:spMk id="77" creationId="{45006452-918C-4282-A72C-C9692B669104}"/>
          </ac:spMkLst>
        </pc:spChg>
        <pc:spChg chg="add del">
          <ac:chgData name="Josh Franco" userId="822d8fe80610f946" providerId="LiveId" clId="{195E7C96-05C2-4053-B5A2-59DAAE2946D1}" dt="2022-01-24T03:16:42.155" v="2437" actId="26606"/>
          <ac:spMkLst>
            <pc:docMk/>
            <pc:sldMk cId="3428462254" sldId="275"/>
            <ac:spMk id="78" creationId="{D00A59BB-A268-4F3E-9D41-CA265AF16870}"/>
          </ac:spMkLst>
        </pc:spChg>
        <pc:spChg chg="add">
          <ac:chgData name="Josh Franco" userId="822d8fe80610f946" providerId="LiveId" clId="{195E7C96-05C2-4053-B5A2-59DAAE2946D1}" dt="2022-01-24T03:17:01.739" v="2446" actId="26606"/>
          <ac:spMkLst>
            <pc:docMk/>
            <pc:sldMk cId="3428462254" sldId="275"/>
            <ac:spMk id="79" creationId="{BECACB72-3535-4C1F-B618-F4CBD214F4FF}"/>
          </ac:spMkLst>
        </pc:spChg>
        <pc:spChg chg="add del">
          <ac:chgData name="Josh Franco" userId="822d8fe80610f946" providerId="LiveId" clId="{195E7C96-05C2-4053-B5A2-59DAAE2946D1}" dt="2022-01-24T03:16:42.155" v="2437" actId="26606"/>
          <ac:spMkLst>
            <pc:docMk/>
            <pc:sldMk cId="3428462254" sldId="275"/>
            <ac:spMk id="80" creationId="{63794DCE-9D34-40DF-AB3F-06DA8ACCDA97}"/>
          </ac:spMkLst>
        </pc:spChg>
        <pc:spChg chg="add del">
          <ac:chgData name="Josh Franco" userId="822d8fe80610f946" providerId="LiveId" clId="{195E7C96-05C2-4053-B5A2-59DAAE2946D1}" dt="2022-01-24T03:16:42.155" v="2437" actId="26606"/>
          <ac:spMkLst>
            <pc:docMk/>
            <pc:sldMk cId="3428462254" sldId="275"/>
            <ac:spMk id="82" creationId="{45006452-918C-4282-A72C-C9692B669104}"/>
          </ac:spMkLst>
        </pc:spChg>
        <pc:spChg chg="add del">
          <ac:chgData name="Josh Franco" userId="822d8fe80610f946" providerId="LiveId" clId="{195E7C96-05C2-4053-B5A2-59DAAE2946D1}" dt="2022-01-24T03:16:44.611" v="2440" actId="26606"/>
          <ac:spMkLst>
            <pc:docMk/>
            <pc:sldMk cId="3428462254" sldId="275"/>
            <ac:spMk id="11268" creationId="{F6EF57EF-D042-41D3-83E8-41A1FE6C11EB}"/>
          </ac:spMkLst>
        </pc:spChg>
        <pc:spChg chg="add del">
          <ac:chgData name="Josh Franco" userId="822d8fe80610f946" providerId="LiveId" clId="{195E7C96-05C2-4053-B5A2-59DAAE2946D1}" dt="2022-01-24T03:16:44.611" v="2440" actId="26606"/>
          <ac:spMkLst>
            <pc:docMk/>
            <pc:sldMk cId="3428462254" sldId="275"/>
            <ac:spMk id="11269" creationId="{D00A59BB-A268-4F3E-9D41-CA265AF16870}"/>
          </ac:spMkLst>
        </pc:spChg>
        <pc:spChg chg="add del">
          <ac:chgData name="Josh Franco" userId="822d8fe80610f946" providerId="LiveId" clId="{195E7C96-05C2-4053-B5A2-59DAAE2946D1}" dt="2022-01-24T03:16:44.606" v="2439" actId="26606"/>
          <ac:spMkLst>
            <pc:docMk/>
            <pc:sldMk cId="3428462254" sldId="275"/>
            <ac:spMk id="11271" creationId="{AB45A142-4255-493C-8284-5D566C121B10}"/>
          </ac:spMkLst>
        </pc:spChg>
        <pc:spChg chg="add del">
          <ac:chgData name="Josh Franco" userId="822d8fe80610f946" providerId="LiveId" clId="{195E7C96-05C2-4053-B5A2-59DAAE2946D1}" dt="2022-01-24T03:17:01.739" v="2446" actId="26606"/>
          <ac:spMkLst>
            <pc:docMk/>
            <pc:sldMk cId="3428462254" sldId="275"/>
            <ac:spMk id="11274" creationId="{7CA0DAA6-33B8-4A25-810D-2F4D816FB40E}"/>
          </ac:spMkLst>
        </pc:spChg>
        <pc:picChg chg="add del">
          <ac:chgData name="Josh Franco" userId="822d8fe80610f946" providerId="LiveId" clId="{195E7C96-05C2-4053-B5A2-59DAAE2946D1}" dt="2022-01-24T03:16:12.712" v="2425" actId="478"/>
          <ac:picMkLst>
            <pc:docMk/>
            <pc:sldMk cId="3428462254" sldId="275"/>
            <ac:picMk id="6" creationId="{63885E38-D7B1-44A5-A3A0-E1893FDC538B}"/>
          </ac:picMkLst>
        </pc:picChg>
        <pc:picChg chg="add mod">
          <ac:chgData name="Josh Franco" userId="822d8fe80610f946" providerId="LiveId" clId="{195E7C96-05C2-4053-B5A2-59DAAE2946D1}" dt="2022-01-24T03:17:01.739" v="2446" actId="26606"/>
          <ac:picMkLst>
            <pc:docMk/>
            <pc:sldMk cId="3428462254" sldId="275"/>
            <ac:picMk id="11266" creationId="{E016E056-C6F8-4E47-B8B2-5A9ED6FDA454}"/>
          </ac:picMkLst>
        </pc:picChg>
        <pc:cxnChg chg="add del">
          <ac:chgData name="Josh Franco" userId="822d8fe80610f946" providerId="LiveId" clId="{195E7C96-05C2-4053-B5A2-59DAAE2946D1}" dt="2022-01-24T03:16:31.373" v="2432" actId="700"/>
          <ac:cxnSpMkLst>
            <pc:docMk/>
            <pc:sldMk cId="3428462254" sldId="275"/>
            <ac:cxnSpMk id="73" creationId="{38FB9660-F42F-4313-BBC4-47C007FE484C}"/>
          </ac:cxnSpMkLst>
        </pc:cxnChg>
        <pc:cxnChg chg="add del">
          <ac:chgData name="Josh Franco" userId="822d8fe80610f946" providerId="LiveId" clId="{195E7C96-05C2-4053-B5A2-59DAAE2946D1}" dt="2022-01-24T03:16:44.606" v="2439" actId="26606"/>
          <ac:cxnSpMkLst>
            <pc:docMk/>
            <pc:sldMk cId="3428462254" sldId="275"/>
            <ac:cxnSpMk id="11272" creationId="{38FB9660-F42F-4313-BBC4-47C007FE484C}"/>
          </ac:cxnSpMkLst>
        </pc:cxnChg>
      </pc:sldChg>
      <pc:sldChg chg="addSp delSp modSp new mod setBg">
        <pc:chgData name="Josh Franco" userId="822d8fe80610f946" providerId="LiveId" clId="{195E7C96-05C2-4053-B5A2-59DAAE2946D1}" dt="2022-01-24T02:53:37.930" v="2065" actId="26606"/>
        <pc:sldMkLst>
          <pc:docMk/>
          <pc:sldMk cId="1875663955" sldId="276"/>
        </pc:sldMkLst>
        <pc:spChg chg="mod">
          <ac:chgData name="Josh Franco" userId="822d8fe80610f946" providerId="LiveId" clId="{195E7C96-05C2-4053-B5A2-59DAAE2946D1}" dt="2022-01-24T02:53:37.930" v="2065" actId="26606"/>
          <ac:spMkLst>
            <pc:docMk/>
            <pc:sldMk cId="1875663955" sldId="276"/>
            <ac:spMk id="2" creationId="{D71391AC-E035-43CD-B6B8-1AA92194D683}"/>
          </ac:spMkLst>
        </pc:spChg>
        <pc:spChg chg="mod ord">
          <ac:chgData name="Josh Franco" userId="822d8fe80610f946" providerId="LiveId" clId="{195E7C96-05C2-4053-B5A2-59DAAE2946D1}" dt="2022-01-24T02:53:37.930" v="2065" actId="26606"/>
          <ac:spMkLst>
            <pc:docMk/>
            <pc:sldMk cId="1875663955" sldId="276"/>
            <ac:spMk id="3" creationId="{BD6E0DD7-D300-4CAC-92AD-AB2ADF692622}"/>
          </ac:spMkLst>
        </pc:spChg>
        <pc:spChg chg="add del">
          <ac:chgData name="Josh Franco" userId="822d8fe80610f946" providerId="LiveId" clId="{195E7C96-05C2-4053-B5A2-59DAAE2946D1}" dt="2022-01-24T02:53:37.930" v="2065" actId="26606"/>
          <ac:spMkLst>
            <pc:docMk/>
            <pc:sldMk cId="1875663955" sldId="276"/>
            <ac:spMk id="71" creationId="{4B6ECB93-D7FF-4F09-A8ED-D4588EE7C7DA}"/>
          </ac:spMkLst>
        </pc:spChg>
        <pc:spChg chg="add del">
          <ac:chgData name="Josh Franco" userId="822d8fe80610f946" providerId="LiveId" clId="{195E7C96-05C2-4053-B5A2-59DAAE2946D1}" dt="2022-01-24T02:53:37.930" v="2065" actId="26606"/>
          <ac:spMkLst>
            <pc:docMk/>
            <pc:sldMk cId="1875663955" sldId="276"/>
            <ac:spMk id="73" creationId="{EBF87945-A001-489F-9D9B-7D9435F0B9CA}"/>
          </ac:spMkLst>
        </pc:spChg>
        <pc:spChg chg="add">
          <ac:chgData name="Josh Franco" userId="822d8fe80610f946" providerId="LiveId" clId="{195E7C96-05C2-4053-B5A2-59DAAE2946D1}" dt="2022-01-24T02:53:37.930" v="2065" actId="26606"/>
          <ac:spMkLst>
            <pc:docMk/>
            <pc:sldMk cId="1875663955" sldId="276"/>
            <ac:spMk id="135" creationId="{FF9B822F-893E-44C8-963C-64F50ACECBB2}"/>
          </ac:spMkLst>
        </pc:spChg>
        <pc:spChg chg="add">
          <ac:chgData name="Josh Franco" userId="822d8fe80610f946" providerId="LiveId" clId="{195E7C96-05C2-4053-B5A2-59DAAE2946D1}" dt="2022-01-24T02:53:37.930" v="2065" actId="26606"/>
          <ac:spMkLst>
            <pc:docMk/>
            <pc:sldMk cId="1875663955" sldId="276"/>
            <ac:spMk id="137" creationId="{EBF87945-A001-489F-9D9B-7D9435F0B9CA}"/>
          </ac:spMkLst>
        </pc:spChg>
        <pc:picChg chg="add mod">
          <ac:chgData name="Josh Franco" userId="822d8fe80610f946" providerId="LiveId" clId="{195E7C96-05C2-4053-B5A2-59DAAE2946D1}" dt="2022-01-24T02:53:37.930" v="2065" actId="26606"/>
          <ac:picMkLst>
            <pc:docMk/>
            <pc:sldMk cId="1875663955" sldId="276"/>
            <ac:picMk id="5122" creationId="{57FF67C4-ABB9-499D-970F-FD381EFCBAC6}"/>
          </ac:picMkLst>
        </pc:picChg>
      </pc:sldChg>
      <pc:sldChg chg="addSp delSp modSp add mod setBg delDesignElem">
        <pc:chgData name="Josh Franco" userId="822d8fe80610f946" providerId="LiveId" clId="{195E7C96-05C2-4053-B5A2-59DAAE2946D1}" dt="2022-01-24T02:54:06.918" v="2069" actId="26606"/>
        <pc:sldMkLst>
          <pc:docMk/>
          <pc:sldMk cId="3290948800" sldId="277"/>
        </pc:sldMkLst>
        <pc:spChg chg="mod">
          <ac:chgData name="Josh Franco" userId="822d8fe80610f946" providerId="LiveId" clId="{195E7C96-05C2-4053-B5A2-59DAAE2946D1}" dt="2022-01-24T02:53:42.786" v="2066" actId="26606"/>
          <ac:spMkLst>
            <pc:docMk/>
            <pc:sldMk cId="3290948800" sldId="277"/>
            <ac:spMk id="2" creationId="{D71391AC-E035-43CD-B6B8-1AA92194D683}"/>
          </ac:spMkLst>
        </pc:spChg>
        <pc:spChg chg="mod ord">
          <ac:chgData name="Josh Franco" userId="822d8fe80610f946" providerId="LiveId" clId="{195E7C96-05C2-4053-B5A2-59DAAE2946D1}" dt="2022-01-24T02:54:06.918" v="2069" actId="26606"/>
          <ac:spMkLst>
            <pc:docMk/>
            <pc:sldMk cId="3290948800" sldId="277"/>
            <ac:spMk id="3" creationId="{BD6E0DD7-D300-4CAC-92AD-AB2ADF692622}"/>
          </ac:spMkLst>
        </pc:spChg>
        <pc:spChg chg="del">
          <ac:chgData name="Josh Franco" userId="822d8fe80610f946" providerId="LiveId" clId="{195E7C96-05C2-4053-B5A2-59DAAE2946D1}" dt="2022-01-24T02:47:48.152" v="1891"/>
          <ac:spMkLst>
            <pc:docMk/>
            <pc:sldMk cId="3290948800" sldId="277"/>
            <ac:spMk id="71" creationId="{4B6ECB93-D7FF-4F09-A8ED-D4588EE7C7DA}"/>
          </ac:spMkLst>
        </pc:spChg>
        <pc:spChg chg="del">
          <ac:chgData name="Josh Franco" userId="822d8fe80610f946" providerId="LiveId" clId="{195E7C96-05C2-4053-B5A2-59DAAE2946D1}" dt="2022-01-24T02:47:48.152" v="1891"/>
          <ac:spMkLst>
            <pc:docMk/>
            <pc:sldMk cId="3290948800" sldId="277"/>
            <ac:spMk id="73" creationId="{EBF87945-A001-489F-9D9B-7D9435F0B9CA}"/>
          </ac:spMkLst>
        </pc:spChg>
        <pc:spChg chg="add del">
          <ac:chgData name="Josh Franco" userId="822d8fe80610f946" providerId="LiveId" clId="{195E7C96-05C2-4053-B5A2-59DAAE2946D1}" dt="2022-01-24T02:54:06.918" v="2069" actId="26606"/>
          <ac:spMkLst>
            <pc:docMk/>
            <pc:sldMk cId="3290948800" sldId="277"/>
            <ac:spMk id="74" creationId="{15ADDFE1-D1CF-47D6-A56D-A1DFD83299F2}"/>
          </ac:spMkLst>
        </pc:spChg>
        <pc:spChg chg="add del">
          <ac:chgData name="Josh Franco" userId="822d8fe80610f946" providerId="LiveId" clId="{195E7C96-05C2-4053-B5A2-59DAAE2946D1}" dt="2022-01-24T02:54:06.918" v="2069" actId="26606"/>
          <ac:spMkLst>
            <pc:docMk/>
            <pc:sldMk cId="3290948800" sldId="277"/>
            <ac:spMk id="76" creationId="{EBF87945-A001-489F-9D9B-7D9435F0B9CA}"/>
          </ac:spMkLst>
        </pc:spChg>
        <pc:spChg chg="add">
          <ac:chgData name="Josh Franco" userId="822d8fe80610f946" providerId="LiveId" clId="{195E7C96-05C2-4053-B5A2-59DAAE2946D1}" dt="2022-01-24T02:54:06.918" v="2069" actId="26606"/>
          <ac:spMkLst>
            <pc:docMk/>
            <pc:sldMk cId="3290948800" sldId="277"/>
            <ac:spMk id="135" creationId="{FF9B822F-893E-44C8-963C-64F50ACECBB2}"/>
          </ac:spMkLst>
        </pc:spChg>
        <pc:spChg chg="add">
          <ac:chgData name="Josh Franco" userId="822d8fe80610f946" providerId="LiveId" clId="{195E7C96-05C2-4053-B5A2-59DAAE2946D1}" dt="2022-01-24T02:54:06.918" v="2069" actId="26606"/>
          <ac:spMkLst>
            <pc:docMk/>
            <pc:sldMk cId="3290948800" sldId="277"/>
            <ac:spMk id="137" creationId="{EBF87945-A001-489F-9D9B-7D9435F0B9CA}"/>
          </ac:spMkLst>
        </pc:spChg>
        <pc:spChg chg="add del">
          <ac:chgData name="Josh Franco" userId="822d8fe80610f946" providerId="LiveId" clId="{195E7C96-05C2-4053-B5A2-59DAAE2946D1}" dt="2022-01-24T02:53:42.786" v="2066" actId="26606"/>
          <ac:spMkLst>
            <pc:docMk/>
            <pc:sldMk cId="3290948800" sldId="277"/>
            <ac:spMk id="5124" creationId="{4B6ECB93-D7FF-4F09-A8ED-D4588EE7C7DA}"/>
          </ac:spMkLst>
        </pc:spChg>
        <pc:spChg chg="add del">
          <ac:chgData name="Josh Franco" userId="822d8fe80610f946" providerId="LiveId" clId="{195E7C96-05C2-4053-B5A2-59DAAE2946D1}" dt="2022-01-24T02:53:42.786" v="2066" actId="26606"/>
          <ac:spMkLst>
            <pc:docMk/>
            <pc:sldMk cId="3290948800" sldId="277"/>
            <ac:spMk id="5125" creationId="{EBF87945-A001-489F-9D9B-7D9435F0B9CA}"/>
          </ac:spMkLst>
        </pc:spChg>
        <pc:picChg chg="mod">
          <ac:chgData name="Josh Franco" userId="822d8fe80610f946" providerId="LiveId" clId="{195E7C96-05C2-4053-B5A2-59DAAE2946D1}" dt="2022-01-24T02:54:06.918" v="2069" actId="26606"/>
          <ac:picMkLst>
            <pc:docMk/>
            <pc:sldMk cId="3290948800" sldId="277"/>
            <ac:picMk id="5122" creationId="{57FF67C4-ABB9-499D-970F-FD381EFCBAC6}"/>
          </ac:picMkLst>
        </pc:picChg>
      </pc:sldChg>
      <pc:sldChg chg="addSp delSp modSp add mod setBg delDesignElem">
        <pc:chgData name="Josh Franco" userId="822d8fe80610f946" providerId="LiveId" clId="{195E7C96-05C2-4053-B5A2-59DAAE2946D1}" dt="2022-01-24T02:53:46.198" v="2067" actId="26606"/>
        <pc:sldMkLst>
          <pc:docMk/>
          <pc:sldMk cId="3816786862" sldId="278"/>
        </pc:sldMkLst>
        <pc:spChg chg="mod">
          <ac:chgData name="Josh Franco" userId="822d8fe80610f946" providerId="LiveId" clId="{195E7C96-05C2-4053-B5A2-59DAAE2946D1}" dt="2022-01-24T02:53:46.198" v="2067" actId="26606"/>
          <ac:spMkLst>
            <pc:docMk/>
            <pc:sldMk cId="3816786862" sldId="278"/>
            <ac:spMk id="2" creationId="{D71391AC-E035-43CD-B6B8-1AA92194D683}"/>
          </ac:spMkLst>
        </pc:spChg>
        <pc:spChg chg="mod ord">
          <ac:chgData name="Josh Franco" userId="822d8fe80610f946" providerId="LiveId" clId="{195E7C96-05C2-4053-B5A2-59DAAE2946D1}" dt="2022-01-24T02:53:46.198" v="2067" actId="26606"/>
          <ac:spMkLst>
            <pc:docMk/>
            <pc:sldMk cId="3816786862" sldId="278"/>
            <ac:spMk id="3" creationId="{BD6E0DD7-D300-4CAC-92AD-AB2ADF692622}"/>
          </ac:spMkLst>
        </pc:spChg>
        <pc:spChg chg="del">
          <ac:chgData name="Josh Franco" userId="822d8fe80610f946" providerId="LiveId" clId="{195E7C96-05C2-4053-B5A2-59DAAE2946D1}" dt="2022-01-24T02:47:48.969" v="1893"/>
          <ac:spMkLst>
            <pc:docMk/>
            <pc:sldMk cId="3816786862" sldId="278"/>
            <ac:spMk id="71" creationId="{4B6ECB93-D7FF-4F09-A8ED-D4588EE7C7DA}"/>
          </ac:spMkLst>
        </pc:spChg>
        <pc:spChg chg="del">
          <ac:chgData name="Josh Franco" userId="822d8fe80610f946" providerId="LiveId" clId="{195E7C96-05C2-4053-B5A2-59DAAE2946D1}" dt="2022-01-24T02:47:48.969" v="1893"/>
          <ac:spMkLst>
            <pc:docMk/>
            <pc:sldMk cId="3816786862" sldId="278"/>
            <ac:spMk id="73" creationId="{EBF87945-A001-489F-9D9B-7D9435F0B9CA}"/>
          </ac:spMkLst>
        </pc:spChg>
        <pc:spChg chg="add">
          <ac:chgData name="Josh Franco" userId="822d8fe80610f946" providerId="LiveId" clId="{195E7C96-05C2-4053-B5A2-59DAAE2946D1}" dt="2022-01-24T02:53:46.198" v="2067" actId="26606"/>
          <ac:spMkLst>
            <pc:docMk/>
            <pc:sldMk cId="3816786862" sldId="278"/>
            <ac:spMk id="74" creationId="{FF9B822F-893E-44C8-963C-64F50ACECBB2}"/>
          </ac:spMkLst>
        </pc:spChg>
        <pc:spChg chg="add">
          <ac:chgData name="Josh Franco" userId="822d8fe80610f946" providerId="LiveId" clId="{195E7C96-05C2-4053-B5A2-59DAAE2946D1}" dt="2022-01-24T02:53:46.198" v="2067" actId="26606"/>
          <ac:spMkLst>
            <pc:docMk/>
            <pc:sldMk cId="3816786862" sldId="278"/>
            <ac:spMk id="76" creationId="{EBF87945-A001-489F-9D9B-7D9435F0B9CA}"/>
          </ac:spMkLst>
        </pc:spChg>
        <pc:spChg chg="add del">
          <ac:chgData name="Josh Franco" userId="822d8fe80610f946" providerId="LiveId" clId="{195E7C96-05C2-4053-B5A2-59DAAE2946D1}" dt="2022-01-24T02:53:46.198" v="2067" actId="26606"/>
          <ac:spMkLst>
            <pc:docMk/>
            <pc:sldMk cId="3816786862" sldId="278"/>
            <ac:spMk id="5124" creationId="{4B6ECB93-D7FF-4F09-A8ED-D4588EE7C7DA}"/>
          </ac:spMkLst>
        </pc:spChg>
        <pc:spChg chg="add del">
          <ac:chgData name="Josh Franco" userId="822d8fe80610f946" providerId="LiveId" clId="{195E7C96-05C2-4053-B5A2-59DAAE2946D1}" dt="2022-01-24T02:53:46.198" v="2067" actId="26606"/>
          <ac:spMkLst>
            <pc:docMk/>
            <pc:sldMk cId="3816786862" sldId="278"/>
            <ac:spMk id="5125" creationId="{EBF87945-A001-489F-9D9B-7D9435F0B9CA}"/>
          </ac:spMkLst>
        </pc:spChg>
        <pc:picChg chg="mod">
          <ac:chgData name="Josh Franco" userId="822d8fe80610f946" providerId="LiveId" clId="{195E7C96-05C2-4053-B5A2-59DAAE2946D1}" dt="2022-01-24T02:53:46.198" v="2067" actId="26606"/>
          <ac:picMkLst>
            <pc:docMk/>
            <pc:sldMk cId="3816786862" sldId="278"/>
            <ac:picMk id="5122" creationId="{57FF67C4-ABB9-499D-970F-FD381EFCBAC6}"/>
          </ac:picMkLst>
        </pc:picChg>
      </pc:sldChg>
      <pc:sldChg chg="addSp delSp modSp add mod setBg delDesignElem">
        <pc:chgData name="Josh Franco" userId="822d8fe80610f946" providerId="LiveId" clId="{195E7C96-05C2-4053-B5A2-59DAAE2946D1}" dt="2022-01-24T02:54:13.600" v="2070" actId="26606"/>
        <pc:sldMkLst>
          <pc:docMk/>
          <pc:sldMk cId="2313741108" sldId="279"/>
        </pc:sldMkLst>
        <pc:spChg chg="mod">
          <ac:chgData name="Josh Franco" userId="822d8fe80610f946" providerId="LiveId" clId="{195E7C96-05C2-4053-B5A2-59DAAE2946D1}" dt="2022-01-24T02:54:13.600" v="2070" actId="26606"/>
          <ac:spMkLst>
            <pc:docMk/>
            <pc:sldMk cId="2313741108" sldId="279"/>
            <ac:spMk id="2" creationId="{D71391AC-E035-43CD-B6B8-1AA92194D683}"/>
          </ac:spMkLst>
        </pc:spChg>
        <pc:spChg chg="mod ord">
          <ac:chgData name="Josh Franco" userId="822d8fe80610f946" providerId="LiveId" clId="{195E7C96-05C2-4053-B5A2-59DAAE2946D1}" dt="2022-01-24T02:54:13.600" v="2070" actId="26606"/>
          <ac:spMkLst>
            <pc:docMk/>
            <pc:sldMk cId="2313741108" sldId="279"/>
            <ac:spMk id="3" creationId="{BD6E0DD7-D300-4CAC-92AD-AB2ADF692622}"/>
          </ac:spMkLst>
        </pc:spChg>
        <pc:spChg chg="del">
          <ac:chgData name="Josh Franco" userId="822d8fe80610f946" providerId="LiveId" clId="{195E7C96-05C2-4053-B5A2-59DAAE2946D1}" dt="2022-01-24T02:47:49.355" v="1895"/>
          <ac:spMkLst>
            <pc:docMk/>
            <pc:sldMk cId="2313741108" sldId="279"/>
            <ac:spMk id="71" creationId="{4B6ECB93-D7FF-4F09-A8ED-D4588EE7C7DA}"/>
          </ac:spMkLst>
        </pc:spChg>
        <pc:spChg chg="del">
          <ac:chgData name="Josh Franco" userId="822d8fe80610f946" providerId="LiveId" clId="{195E7C96-05C2-4053-B5A2-59DAAE2946D1}" dt="2022-01-24T02:47:49.355" v="1895"/>
          <ac:spMkLst>
            <pc:docMk/>
            <pc:sldMk cId="2313741108" sldId="279"/>
            <ac:spMk id="73" creationId="{EBF87945-A001-489F-9D9B-7D9435F0B9CA}"/>
          </ac:spMkLst>
        </pc:spChg>
        <pc:spChg chg="add del">
          <ac:chgData name="Josh Franco" userId="822d8fe80610f946" providerId="LiveId" clId="{195E7C96-05C2-4053-B5A2-59DAAE2946D1}" dt="2022-01-24T02:54:13.600" v="2070" actId="26606"/>
          <ac:spMkLst>
            <pc:docMk/>
            <pc:sldMk cId="2313741108" sldId="279"/>
            <ac:spMk id="74" creationId="{4B6ECB93-D7FF-4F09-A8ED-D4588EE7C7DA}"/>
          </ac:spMkLst>
        </pc:spChg>
        <pc:spChg chg="add del">
          <ac:chgData name="Josh Franco" userId="822d8fe80610f946" providerId="LiveId" clId="{195E7C96-05C2-4053-B5A2-59DAAE2946D1}" dt="2022-01-24T02:54:13.600" v="2070" actId="26606"/>
          <ac:spMkLst>
            <pc:docMk/>
            <pc:sldMk cId="2313741108" sldId="279"/>
            <ac:spMk id="76" creationId="{EBF87945-A001-489F-9D9B-7D9435F0B9CA}"/>
          </ac:spMkLst>
        </pc:spChg>
        <pc:spChg chg="add">
          <ac:chgData name="Josh Franco" userId="822d8fe80610f946" providerId="LiveId" clId="{195E7C96-05C2-4053-B5A2-59DAAE2946D1}" dt="2022-01-24T02:54:13.600" v="2070" actId="26606"/>
          <ac:spMkLst>
            <pc:docMk/>
            <pc:sldMk cId="2313741108" sldId="279"/>
            <ac:spMk id="135" creationId="{FF9B822F-893E-44C8-963C-64F50ACECBB2}"/>
          </ac:spMkLst>
        </pc:spChg>
        <pc:spChg chg="add">
          <ac:chgData name="Josh Franco" userId="822d8fe80610f946" providerId="LiveId" clId="{195E7C96-05C2-4053-B5A2-59DAAE2946D1}" dt="2022-01-24T02:54:13.600" v="2070" actId="26606"/>
          <ac:spMkLst>
            <pc:docMk/>
            <pc:sldMk cId="2313741108" sldId="279"/>
            <ac:spMk id="137" creationId="{EBF87945-A001-489F-9D9B-7D9435F0B9CA}"/>
          </ac:spMkLst>
        </pc:spChg>
        <pc:spChg chg="add del">
          <ac:chgData name="Josh Franco" userId="822d8fe80610f946" providerId="LiveId" clId="{195E7C96-05C2-4053-B5A2-59DAAE2946D1}" dt="2022-01-24T02:53:49.827" v="2068" actId="26606"/>
          <ac:spMkLst>
            <pc:docMk/>
            <pc:sldMk cId="2313741108" sldId="279"/>
            <ac:spMk id="5124" creationId="{4B6ECB93-D7FF-4F09-A8ED-D4588EE7C7DA}"/>
          </ac:spMkLst>
        </pc:spChg>
        <pc:spChg chg="add del">
          <ac:chgData name="Josh Franco" userId="822d8fe80610f946" providerId="LiveId" clId="{195E7C96-05C2-4053-B5A2-59DAAE2946D1}" dt="2022-01-24T02:53:49.827" v="2068" actId="26606"/>
          <ac:spMkLst>
            <pc:docMk/>
            <pc:sldMk cId="2313741108" sldId="279"/>
            <ac:spMk id="5125" creationId="{EBF87945-A001-489F-9D9B-7D9435F0B9CA}"/>
          </ac:spMkLst>
        </pc:spChg>
        <pc:picChg chg="mod">
          <ac:chgData name="Josh Franco" userId="822d8fe80610f946" providerId="LiveId" clId="{195E7C96-05C2-4053-B5A2-59DAAE2946D1}" dt="2022-01-24T02:54:13.600" v="2070" actId="26606"/>
          <ac:picMkLst>
            <pc:docMk/>
            <pc:sldMk cId="2313741108" sldId="279"/>
            <ac:picMk id="5122" creationId="{57FF67C4-ABB9-499D-970F-FD381EFCBAC6}"/>
          </ac:picMkLst>
        </pc:picChg>
      </pc:sldChg>
      <pc:sldChg chg="addSp delSp modSp new mod setBg modClrScheme setClrOvrMap chgLayout">
        <pc:chgData name="Josh Franco" userId="822d8fe80610f946" providerId="LiveId" clId="{195E7C96-05C2-4053-B5A2-59DAAE2946D1}" dt="2022-01-24T03:16:57.113" v="2445" actId="26606"/>
        <pc:sldMkLst>
          <pc:docMk/>
          <pc:sldMk cId="336050397" sldId="280"/>
        </pc:sldMkLst>
        <pc:spChg chg="mod ord">
          <ac:chgData name="Josh Franco" userId="822d8fe80610f946" providerId="LiveId" clId="{195E7C96-05C2-4053-B5A2-59DAAE2946D1}" dt="2022-01-24T03:16:57.113" v="2445" actId="26606"/>
          <ac:spMkLst>
            <pc:docMk/>
            <pc:sldMk cId="336050397" sldId="280"/>
            <ac:spMk id="2" creationId="{B1826CB6-03F1-4CBC-BC82-4BF172276EDE}"/>
          </ac:spMkLst>
        </pc:spChg>
        <pc:spChg chg="del mod ord">
          <ac:chgData name="Josh Franco" userId="822d8fe80610f946" providerId="LiveId" clId="{195E7C96-05C2-4053-B5A2-59DAAE2946D1}" dt="2022-01-24T02:55:13.256" v="2079" actId="700"/>
          <ac:spMkLst>
            <pc:docMk/>
            <pc:sldMk cId="336050397" sldId="280"/>
            <ac:spMk id="3" creationId="{8E135875-FC18-4097-B14F-E7D6BFDEA14A}"/>
          </ac:spMkLst>
        </pc:spChg>
        <pc:spChg chg="add del mod ord">
          <ac:chgData name="Josh Franco" userId="822d8fe80610f946" providerId="LiveId" clId="{195E7C96-05C2-4053-B5A2-59DAAE2946D1}" dt="2022-01-24T03:09:45.092" v="2081" actId="700"/>
          <ac:spMkLst>
            <pc:docMk/>
            <pc:sldMk cId="336050397" sldId="280"/>
            <ac:spMk id="4" creationId="{C28AA9E3-7895-478A-9059-4BD5355D74EF}"/>
          </ac:spMkLst>
        </pc:spChg>
        <pc:spChg chg="add del mod ord">
          <ac:chgData name="Josh Franco" userId="822d8fe80610f946" providerId="LiveId" clId="{195E7C96-05C2-4053-B5A2-59DAAE2946D1}" dt="2022-01-24T03:09:48.585" v="2082" actId="700"/>
          <ac:spMkLst>
            <pc:docMk/>
            <pc:sldMk cId="336050397" sldId="280"/>
            <ac:spMk id="5" creationId="{F77D98A7-0174-46C7-B8F8-C7E8636F4D2F}"/>
          </ac:spMkLst>
        </pc:spChg>
        <pc:spChg chg="add del mod ord">
          <ac:chgData name="Josh Franco" userId="822d8fe80610f946" providerId="LiveId" clId="{195E7C96-05C2-4053-B5A2-59DAAE2946D1}" dt="2022-01-24T03:09:52.356" v="2083" actId="700"/>
          <ac:spMkLst>
            <pc:docMk/>
            <pc:sldMk cId="336050397" sldId="280"/>
            <ac:spMk id="6" creationId="{E9FF00D8-4BF1-4F10-9E4C-FC225FA7B13A}"/>
          </ac:spMkLst>
        </pc:spChg>
        <pc:spChg chg="add del mod ord">
          <ac:chgData name="Josh Franco" userId="822d8fe80610f946" providerId="LiveId" clId="{195E7C96-05C2-4053-B5A2-59DAAE2946D1}" dt="2022-01-24T03:09:54.423" v="2085" actId="700"/>
          <ac:spMkLst>
            <pc:docMk/>
            <pc:sldMk cId="336050397" sldId="280"/>
            <ac:spMk id="7" creationId="{2BB43869-3C6C-4C80-A40F-982A8E33E1EE}"/>
          </ac:spMkLst>
        </pc:spChg>
        <pc:spChg chg="add mod ord">
          <ac:chgData name="Josh Franco" userId="822d8fe80610f946" providerId="LiveId" clId="{195E7C96-05C2-4053-B5A2-59DAAE2946D1}" dt="2022-01-24T03:16:57.113" v="2445" actId="26606"/>
          <ac:spMkLst>
            <pc:docMk/>
            <pc:sldMk cId="336050397" sldId="280"/>
            <ac:spMk id="8" creationId="{4602F35C-F851-4858-9AE1-ED96722046F3}"/>
          </ac:spMkLst>
        </pc:spChg>
        <pc:spChg chg="add del">
          <ac:chgData name="Josh Franco" userId="822d8fe80610f946" providerId="LiveId" clId="{195E7C96-05C2-4053-B5A2-59DAAE2946D1}" dt="2022-01-24T03:16:53.998" v="2442" actId="26606"/>
          <ac:spMkLst>
            <pc:docMk/>
            <pc:sldMk cId="336050397" sldId="280"/>
            <ac:spMk id="14" creationId="{342D24BD-D4F4-48F4-9D0A-94C709D2845E}"/>
          </ac:spMkLst>
        </pc:spChg>
        <pc:spChg chg="add">
          <ac:chgData name="Josh Franco" userId="822d8fe80610f946" providerId="LiveId" clId="{195E7C96-05C2-4053-B5A2-59DAAE2946D1}" dt="2022-01-24T03:16:57.113" v="2445" actId="26606"/>
          <ac:spMkLst>
            <pc:docMk/>
            <pc:sldMk cId="336050397" sldId="280"/>
            <ac:spMk id="19" creationId="{342D24BD-D4F4-48F4-9D0A-94C709D2845E}"/>
          </ac:spMkLst>
        </pc:spChg>
        <pc:picChg chg="add del">
          <ac:chgData name="Josh Franco" userId="822d8fe80610f946" providerId="LiveId" clId="{195E7C96-05C2-4053-B5A2-59DAAE2946D1}" dt="2022-01-24T03:16:53.998" v="2442" actId="26606"/>
          <ac:picMkLst>
            <pc:docMk/>
            <pc:sldMk cId="336050397" sldId="280"/>
            <ac:picMk id="10" creationId="{BC366DA2-3BF5-4F30-A591-E6A930BCFA2C}"/>
          </ac:picMkLst>
        </pc:picChg>
        <pc:picChg chg="add del">
          <ac:chgData name="Josh Franco" userId="822d8fe80610f946" providerId="LiveId" clId="{195E7C96-05C2-4053-B5A2-59DAAE2946D1}" dt="2022-01-24T03:16:57.081" v="2444" actId="26606"/>
          <ac:picMkLst>
            <pc:docMk/>
            <pc:sldMk cId="336050397" sldId="280"/>
            <ac:picMk id="16" creationId="{DF42CF40-4020-40DF-A1C9-8B5BE29ED9F0}"/>
          </ac:picMkLst>
        </pc:picChg>
        <pc:picChg chg="add">
          <ac:chgData name="Josh Franco" userId="822d8fe80610f946" providerId="LiveId" clId="{195E7C96-05C2-4053-B5A2-59DAAE2946D1}" dt="2022-01-24T03:16:57.113" v="2445" actId="26606"/>
          <ac:picMkLst>
            <pc:docMk/>
            <pc:sldMk cId="336050397" sldId="280"/>
            <ac:picMk id="18" creationId="{BC366DA2-3BF5-4F30-A591-E6A930BCFA2C}"/>
          </ac:picMkLst>
        </pc:picChg>
      </pc:sldChg>
      <pc:sldChg chg="addSp delSp modSp add mod setBg delDesignElem">
        <pc:chgData name="Josh Franco" userId="822d8fe80610f946" providerId="LiveId" clId="{195E7C96-05C2-4053-B5A2-59DAAE2946D1}" dt="2022-01-24T02:54:41.531" v="2076" actId="14100"/>
        <pc:sldMkLst>
          <pc:docMk/>
          <pc:sldMk cId="30979862" sldId="281"/>
        </pc:sldMkLst>
        <pc:spChg chg="mod">
          <ac:chgData name="Josh Franco" userId="822d8fe80610f946" providerId="LiveId" clId="{195E7C96-05C2-4053-B5A2-59DAAE2946D1}" dt="2022-01-24T02:51:44.781" v="2041" actId="26606"/>
          <ac:spMkLst>
            <pc:docMk/>
            <pc:sldMk cId="30979862" sldId="281"/>
            <ac:spMk id="2" creationId="{D71391AC-E035-43CD-B6B8-1AA92194D683}"/>
          </ac:spMkLst>
        </pc:spChg>
        <pc:spChg chg="add del mod">
          <ac:chgData name="Josh Franco" userId="822d8fe80610f946" providerId="LiveId" clId="{195E7C96-05C2-4053-B5A2-59DAAE2946D1}" dt="2022-01-24T02:50:09.087" v="1941" actId="26606"/>
          <ac:spMkLst>
            <pc:docMk/>
            <pc:sldMk cId="30979862" sldId="281"/>
            <ac:spMk id="3" creationId="{BD6E0DD7-D300-4CAC-92AD-AB2ADF692622}"/>
          </ac:spMkLst>
        </pc:spChg>
        <pc:spChg chg="add del">
          <ac:chgData name="Josh Franco" userId="822d8fe80610f946" providerId="LiveId" clId="{195E7C96-05C2-4053-B5A2-59DAAE2946D1}" dt="2022-01-24T02:51:44.781" v="2041" actId="26606"/>
          <ac:spMkLst>
            <pc:docMk/>
            <pc:sldMk cId="30979862" sldId="281"/>
            <ac:spMk id="71" creationId="{4B6ECB93-D7FF-4F09-A8ED-D4588EE7C7DA}"/>
          </ac:spMkLst>
        </pc:spChg>
        <pc:spChg chg="add del">
          <ac:chgData name="Josh Franco" userId="822d8fe80610f946" providerId="LiveId" clId="{195E7C96-05C2-4053-B5A2-59DAAE2946D1}" dt="2022-01-24T02:51:44.781" v="2041" actId="26606"/>
          <ac:spMkLst>
            <pc:docMk/>
            <pc:sldMk cId="30979862" sldId="281"/>
            <ac:spMk id="73" creationId="{EBF87945-A001-489F-9D9B-7D9435F0B9CA}"/>
          </ac:spMkLst>
        </pc:spChg>
        <pc:spChg chg="add del">
          <ac:chgData name="Josh Franco" userId="822d8fe80610f946" providerId="LiveId" clId="{195E7C96-05C2-4053-B5A2-59DAAE2946D1}" dt="2022-01-24T02:51:24.087" v="2021" actId="26606"/>
          <ac:spMkLst>
            <pc:docMk/>
            <pc:sldMk cId="30979862" sldId="281"/>
            <ac:spMk id="145" creationId="{14A2F755-5219-4C4E-9378-2C80BB08DF8E}"/>
          </ac:spMkLst>
        </pc:spChg>
        <pc:spChg chg="add del">
          <ac:chgData name="Josh Franco" userId="822d8fe80610f946" providerId="LiveId" clId="{195E7C96-05C2-4053-B5A2-59DAAE2946D1}" dt="2022-01-24T02:51:24.087" v="2021" actId="26606"/>
          <ac:spMkLst>
            <pc:docMk/>
            <pc:sldMk cId="30979862" sldId="281"/>
            <ac:spMk id="147" creationId="{9A87AD7E-457F-4836-8DDE-FFE0F009388A}"/>
          </ac:spMkLst>
        </pc:spChg>
        <pc:spChg chg="del">
          <ac:chgData name="Josh Franco" userId="822d8fe80610f946" providerId="LiveId" clId="{195E7C96-05C2-4053-B5A2-59DAAE2946D1}" dt="2022-01-24T02:49:29.758" v="1931"/>
          <ac:spMkLst>
            <pc:docMk/>
            <pc:sldMk cId="30979862" sldId="281"/>
            <ac:spMk id="5124" creationId="{4B6ECB93-D7FF-4F09-A8ED-D4588EE7C7DA}"/>
          </ac:spMkLst>
        </pc:spChg>
        <pc:spChg chg="del">
          <ac:chgData name="Josh Franco" userId="822d8fe80610f946" providerId="LiveId" clId="{195E7C96-05C2-4053-B5A2-59DAAE2946D1}" dt="2022-01-24T02:49:29.758" v="1931"/>
          <ac:spMkLst>
            <pc:docMk/>
            <pc:sldMk cId="30979862" sldId="281"/>
            <ac:spMk id="5125" creationId="{EBF87945-A001-489F-9D9B-7D9435F0B9CA}"/>
          </ac:spMkLst>
        </pc:spChg>
        <pc:spChg chg="add del">
          <ac:chgData name="Josh Franco" userId="822d8fe80610f946" providerId="LiveId" clId="{195E7C96-05C2-4053-B5A2-59DAAE2946D1}" dt="2022-01-24T02:50:52.886" v="1990" actId="26606"/>
          <ac:spMkLst>
            <pc:docMk/>
            <pc:sldMk cId="30979862" sldId="281"/>
            <ac:spMk id="5128" creationId="{BD6E0DD7-D300-4CAC-92AD-AB2ADF692622}"/>
          </ac:spMkLst>
        </pc:spChg>
        <pc:spChg chg="add">
          <ac:chgData name="Josh Franco" userId="822d8fe80610f946" providerId="LiveId" clId="{195E7C96-05C2-4053-B5A2-59DAAE2946D1}" dt="2022-01-24T02:51:44.781" v="2041" actId="26606"/>
          <ac:spMkLst>
            <pc:docMk/>
            <pc:sldMk cId="30979862" sldId="281"/>
            <ac:spMk id="5134" creationId="{FF9B822F-893E-44C8-963C-64F50ACECBB2}"/>
          </ac:spMkLst>
        </pc:spChg>
        <pc:spChg chg="add">
          <ac:chgData name="Josh Franco" userId="822d8fe80610f946" providerId="LiveId" clId="{195E7C96-05C2-4053-B5A2-59DAAE2946D1}" dt="2022-01-24T02:51:44.781" v="2041" actId="26606"/>
          <ac:spMkLst>
            <pc:docMk/>
            <pc:sldMk cId="30979862" sldId="281"/>
            <ac:spMk id="5135" creationId="{EBF87945-A001-489F-9D9B-7D9435F0B9CA}"/>
          </ac:spMkLst>
        </pc:spChg>
        <pc:graphicFrameChg chg="add del">
          <ac:chgData name="Josh Franco" userId="822d8fe80610f946" providerId="LiveId" clId="{195E7C96-05C2-4053-B5A2-59DAAE2946D1}" dt="2022-01-24T02:50:09.075" v="1940" actId="26606"/>
          <ac:graphicFrameMkLst>
            <pc:docMk/>
            <pc:sldMk cId="30979862" sldId="281"/>
            <ac:graphicFrameMk id="5126" creationId="{AADDDBB2-490A-4EFF-8CA4-5EA869B39632}"/>
          </ac:graphicFrameMkLst>
        </pc:graphicFrameChg>
        <pc:graphicFrameChg chg="add del">
          <ac:chgData name="Josh Franco" userId="822d8fe80610f946" providerId="LiveId" clId="{195E7C96-05C2-4053-B5A2-59DAAE2946D1}" dt="2022-01-24T02:50:40.348" v="1978" actId="26606"/>
          <ac:graphicFrameMkLst>
            <pc:docMk/>
            <pc:sldMk cId="30979862" sldId="281"/>
            <ac:graphicFrameMk id="5130" creationId="{DDD2A7EE-953F-4A70-AD57-58618CF15067}"/>
          </ac:graphicFrameMkLst>
        </pc:graphicFrameChg>
        <pc:graphicFrameChg chg="add del mod ord modGraphic">
          <ac:chgData name="Josh Franco" userId="822d8fe80610f946" providerId="LiveId" clId="{195E7C96-05C2-4053-B5A2-59DAAE2946D1}" dt="2022-01-24T02:54:41.531" v="2076" actId="14100"/>
          <ac:graphicFrameMkLst>
            <pc:docMk/>
            <pc:sldMk cId="30979862" sldId="281"/>
            <ac:graphicFrameMk id="5132" creationId="{94A2835D-C999-4946-9782-3AD512A8CDBD}"/>
          </ac:graphicFrameMkLst>
        </pc:graphicFrameChg>
        <pc:picChg chg="add del mod">
          <ac:chgData name="Josh Franco" userId="822d8fe80610f946" providerId="LiveId" clId="{195E7C96-05C2-4053-B5A2-59DAAE2946D1}" dt="2022-01-24T02:53:28.767" v="2062" actId="478"/>
          <ac:picMkLst>
            <pc:docMk/>
            <pc:sldMk cId="30979862" sldId="281"/>
            <ac:picMk id="17" creationId="{86DD89D2-E5E3-49AA-9EDD-682493501E4C}"/>
          </ac:picMkLst>
        </pc:picChg>
        <pc:picChg chg="add del mod">
          <ac:chgData name="Josh Franco" userId="822d8fe80610f946" providerId="LiveId" clId="{195E7C96-05C2-4053-B5A2-59DAAE2946D1}" dt="2022-01-24T02:53:31.301" v="2064" actId="478"/>
          <ac:picMkLst>
            <pc:docMk/>
            <pc:sldMk cId="30979862" sldId="281"/>
            <ac:picMk id="18" creationId="{271C216D-40C7-49E6-843F-5BB039833497}"/>
          </ac:picMkLst>
        </pc:picChg>
        <pc:picChg chg="add del mod">
          <ac:chgData name="Josh Franco" userId="822d8fe80610f946" providerId="LiveId" clId="{195E7C96-05C2-4053-B5A2-59DAAE2946D1}" dt="2022-01-24T02:54:26.463" v="2073" actId="478"/>
          <ac:picMkLst>
            <pc:docMk/>
            <pc:sldMk cId="30979862" sldId="281"/>
            <ac:picMk id="19" creationId="{DEFF3293-541B-46B4-B25A-B0C76936A19F}"/>
          </ac:picMkLst>
        </pc:picChg>
        <pc:picChg chg="del mod">
          <ac:chgData name="Josh Franco" userId="822d8fe80610f946" providerId="LiveId" clId="{195E7C96-05C2-4053-B5A2-59DAAE2946D1}" dt="2022-01-24T02:53:03.460" v="2056" actId="478"/>
          <ac:picMkLst>
            <pc:docMk/>
            <pc:sldMk cId="30979862" sldId="281"/>
            <ac:picMk id="5122" creationId="{57FF67C4-ABB9-499D-970F-FD381EFCBAC6}"/>
          </ac:picMkLst>
        </pc:picChg>
        <pc:picChg chg="add mod">
          <ac:chgData name="Josh Franco" userId="822d8fe80610f946" providerId="LiveId" clId="{195E7C96-05C2-4053-B5A2-59DAAE2946D1}" dt="2022-01-24T02:54:37.067" v="2075" actId="1076"/>
          <ac:picMkLst>
            <pc:docMk/>
            <pc:sldMk cId="30979862" sldId="281"/>
            <ac:picMk id="7170" creationId="{150F263D-4787-411C-B26B-C02F4A6C1A6F}"/>
          </ac:picMkLst>
        </pc:picChg>
      </pc:sldChg>
      <pc:sldChg chg="modSp new mod">
        <pc:chgData name="Josh Franco" userId="822d8fe80610f946" providerId="LiveId" clId="{195E7C96-05C2-4053-B5A2-59DAAE2946D1}" dt="2022-01-24T03:12:03.266" v="2237" actId="20577"/>
        <pc:sldMkLst>
          <pc:docMk/>
          <pc:sldMk cId="2924693568" sldId="282"/>
        </pc:sldMkLst>
        <pc:spChg chg="mod">
          <ac:chgData name="Josh Franco" userId="822d8fe80610f946" providerId="LiveId" clId="{195E7C96-05C2-4053-B5A2-59DAAE2946D1}" dt="2022-01-24T03:12:03.266" v="2237" actId="20577"/>
          <ac:spMkLst>
            <pc:docMk/>
            <pc:sldMk cId="2924693568" sldId="282"/>
            <ac:spMk id="2" creationId="{B65F968B-9DC1-47E8-B85E-DEC81D11D3E9}"/>
          </ac:spMkLst>
        </pc:spChg>
        <pc:spChg chg="mod">
          <ac:chgData name="Josh Franco" userId="822d8fe80610f946" providerId="LiveId" clId="{195E7C96-05C2-4053-B5A2-59DAAE2946D1}" dt="2022-01-24T03:10:36.013" v="2109" actId="12"/>
          <ac:spMkLst>
            <pc:docMk/>
            <pc:sldMk cId="2924693568" sldId="282"/>
            <ac:spMk id="3" creationId="{FFACA21A-4A43-4D74-ABD9-10615AED1D6D}"/>
          </ac:spMkLst>
        </pc:spChg>
      </pc:sldChg>
      <pc:sldChg chg="modSp new mod">
        <pc:chgData name="Josh Franco" userId="822d8fe80610f946" providerId="LiveId" clId="{195E7C96-05C2-4053-B5A2-59DAAE2946D1}" dt="2022-01-24T03:15:18.473" v="2375" actId="27636"/>
        <pc:sldMkLst>
          <pc:docMk/>
          <pc:sldMk cId="2136252047" sldId="283"/>
        </pc:sldMkLst>
        <pc:spChg chg="mod">
          <ac:chgData name="Josh Franco" userId="822d8fe80610f946" providerId="LiveId" clId="{195E7C96-05C2-4053-B5A2-59DAAE2946D1}" dt="2022-01-24T03:10:57.383" v="2124" actId="113"/>
          <ac:spMkLst>
            <pc:docMk/>
            <pc:sldMk cId="2136252047" sldId="283"/>
            <ac:spMk id="2" creationId="{1F67DF33-BC7F-48AB-9622-6F0ADD17E6F6}"/>
          </ac:spMkLst>
        </pc:spChg>
        <pc:spChg chg="mod">
          <ac:chgData name="Josh Franco" userId="822d8fe80610f946" providerId="LiveId" clId="{195E7C96-05C2-4053-B5A2-59DAAE2946D1}" dt="2022-01-24T03:15:18.473" v="2375" actId="27636"/>
          <ac:spMkLst>
            <pc:docMk/>
            <pc:sldMk cId="2136252047" sldId="283"/>
            <ac:spMk id="3" creationId="{53CD5D83-5B26-4861-93AF-A3FF36F1924E}"/>
          </ac:spMkLst>
        </pc:spChg>
      </pc:sldChg>
      <pc:sldChg chg="addSp delSp modSp new mod setBg">
        <pc:chgData name="Josh Franco" userId="822d8fe80610f946" providerId="LiveId" clId="{195E7C96-05C2-4053-B5A2-59DAAE2946D1}" dt="2022-01-24T03:24:35.900" v="3219" actId="20577"/>
        <pc:sldMkLst>
          <pc:docMk/>
          <pc:sldMk cId="1273501586" sldId="284"/>
        </pc:sldMkLst>
        <pc:spChg chg="mod">
          <ac:chgData name="Josh Franco" userId="822d8fe80610f946" providerId="LiveId" clId="{195E7C96-05C2-4053-B5A2-59DAAE2946D1}" dt="2022-01-24T03:24:35.900" v="3219" actId="20577"/>
          <ac:spMkLst>
            <pc:docMk/>
            <pc:sldMk cId="1273501586" sldId="284"/>
            <ac:spMk id="2" creationId="{98049447-DD2A-462D-8027-2BE9760BBE89}"/>
          </ac:spMkLst>
        </pc:spChg>
        <pc:spChg chg="mod ord">
          <ac:chgData name="Josh Franco" userId="822d8fe80610f946" providerId="LiveId" clId="{195E7C96-05C2-4053-B5A2-59DAAE2946D1}" dt="2022-01-24T03:14:55.454" v="2364" actId="207"/>
          <ac:spMkLst>
            <pc:docMk/>
            <pc:sldMk cId="1273501586" sldId="284"/>
            <ac:spMk id="3" creationId="{D0C0CE45-735E-47B2-BF87-D9EA25193310}"/>
          </ac:spMkLst>
        </pc:spChg>
        <pc:spChg chg="add del">
          <ac:chgData name="Josh Franco" userId="822d8fe80610f946" providerId="LiveId" clId="{195E7C96-05C2-4053-B5A2-59DAAE2946D1}" dt="2022-01-24T03:13:29.054" v="2285" actId="26606"/>
          <ac:spMkLst>
            <pc:docMk/>
            <pc:sldMk cId="1273501586" sldId="284"/>
            <ac:spMk id="6" creationId="{FF9B822F-893E-44C8-963C-64F50ACECBB2}"/>
          </ac:spMkLst>
        </pc:spChg>
        <pc:spChg chg="add del">
          <ac:chgData name="Josh Franco" userId="822d8fe80610f946" providerId="LiveId" clId="{195E7C96-05C2-4053-B5A2-59DAAE2946D1}" dt="2022-01-24T03:13:29.054" v="2285" actId="26606"/>
          <ac:spMkLst>
            <pc:docMk/>
            <pc:sldMk cId="1273501586" sldId="284"/>
            <ac:spMk id="7" creationId="{EBF87945-A001-489F-9D9B-7D9435F0B9CA}"/>
          </ac:spMkLst>
        </pc:spChg>
        <pc:spChg chg="add del">
          <ac:chgData name="Josh Franco" userId="822d8fe80610f946" providerId="LiveId" clId="{195E7C96-05C2-4053-B5A2-59DAAE2946D1}" dt="2022-01-24T03:13:13.694" v="2267" actId="26606"/>
          <ac:spMkLst>
            <pc:docMk/>
            <pc:sldMk cId="1273501586" sldId="284"/>
            <ac:spMk id="9" creationId="{4B6ECB93-D7FF-4F09-A8ED-D4588EE7C7DA}"/>
          </ac:spMkLst>
        </pc:spChg>
        <pc:spChg chg="add del">
          <ac:chgData name="Josh Franco" userId="822d8fe80610f946" providerId="LiveId" clId="{195E7C96-05C2-4053-B5A2-59DAAE2946D1}" dt="2022-01-24T03:13:13.694" v="2267" actId="26606"/>
          <ac:spMkLst>
            <pc:docMk/>
            <pc:sldMk cId="1273501586" sldId="284"/>
            <ac:spMk id="11" creationId="{EBF87945-A001-489F-9D9B-7D9435F0B9CA}"/>
          </ac:spMkLst>
        </pc:spChg>
        <pc:picChg chg="add mod">
          <ac:chgData name="Josh Franco" userId="822d8fe80610f946" providerId="LiveId" clId="{195E7C96-05C2-4053-B5A2-59DAAE2946D1}" dt="2022-01-24T03:14:30.843" v="2356" actId="1076"/>
          <ac:picMkLst>
            <pc:docMk/>
            <pc:sldMk cId="1273501586" sldId="284"/>
            <ac:picMk id="4" creationId="{CC2EB658-9DD4-40B9-AE96-E2D24633E3EC}"/>
          </ac:picMkLst>
        </pc:picChg>
      </pc:sldChg>
      <pc:sldChg chg="addSp delSp modSp new mod ord setBg modClrScheme chgLayout">
        <pc:chgData name="Josh Franco" userId="822d8fe80610f946" providerId="LiveId" clId="{195E7C96-05C2-4053-B5A2-59DAAE2946D1}" dt="2022-01-24T03:19:00.479" v="2518" actId="26606"/>
        <pc:sldMkLst>
          <pc:docMk/>
          <pc:sldMk cId="2353061709" sldId="285"/>
        </pc:sldMkLst>
        <pc:spChg chg="mod ord">
          <ac:chgData name="Josh Franco" userId="822d8fe80610f946" providerId="LiveId" clId="{195E7C96-05C2-4053-B5A2-59DAAE2946D1}" dt="2022-01-24T03:19:00.479" v="2518" actId="26606"/>
          <ac:spMkLst>
            <pc:docMk/>
            <pc:sldMk cId="2353061709" sldId="285"/>
            <ac:spMk id="2" creationId="{E7B60549-BE0F-445C-97F0-D94A82F5D60B}"/>
          </ac:spMkLst>
        </pc:spChg>
        <pc:spChg chg="add del mod ord">
          <ac:chgData name="Josh Franco" userId="822d8fe80610f946" providerId="LiveId" clId="{195E7C96-05C2-4053-B5A2-59DAAE2946D1}" dt="2022-01-24T03:19:00.479" v="2518" actId="26606"/>
          <ac:spMkLst>
            <pc:docMk/>
            <pc:sldMk cId="2353061709" sldId="285"/>
            <ac:spMk id="3" creationId="{7D71B5BC-3A35-4A94-B25C-80FD8E5F9ECB}"/>
          </ac:spMkLst>
        </pc:spChg>
        <pc:spChg chg="add del mod ord">
          <ac:chgData name="Josh Franco" userId="822d8fe80610f946" providerId="LiveId" clId="{195E7C96-05C2-4053-B5A2-59DAAE2946D1}" dt="2022-01-24T03:18:50.646" v="2510" actId="700"/>
          <ac:spMkLst>
            <pc:docMk/>
            <pc:sldMk cId="2353061709" sldId="285"/>
            <ac:spMk id="4" creationId="{4245E655-96D6-4334-A57A-8FDBF41A8C58}"/>
          </ac:spMkLst>
        </pc:spChg>
        <pc:spChg chg="add">
          <ac:chgData name="Josh Franco" userId="822d8fe80610f946" providerId="LiveId" clId="{195E7C96-05C2-4053-B5A2-59DAAE2946D1}" dt="2022-01-24T03:19:00.479" v="2518" actId="26606"/>
          <ac:spMkLst>
            <pc:docMk/>
            <pc:sldMk cId="2353061709" sldId="285"/>
            <ac:spMk id="10" creationId="{FD1F6D5A-5AAD-43D6-97D4-DF14973EF37B}"/>
          </ac:spMkLst>
        </pc:spChg>
        <pc:spChg chg="add del">
          <ac:chgData name="Josh Franco" userId="822d8fe80610f946" providerId="LiveId" clId="{195E7C96-05C2-4053-B5A2-59DAAE2946D1}" dt="2022-01-24T03:18:49.863" v="2509" actId="26606"/>
          <ac:spMkLst>
            <pc:docMk/>
            <pc:sldMk cId="2353061709" sldId="285"/>
            <ac:spMk id="11" creationId="{FD1F6D5A-5AAD-43D6-97D4-DF14973EF37B}"/>
          </ac:spMkLst>
        </pc:spChg>
        <pc:picChg chg="add">
          <ac:chgData name="Josh Franco" userId="822d8fe80610f946" providerId="LiveId" clId="{195E7C96-05C2-4053-B5A2-59DAAE2946D1}" dt="2022-01-24T03:19:00.479" v="2518" actId="26606"/>
          <ac:picMkLst>
            <pc:docMk/>
            <pc:sldMk cId="2353061709" sldId="285"/>
            <ac:picMk id="7" creationId="{B293E52E-410A-4154-9C01-5B7869A28E3C}"/>
          </ac:picMkLst>
        </pc:picChg>
        <pc:picChg chg="add del">
          <ac:chgData name="Josh Franco" userId="822d8fe80610f946" providerId="LiveId" clId="{195E7C96-05C2-4053-B5A2-59DAAE2946D1}" dt="2022-01-24T03:18:49.863" v="2509" actId="26606"/>
          <ac:picMkLst>
            <pc:docMk/>
            <pc:sldMk cId="2353061709" sldId="285"/>
            <ac:picMk id="8" creationId="{BAE97CFE-FE15-4EA9-AF38-22F21BE933BB}"/>
          </ac:picMkLst>
        </pc:picChg>
      </pc:sldChg>
      <pc:sldChg chg="addSp delSp modSp new mod">
        <pc:chgData name="Josh Franco" userId="822d8fe80610f946" providerId="LiveId" clId="{195E7C96-05C2-4053-B5A2-59DAAE2946D1}" dt="2022-01-24T03:28:28.333" v="3351" actId="20577"/>
        <pc:sldMkLst>
          <pc:docMk/>
          <pc:sldMk cId="2755192457" sldId="286"/>
        </pc:sldMkLst>
        <pc:spChg chg="mod">
          <ac:chgData name="Josh Franco" userId="822d8fe80610f946" providerId="LiveId" clId="{195E7C96-05C2-4053-B5A2-59DAAE2946D1}" dt="2022-01-24T03:28:28.333" v="3351" actId="20577"/>
          <ac:spMkLst>
            <pc:docMk/>
            <pc:sldMk cId="2755192457" sldId="286"/>
            <ac:spMk id="2" creationId="{4917EB9C-F9CB-4EB4-8B1E-1E5400C1E705}"/>
          </ac:spMkLst>
        </pc:spChg>
        <pc:spChg chg="add del mod">
          <ac:chgData name="Josh Franco" userId="822d8fe80610f946" providerId="LiveId" clId="{195E7C96-05C2-4053-B5A2-59DAAE2946D1}" dt="2022-01-24T03:26:27.621" v="3268" actId="368"/>
          <ac:spMkLst>
            <pc:docMk/>
            <pc:sldMk cId="2755192457" sldId="286"/>
            <ac:spMk id="3" creationId="{6D4754DE-379B-46A1-8460-AB8B03AE37CF}"/>
          </ac:spMkLst>
        </pc:spChg>
        <pc:spChg chg="add del mod">
          <ac:chgData name="Josh Franco" userId="822d8fe80610f946" providerId="LiveId" clId="{195E7C96-05C2-4053-B5A2-59DAAE2946D1}" dt="2022-01-24T03:25:03.809" v="3248"/>
          <ac:spMkLst>
            <pc:docMk/>
            <pc:sldMk cId="2755192457" sldId="286"/>
            <ac:spMk id="4" creationId="{B4D0DF87-575F-47D6-87FE-C959B2C7F473}"/>
          </ac:spMkLst>
        </pc:spChg>
        <pc:spChg chg="add del mod">
          <ac:chgData name="Josh Franco" userId="822d8fe80610f946" providerId="LiveId" clId="{195E7C96-05C2-4053-B5A2-59DAAE2946D1}" dt="2022-01-24T03:25:20.020" v="3250"/>
          <ac:spMkLst>
            <pc:docMk/>
            <pc:sldMk cId="2755192457" sldId="286"/>
            <ac:spMk id="5" creationId="{CE6DEFA5-0316-4CE3-A01E-4620871D634F}"/>
          </ac:spMkLst>
        </pc:spChg>
      </pc:sldChg>
      <pc:sldChg chg="modSp new mod">
        <pc:chgData name="Josh Franco" userId="822d8fe80610f946" providerId="LiveId" clId="{195E7C96-05C2-4053-B5A2-59DAAE2946D1}" dt="2022-01-24T03:28:17.931" v="3348" actId="20577"/>
        <pc:sldMkLst>
          <pc:docMk/>
          <pc:sldMk cId="2958482375" sldId="287"/>
        </pc:sldMkLst>
        <pc:spChg chg="mod">
          <ac:chgData name="Josh Franco" userId="822d8fe80610f946" providerId="LiveId" clId="{195E7C96-05C2-4053-B5A2-59DAAE2946D1}" dt="2022-01-24T03:28:10.491" v="3346" actId="20577"/>
          <ac:spMkLst>
            <pc:docMk/>
            <pc:sldMk cId="2958482375" sldId="287"/>
            <ac:spMk id="2" creationId="{47D5F999-DE54-404F-A8CB-88D43258EDB7}"/>
          </ac:spMkLst>
        </pc:spChg>
        <pc:spChg chg="mod">
          <ac:chgData name="Josh Franco" userId="822d8fe80610f946" providerId="LiveId" clId="{195E7C96-05C2-4053-B5A2-59DAAE2946D1}" dt="2022-01-24T03:28:17.931" v="3348" actId="20577"/>
          <ac:spMkLst>
            <pc:docMk/>
            <pc:sldMk cId="2958482375" sldId="287"/>
            <ac:spMk id="3" creationId="{9E7AC585-62CD-4D14-904D-165E27A6E2E8}"/>
          </ac:spMkLst>
        </pc:spChg>
      </pc:sldChg>
      <pc:sldChg chg="modSp add mod">
        <pc:chgData name="Josh Franco" userId="822d8fe80610f946" providerId="LiveId" clId="{195E7C96-05C2-4053-B5A2-59DAAE2946D1}" dt="2022-01-24T03:30:24.410" v="3360"/>
        <pc:sldMkLst>
          <pc:docMk/>
          <pc:sldMk cId="18982841" sldId="288"/>
        </pc:sldMkLst>
        <pc:spChg chg="mod">
          <ac:chgData name="Josh Franco" userId="822d8fe80610f946" providerId="LiveId" clId="{195E7C96-05C2-4053-B5A2-59DAAE2946D1}" dt="2022-01-24T03:29:51.368" v="3353" actId="20577"/>
          <ac:spMkLst>
            <pc:docMk/>
            <pc:sldMk cId="18982841" sldId="288"/>
            <ac:spMk id="2" creationId="{4917EB9C-F9CB-4EB4-8B1E-1E5400C1E705}"/>
          </ac:spMkLst>
        </pc:spChg>
        <pc:spChg chg="mod">
          <ac:chgData name="Josh Franco" userId="822d8fe80610f946" providerId="LiveId" clId="{195E7C96-05C2-4053-B5A2-59DAAE2946D1}" dt="2022-01-24T03:30:24.410" v="3360"/>
          <ac:spMkLst>
            <pc:docMk/>
            <pc:sldMk cId="18982841" sldId="288"/>
            <ac:spMk id="3" creationId="{6D4754DE-379B-46A1-8460-AB8B03AE37CF}"/>
          </ac:spMkLst>
        </pc:spChg>
      </pc:sldChg>
      <pc:sldChg chg="add">
        <pc:chgData name="Josh Franco" userId="822d8fe80610f946" providerId="LiveId" clId="{195E7C96-05C2-4053-B5A2-59DAAE2946D1}" dt="2022-01-24T03:30:27.895" v="3361"/>
        <pc:sldMkLst>
          <pc:docMk/>
          <pc:sldMk cId="2017025877" sldId="289"/>
        </pc:sldMkLst>
      </pc:sldChg>
      <pc:sldChg chg="modSp add mod">
        <pc:chgData name="Josh Franco" userId="822d8fe80610f946" providerId="LiveId" clId="{195E7C96-05C2-4053-B5A2-59DAAE2946D1}" dt="2022-01-24T03:32:01.679" v="3369"/>
        <pc:sldMkLst>
          <pc:docMk/>
          <pc:sldMk cId="1232996357" sldId="290"/>
        </pc:sldMkLst>
        <pc:spChg chg="mod">
          <ac:chgData name="Josh Franco" userId="822d8fe80610f946" providerId="LiveId" clId="{195E7C96-05C2-4053-B5A2-59DAAE2946D1}" dt="2022-01-24T03:30:39.782" v="3363" actId="20577"/>
          <ac:spMkLst>
            <pc:docMk/>
            <pc:sldMk cId="1232996357" sldId="290"/>
            <ac:spMk id="2" creationId="{4917EB9C-F9CB-4EB4-8B1E-1E5400C1E705}"/>
          </ac:spMkLst>
        </pc:spChg>
        <pc:spChg chg="mod">
          <ac:chgData name="Josh Franco" userId="822d8fe80610f946" providerId="LiveId" clId="{195E7C96-05C2-4053-B5A2-59DAAE2946D1}" dt="2022-01-24T03:32:01.679" v="3369"/>
          <ac:spMkLst>
            <pc:docMk/>
            <pc:sldMk cId="1232996357" sldId="290"/>
            <ac:spMk id="3" creationId="{6D4754DE-379B-46A1-8460-AB8B03AE37CF}"/>
          </ac:spMkLst>
        </pc:spChg>
      </pc:sldChg>
      <pc:sldChg chg="add">
        <pc:chgData name="Josh Franco" userId="822d8fe80610f946" providerId="LiveId" clId="{195E7C96-05C2-4053-B5A2-59DAAE2946D1}" dt="2022-01-24T03:30:36.920" v="3362"/>
        <pc:sldMkLst>
          <pc:docMk/>
          <pc:sldMk cId="4066634409" sldId="291"/>
        </pc:sldMkLst>
      </pc:sldChg>
      <pc:sldChg chg="modSp add mod">
        <pc:chgData name="Josh Franco" userId="822d8fe80610f946" providerId="LiveId" clId="{195E7C96-05C2-4053-B5A2-59DAAE2946D1}" dt="2022-01-24T03:33:18.144" v="3424" actId="20577"/>
        <pc:sldMkLst>
          <pc:docMk/>
          <pc:sldMk cId="149190064" sldId="292"/>
        </pc:sldMkLst>
        <pc:spChg chg="mod">
          <ac:chgData name="Josh Franco" userId="822d8fe80610f946" providerId="LiveId" clId="{195E7C96-05C2-4053-B5A2-59DAAE2946D1}" dt="2022-01-24T03:33:18.144" v="3424" actId="20577"/>
          <ac:spMkLst>
            <pc:docMk/>
            <pc:sldMk cId="149190064" sldId="292"/>
            <ac:spMk id="3" creationId="{D0C0CE45-735E-47B2-BF87-D9EA25193310}"/>
          </ac:spMkLst>
        </pc:spChg>
      </pc:sldChg>
      <pc:sldChg chg="add">
        <pc:chgData name="Josh Franco" userId="822d8fe80610f946" providerId="LiveId" clId="{195E7C96-05C2-4053-B5A2-59DAAE2946D1}" dt="2022-01-24T03:33:28.880" v="3425"/>
        <pc:sldMkLst>
          <pc:docMk/>
          <pc:sldMk cId="2630059422" sldId="293"/>
        </pc:sldMkLst>
      </pc:sldChg>
      <pc:sldChg chg="add">
        <pc:chgData name="Josh Franco" userId="822d8fe80610f946" providerId="LiveId" clId="{195E7C96-05C2-4053-B5A2-59DAAE2946D1}" dt="2022-01-24T03:33:31.002" v="3426"/>
        <pc:sldMkLst>
          <pc:docMk/>
          <pc:sldMk cId="3509159696" sldId="294"/>
        </pc:sldMkLst>
      </pc:sldChg>
      <pc:sldChg chg="addSp delSp modSp new mod setBg modClrScheme chgLayout">
        <pc:chgData name="Josh Franco" userId="822d8fe80610f946" providerId="LiveId" clId="{195E7C96-05C2-4053-B5A2-59DAAE2946D1}" dt="2022-01-24T03:39:38.377" v="4735" actId="26606"/>
        <pc:sldMkLst>
          <pc:docMk/>
          <pc:sldMk cId="1802287262" sldId="295"/>
        </pc:sldMkLst>
        <pc:spChg chg="del mod ord">
          <ac:chgData name="Josh Franco" userId="822d8fe80610f946" providerId="LiveId" clId="{195E7C96-05C2-4053-B5A2-59DAAE2946D1}" dt="2022-01-24T03:33:39.174" v="3428" actId="700"/>
          <ac:spMkLst>
            <pc:docMk/>
            <pc:sldMk cId="1802287262" sldId="295"/>
            <ac:spMk id="2" creationId="{6E94D183-DD2B-45BE-8322-91573216486E}"/>
          </ac:spMkLst>
        </pc:spChg>
        <pc:spChg chg="del mod ord">
          <ac:chgData name="Josh Franco" userId="822d8fe80610f946" providerId="LiveId" clId="{195E7C96-05C2-4053-B5A2-59DAAE2946D1}" dt="2022-01-24T03:33:39.174" v="3428" actId="700"/>
          <ac:spMkLst>
            <pc:docMk/>
            <pc:sldMk cId="1802287262" sldId="295"/>
            <ac:spMk id="3" creationId="{30EB5273-FB6C-4E61-9064-0D454F29BC6C}"/>
          </ac:spMkLst>
        </pc:spChg>
        <pc:spChg chg="add mod ord">
          <ac:chgData name="Josh Franco" userId="822d8fe80610f946" providerId="LiveId" clId="{195E7C96-05C2-4053-B5A2-59DAAE2946D1}" dt="2022-01-24T03:39:38.377" v="4735" actId="26606"/>
          <ac:spMkLst>
            <pc:docMk/>
            <pc:sldMk cId="1802287262" sldId="295"/>
            <ac:spMk id="4" creationId="{CCCCD00D-CEC2-40BC-950B-0E4E10E633D9}"/>
          </ac:spMkLst>
        </pc:spChg>
        <pc:spChg chg="add mod ord">
          <ac:chgData name="Josh Franco" userId="822d8fe80610f946" providerId="LiveId" clId="{195E7C96-05C2-4053-B5A2-59DAAE2946D1}" dt="2022-01-24T03:39:38.377" v="4735" actId="26606"/>
          <ac:spMkLst>
            <pc:docMk/>
            <pc:sldMk cId="1802287262" sldId="295"/>
            <ac:spMk id="5" creationId="{3FF6D903-1926-4FD1-AC8F-BF97F3CD6302}"/>
          </ac:spMkLst>
        </pc:spChg>
        <pc:spChg chg="add">
          <ac:chgData name="Josh Franco" userId="822d8fe80610f946" providerId="LiveId" clId="{195E7C96-05C2-4053-B5A2-59DAAE2946D1}" dt="2022-01-24T03:39:38.377" v="4735" actId="26606"/>
          <ac:spMkLst>
            <pc:docMk/>
            <pc:sldMk cId="1802287262" sldId="295"/>
            <ac:spMk id="12" creationId="{FD1F6D5A-5AAD-43D6-97D4-DF14973EF37B}"/>
          </ac:spMkLst>
        </pc:spChg>
        <pc:picChg chg="add">
          <ac:chgData name="Josh Franco" userId="822d8fe80610f946" providerId="LiveId" clId="{195E7C96-05C2-4053-B5A2-59DAAE2946D1}" dt="2022-01-24T03:39:38.377" v="4735" actId="26606"/>
          <ac:picMkLst>
            <pc:docMk/>
            <pc:sldMk cId="1802287262" sldId="295"/>
            <ac:picMk id="9" creationId="{F64CC95C-61F0-4F7B-89AC-5219780F1F82}"/>
          </ac:picMkLst>
        </pc:picChg>
      </pc:sldChg>
      <pc:sldChg chg="addSp delSp modSp new del mod modClrScheme chgLayout">
        <pc:chgData name="Josh Franco" userId="822d8fe80610f946" providerId="LiveId" clId="{195E7C96-05C2-4053-B5A2-59DAAE2946D1}" dt="2022-01-24T03:34:40.410" v="3640" actId="47"/>
        <pc:sldMkLst>
          <pc:docMk/>
          <pc:sldMk cId="789048065" sldId="296"/>
        </pc:sldMkLst>
        <pc:spChg chg="del mod ord">
          <ac:chgData name="Josh Franco" userId="822d8fe80610f946" providerId="LiveId" clId="{195E7C96-05C2-4053-B5A2-59DAAE2946D1}" dt="2022-01-24T03:33:48.754" v="3449" actId="700"/>
          <ac:spMkLst>
            <pc:docMk/>
            <pc:sldMk cId="789048065" sldId="296"/>
            <ac:spMk id="2" creationId="{7BD39927-117E-4998-B919-1B2446D1B3F4}"/>
          </ac:spMkLst>
        </pc:spChg>
        <pc:spChg chg="del mod ord">
          <ac:chgData name="Josh Franco" userId="822d8fe80610f946" providerId="LiveId" clId="{195E7C96-05C2-4053-B5A2-59DAAE2946D1}" dt="2022-01-24T03:33:48.754" v="3449" actId="700"/>
          <ac:spMkLst>
            <pc:docMk/>
            <pc:sldMk cId="789048065" sldId="296"/>
            <ac:spMk id="3" creationId="{1D88560C-266F-4612-A8B6-5A44C2725BA1}"/>
          </ac:spMkLst>
        </pc:spChg>
        <pc:spChg chg="add mod ord">
          <ac:chgData name="Josh Franco" userId="822d8fe80610f946" providerId="LiveId" clId="{195E7C96-05C2-4053-B5A2-59DAAE2946D1}" dt="2022-01-24T03:34:15.638" v="3597" actId="113"/>
          <ac:spMkLst>
            <pc:docMk/>
            <pc:sldMk cId="789048065" sldId="296"/>
            <ac:spMk id="4" creationId="{6BD76CF9-B584-4481-A17D-EB44F5A50C1C}"/>
          </ac:spMkLst>
        </pc:spChg>
        <pc:spChg chg="add mod ord">
          <ac:chgData name="Josh Franco" userId="822d8fe80610f946" providerId="LiveId" clId="{195E7C96-05C2-4053-B5A2-59DAAE2946D1}" dt="2022-01-24T03:34:37.974" v="3639" actId="20577"/>
          <ac:spMkLst>
            <pc:docMk/>
            <pc:sldMk cId="789048065" sldId="296"/>
            <ac:spMk id="5" creationId="{99B81ACD-CB49-430E-8FAB-B4B1186BE8DD}"/>
          </ac:spMkLst>
        </pc:spChg>
      </pc:sldChg>
      <pc:sldChg chg="addSp delSp modSp new mod setBg modClrScheme chgLayout">
        <pc:chgData name="Josh Franco" userId="822d8fe80610f946" providerId="LiveId" clId="{195E7C96-05C2-4053-B5A2-59DAAE2946D1}" dt="2022-01-24T03:42:29.948" v="5342" actId="20577"/>
        <pc:sldMkLst>
          <pc:docMk/>
          <pc:sldMk cId="2181477399" sldId="296"/>
        </pc:sldMkLst>
        <pc:spChg chg="del mod ord">
          <ac:chgData name="Josh Franco" userId="822d8fe80610f946" providerId="LiveId" clId="{195E7C96-05C2-4053-B5A2-59DAAE2946D1}" dt="2022-01-24T03:34:43.630" v="3642" actId="700"/>
          <ac:spMkLst>
            <pc:docMk/>
            <pc:sldMk cId="2181477399" sldId="296"/>
            <ac:spMk id="2" creationId="{1BF6FD78-4708-478B-AA18-ED2B2376306B}"/>
          </ac:spMkLst>
        </pc:spChg>
        <pc:spChg chg="del mod ord">
          <ac:chgData name="Josh Franco" userId="822d8fe80610f946" providerId="LiveId" clId="{195E7C96-05C2-4053-B5A2-59DAAE2946D1}" dt="2022-01-24T03:34:43.630" v="3642" actId="700"/>
          <ac:spMkLst>
            <pc:docMk/>
            <pc:sldMk cId="2181477399" sldId="296"/>
            <ac:spMk id="3" creationId="{CB63085F-3DDD-44BE-AB3E-6338A70B8A27}"/>
          </ac:spMkLst>
        </pc:spChg>
        <pc:spChg chg="add mod ord">
          <ac:chgData name="Josh Franco" userId="822d8fe80610f946" providerId="LiveId" clId="{195E7C96-05C2-4053-B5A2-59DAAE2946D1}" dt="2022-01-24T03:42:23.569" v="5341" actId="26606"/>
          <ac:spMkLst>
            <pc:docMk/>
            <pc:sldMk cId="2181477399" sldId="296"/>
            <ac:spMk id="4" creationId="{0021D98B-297B-42AC-BB30-D69C32737FA3}"/>
          </ac:spMkLst>
        </pc:spChg>
        <pc:spChg chg="add del mod ord">
          <ac:chgData name="Josh Franco" userId="822d8fe80610f946" providerId="LiveId" clId="{195E7C96-05C2-4053-B5A2-59DAAE2946D1}" dt="2022-01-24T03:42:23.569" v="5341" actId="26606"/>
          <ac:spMkLst>
            <pc:docMk/>
            <pc:sldMk cId="2181477399" sldId="296"/>
            <ac:spMk id="5" creationId="{D217C5F4-AF1D-4224-9BBB-2EA290BCBCD6}"/>
          </ac:spMkLst>
        </pc:spChg>
        <pc:spChg chg="add">
          <ac:chgData name="Josh Franco" userId="822d8fe80610f946" providerId="LiveId" clId="{195E7C96-05C2-4053-B5A2-59DAAE2946D1}" dt="2022-01-24T03:42:23.569" v="5341" actId="26606"/>
          <ac:spMkLst>
            <pc:docMk/>
            <pc:sldMk cId="2181477399" sldId="296"/>
            <ac:spMk id="11" creationId="{B819A166-7571-4003-A6B8-B62034C3ED30}"/>
          </ac:spMkLst>
        </pc:spChg>
        <pc:graphicFrameChg chg="add mod">
          <ac:chgData name="Josh Franco" userId="822d8fe80610f946" providerId="LiveId" clId="{195E7C96-05C2-4053-B5A2-59DAAE2946D1}" dt="2022-01-24T03:42:29.948" v="5342" actId="20577"/>
          <ac:graphicFrameMkLst>
            <pc:docMk/>
            <pc:sldMk cId="2181477399" sldId="296"/>
            <ac:graphicFrameMk id="7" creationId="{B54394E9-70B8-4756-85D7-BDCDF748E553}"/>
          </ac:graphicFrameMkLst>
        </pc:graphicFrameChg>
      </pc:sldChg>
      <pc:sldChg chg="new del">
        <pc:chgData name="Josh Franco" userId="822d8fe80610f946" providerId="LiveId" clId="{195E7C96-05C2-4053-B5A2-59DAAE2946D1}" dt="2022-01-24T03:35:02.131" v="3671" actId="47"/>
        <pc:sldMkLst>
          <pc:docMk/>
          <pc:sldMk cId="3086273306" sldId="297"/>
        </pc:sldMkLst>
      </pc:sldChg>
      <pc:sldChg chg="modSp add mod">
        <pc:chgData name="Josh Franco" userId="822d8fe80610f946" providerId="LiveId" clId="{195E7C96-05C2-4053-B5A2-59DAAE2946D1}" dt="2022-01-24T03:36:16.073" v="3967" actId="20577"/>
        <pc:sldMkLst>
          <pc:docMk/>
          <pc:sldMk cId="1820439596" sldId="298"/>
        </pc:sldMkLst>
        <pc:spChg chg="mod">
          <ac:chgData name="Josh Franco" userId="822d8fe80610f946" providerId="LiveId" clId="{195E7C96-05C2-4053-B5A2-59DAAE2946D1}" dt="2022-01-24T03:35:05.632" v="3672" actId="20577"/>
          <ac:spMkLst>
            <pc:docMk/>
            <pc:sldMk cId="1820439596" sldId="298"/>
            <ac:spMk id="2" creationId="{4917EB9C-F9CB-4EB4-8B1E-1E5400C1E705}"/>
          </ac:spMkLst>
        </pc:spChg>
        <pc:spChg chg="mod">
          <ac:chgData name="Josh Franco" userId="822d8fe80610f946" providerId="LiveId" clId="{195E7C96-05C2-4053-B5A2-59DAAE2946D1}" dt="2022-01-24T03:36:16.073" v="3967" actId="20577"/>
          <ac:spMkLst>
            <pc:docMk/>
            <pc:sldMk cId="1820439596" sldId="298"/>
            <ac:spMk id="3" creationId="{6D4754DE-379B-46A1-8460-AB8B03AE37CF}"/>
          </ac:spMkLst>
        </pc:spChg>
      </pc:sldChg>
      <pc:sldChg chg="modSp add mod">
        <pc:chgData name="Josh Franco" userId="822d8fe80610f946" providerId="LiveId" clId="{195E7C96-05C2-4053-B5A2-59DAAE2946D1}" dt="2022-01-24T03:36:27.069" v="3978" actId="20577"/>
        <pc:sldMkLst>
          <pc:docMk/>
          <pc:sldMk cId="3093006362" sldId="299"/>
        </pc:sldMkLst>
        <pc:spChg chg="mod">
          <ac:chgData name="Josh Franco" userId="822d8fe80610f946" providerId="LiveId" clId="{195E7C96-05C2-4053-B5A2-59DAAE2946D1}" dt="2022-01-24T03:36:27.069" v="3978" actId="20577"/>
          <ac:spMkLst>
            <pc:docMk/>
            <pc:sldMk cId="3093006362" sldId="299"/>
            <ac:spMk id="3" creationId="{9E7AC585-62CD-4D14-904D-165E27A6E2E8}"/>
          </ac:spMkLst>
        </pc:spChg>
      </pc:sldChg>
      <pc:sldChg chg="add">
        <pc:chgData name="Josh Franco" userId="822d8fe80610f946" providerId="LiveId" clId="{195E7C96-05C2-4053-B5A2-59DAAE2946D1}" dt="2022-01-24T03:34:59.919" v="3670"/>
        <pc:sldMkLst>
          <pc:docMk/>
          <pc:sldMk cId="2560613917" sldId="300"/>
        </pc:sldMkLst>
      </pc:sldChg>
      <pc:sldChg chg="addSp delSp modSp new mod setBg">
        <pc:chgData name="Josh Franco" userId="822d8fe80610f946" providerId="LiveId" clId="{195E7C96-05C2-4053-B5A2-59DAAE2946D1}" dt="2022-01-24T03:45:37.412" v="5647" actId="26606"/>
        <pc:sldMkLst>
          <pc:docMk/>
          <pc:sldMk cId="1533818637" sldId="301"/>
        </pc:sldMkLst>
        <pc:spChg chg="mod">
          <ac:chgData name="Josh Franco" userId="822d8fe80610f946" providerId="LiveId" clId="{195E7C96-05C2-4053-B5A2-59DAAE2946D1}" dt="2022-01-24T03:44:02.171" v="5477" actId="20577"/>
          <ac:spMkLst>
            <pc:docMk/>
            <pc:sldMk cId="1533818637" sldId="301"/>
            <ac:spMk id="2" creationId="{8E4505FA-E1E9-43B5-A017-9DF355990D64}"/>
          </ac:spMkLst>
        </pc:spChg>
        <pc:spChg chg="add del mod">
          <ac:chgData name="Josh Franco" userId="822d8fe80610f946" providerId="LiveId" clId="{195E7C96-05C2-4053-B5A2-59DAAE2946D1}" dt="2022-01-24T03:42:09.192" v="5339" actId="26606"/>
          <ac:spMkLst>
            <pc:docMk/>
            <pc:sldMk cId="1533818637" sldId="301"/>
            <ac:spMk id="3" creationId="{827AD04F-C555-45BC-A995-E297FA9188A9}"/>
          </ac:spMkLst>
        </pc:spChg>
        <pc:spChg chg="add del">
          <ac:chgData name="Josh Franco" userId="822d8fe80610f946" providerId="LiveId" clId="{195E7C96-05C2-4053-B5A2-59DAAE2946D1}" dt="2022-01-24T03:45:37.412" v="5647" actId="26606"/>
          <ac:spMkLst>
            <pc:docMk/>
            <pc:sldMk cId="1533818637" sldId="301"/>
            <ac:spMk id="9" creationId="{6D19922F-AD68-4E94-85E8-0AA44A1B1AFC}"/>
          </ac:spMkLst>
        </pc:spChg>
        <pc:spChg chg="add del">
          <ac:chgData name="Josh Franco" userId="822d8fe80610f946" providerId="LiveId" clId="{195E7C96-05C2-4053-B5A2-59DAAE2946D1}" dt="2022-01-24T03:42:09.151" v="5338" actId="26606"/>
          <ac:spMkLst>
            <pc:docMk/>
            <pc:sldMk cId="1533818637" sldId="301"/>
            <ac:spMk id="10" creationId="{B0C60769-5425-4CDA-B979-1B360DB8F3A8}"/>
          </ac:spMkLst>
        </pc:spChg>
        <pc:graphicFrameChg chg="add del">
          <ac:chgData name="Josh Franco" userId="822d8fe80610f946" providerId="LiveId" clId="{195E7C96-05C2-4053-B5A2-59DAAE2946D1}" dt="2022-01-24T03:42:04.304" v="5336" actId="26606"/>
          <ac:graphicFrameMkLst>
            <pc:docMk/>
            <pc:sldMk cId="1533818637" sldId="301"/>
            <ac:graphicFrameMk id="5" creationId="{AD0AA993-F06C-4153-8049-842897B621E0}"/>
          </ac:graphicFrameMkLst>
        </pc:graphicFrameChg>
        <pc:graphicFrameChg chg="add mod">
          <ac:chgData name="Josh Franco" userId="822d8fe80610f946" providerId="LiveId" clId="{195E7C96-05C2-4053-B5A2-59DAAE2946D1}" dt="2022-01-24T03:45:20.618" v="5645" actId="20577"/>
          <ac:graphicFrameMkLst>
            <pc:docMk/>
            <pc:sldMk cId="1533818637" sldId="301"/>
            <ac:graphicFrameMk id="12" creationId="{94523F7D-A576-4436-A5DC-480152BC28C8}"/>
          </ac:graphicFrameMkLst>
        </pc:graphicFrameChg>
        <pc:picChg chg="add del">
          <ac:chgData name="Josh Franco" userId="822d8fe80610f946" providerId="LiveId" clId="{195E7C96-05C2-4053-B5A2-59DAAE2946D1}" dt="2022-01-24T03:42:04.304" v="5336" actId="26606"/>
          <ac:picMkLst>
            <pc:docMk/>
            <pc:sldMk cId="1533818637" sldId="301"/>
            <ac:picMk id="6" creationId="{66BFC13F-25C6-4DAF-8E98-1E76228CBC8F}"/>
          </ac:picMkLst>
        </pc:picChg>
        <pc:picChg chg="add del">
          <ac:chgData name="Josh Franco" userId="822d8fe80610f946" providerId="LiveId" clId="{195E7C96-05C2-4053-B5A2-59DAAE2946D1}" dt="2022-01-24T03:42:09.151" v="5338" actId="26606"/>
          <ac:picMkLst>
            <pc:docMk/>
            <pc:sldMk cId="1533818637" sldId="301"/>
            <ac:picMk id="7" creationId="{5D558E2E-AF5F-485C-96A1-72D2EB1225C8}"/>
          </ac:picMkLst>
        </pc:picChg>
      </pc:sldChg>
      <pc:sldChg chg="addSp delSp modSp new mod setBg">
        <pc:chgData name="Josh Franco" userId="822d8fe80610f946" providerId="LiveId" clId="{195E7C96-05C2-4053-B5A2-59DAAE2946D1}" dt="2022-01-24T03:48:10.379" v="6290" actId="20577"/>
        <pc:sldMkLst>
          <pc:docMk/>
          <pc:sldMk cId="59170797" sldId="302"/>
        </pc:sldMkLst>
        <pc:spChg chg="mod">
          <ac:chgData name="Josh Franco" userId="822d8fe80610f946" providerId="LiveId" clId="{195E7C96-05C2-4053-B5A2-59DAAE2946D1}" dt="2022-01-24T03:47:39.734" v="6246" actId="26606"/>
          <ac:spMkLst>
            <pc:docMk/>
            <pc:sldMk cId="59170797" sldId="302"/>
            <ac:spMk id="2" creationId="{05973E45-B0D7-451D-AC60-CDD709176A44}"/>
          </ac:spMkLst>
        </pc:spChg>
        <pc:spChg chg="del mod">
          <ac:chgData name="Josh Franco" userId="822d8fe80610f946" providerId="LiveId" clId="{195E7C96-05C2-4053-B5A2-59DAAE2946D1}" dt="2022-01-24T03:47:39.734" v="6246" actId="26606"/>
          <ac:spMkLst>
            <pc:docMk/>
            <pc:sldMk cId="59170797" sldId="302"/>
            <ac:spMk id="3" creationId="{031839C9-4FF6-403A-B3D8-EBD958ED370A}"/>
          </ac:spMkLst>
        </pc:spChg>
        <pc:spChg chg="add">
          <ac:chgData name="Josh Franco" userId="822d8fe80610f946" providerId="LiveId" clId="{195E7C96-05C2-4053-B5A2-59DAAE2946D1}" dt="2022-01-24T03:47:39.734" v="6246" actId="26606"/>
          <ac:spMkLst>
            <pc:docMk/>
            <pc:sldMk cId="59170797" sldId="302"/>
            <ac:spMk id="9" creationId="{08E89D5E-1885-4160-AC77-CC471DD1D0DB}"/>
          </ac:spMkLst>
        </pc:spChg>
        <pc:graphicFrameChg chg="add mod">
          <ac:chgData name="Josh Franco" userId="822d8fe80610f946" providerId="LiveId" clId="{195E7C96-05C2-4053-B5A2-59DAAE2946D1}" dt="2022-01-24T03:48:10.379" v="6290" actId="20577"/>
          <ac:graphicFrameMkLst>
            <pc:docMk/>
            <pc:sldMk cId="59170797" sldId="302"/>
            <ac:graphicFrameMk id="5" creationId="{388FD21A-DF89-44D5-8A14-29965F4693CF}"/>
          </ac:graphicFrameMkLst>
        </pc:graphicFrameChg>
        <pc:cxnChg chg="add">
          <ac:chgData name="Josh Franco" userId="822d8fe80610f946" providerId="LiveId" clId="{195E7C96-05C2-4053-B5A2-59DAAE2946D1}" dt="2022-01-24T03:47:39.734" v="6246" actId="26606"/>
          <ac:cxnSpMkLst>
            <pc:docMk/>
            <pc:sldMk cId="59170797" sldId="302"/>
            <ac:cxnSpMk id="11" creationId="{550D2BD1-98F9-412D-905B-3A843EF4078B}"/>
          </ac:cxnSpMkLst>
        </pc:cxnChg>
      </pc:sldChg>
      <pc:sldChg chg="new del">
        <pc:chgData name="Josh Franco" userId="822d8fe80610f946" providerId="LiveId" clId="{195E7C96-05C2-4053-B5A2-59DAAE2946D1}" dt="2022-01-24T03:42:51.836" v="5344" actId="47"/>
        <pc:sldMkLst>
          <pc:docMk/>
          <pc:sldMk cId="3941728699" sldId="302"/>
        </pc:sldMkLst>
      </pc:sldChg>
      <pc:sldMasterChg chg="addSldLayout">
        <pc:chgData name="Josh Franco" userId="822d8fe80610f946" providerId="LiveId" clId="{195E7C96-05C2-4053-B5A2-59DAAE2946D1}" dt="2022-01-24T02:13:04.427" v="0" actId="680"/>
        <pc:sldMasterMkLst>
          <pc:docMk/>
          <pc:sldMasterMk cId="2378009822" sldId="2147483648"/>
        </pc:sldMasterMkLst>
        <pc:sldLayoutChg chg="add">
          <pc:chgData name="Josh Franco" userId="822d8fe80610f946" providerId="LiveId" clId="{195E7C96-05C2-4053-B5A2-59DAAE2946D1}" dt="2022-01-24T02:13:04.427" v="0" actId="680"/>
          <pc:sldLayoutMkLst>
            <pc:docMk/>
            <pc:sldMasterMk cId="2378009822" sldId="2147483648"/>
            <pc:sldLayoutMk cId="3740324006" sldId="2147483649"/>
          </pc:sldLayoutMkLst>
        </pc:sldLayoutChg>
      </pc:sldMasterChg>
    </pc:docChg>
  </pc:docChgLst>
  <pc:docChgLst>
    <pc:chgData name="Josh Franco" userId="822d8fe80610f946" providerId="LiveId" clId="{2A6D85EB-8DF4-4318-B393-19D2DB35A621}"/>
    <pc:docChg chg="custSel modSld">
      <pc:chgData name="Josh Franco" userId="822d8fe80610f946" providerId="LiveId" clId="{2A6D85EB-8DF4-4318-B393-19D2DB35A621}" dt="2022-01-24T03:59:29.500" v="15" actId="20577"/>
      <pc:docMkLst>
        <pc:docMk/>
      </pc:docMkLst>
      <pc:sldChg chg="modSp mod">
        <pc:chgData name="Josh Franco" userId="822d8fe80610f946" providerId="LiveId" clId="{2A6D85EB-8DF4-4318-B393-19D2DB35A621}" dt="2022-01-24T03:59:05.760" v="5" actId="20577"/>
        <pc:sldMkLst>
          <pc:docMk/>
          <pc:sldMk cId="886586197" sldId="260"/>
        </pc:sldMkLst>
        <pc:spChg chg="mod">
          <ac:chgData name="Josh Franco" userId="822d8fe80610f946" providerId="LiveId" clId="{2A6D85EB-8DF4-4318-B393-19D2DB35A621}" dt="2022-01-24T03:59:02.799" v="2" actId="20577"/>
          <ac:spMkLst>
            <pc:docMk/>
            <pc:sldMk cId="886586197" sldId="260"/>
            <ac:spMk id="3" creationId="{E09B59D4-5B1B-4743-BEBB-F97592FA366D}"/>
          </ac:spMkLst>
        </pc:spChg>
        <pc:spChg chg="mod">
          <ac:chgData name="Josh Franco" userId="822d8fe80610f946" providerId="LiveId" clId="{2A6D85EB-8DF4-4318-B393-19D2DB35A621}" dt="2022-01-24T03:59:05.760" v="5" actId="20577"/>
          <ac:spMkLst>
            <pc:docMk/>
            <pc:sldMk cId="886586197" sldId="260"/>
            <ac:spMk id="6" creationId="{3FCC8420-07D4-48BF-9D36-6C026E979C40}"/>
          </ac:spMkLst>
        </pc:spChg>
      </pc:sldChg>
      <pc:sldChg chg="modSp mod">
        <pc:chgData name="Josh Franco" userId="822d8fe80610f946" providerId="LiveId" clId="{2A6D85EB-8DF4-4318-B393-19D2DB35A621}" dt="2022-01-24T03:59:29.500" v="15" actId="20577"/>
        <pc:sldMkLst>
          <pc:docMk/>
          <pc:sldMk cId="718188125" sldId="261"/>
        </pc:sldMkLst>
        <pc:spChg chg="mod">
          <ac:chgData name="Josh Franco" userId="822d8fe80610f946" providerId="LiveId" clId="{2A6D85EB-8DF4-4318-B393-19D2DB35A621}" dt="2022-01-24T03:59:29.500" v="15" actId="20577"/>
          <ac:spMkLst>
            <pc:docMk/>
            <pc:sldMk cId="718188125" sldId="261"/>
            <ac:spMk id="8" creationId="{FE79674E-216F-4F9C-A9BB-186575AE0268}"/>
          </ac:spMkLst>
        </pc:spChg>
      </pc:sldChg>
    </pc:docChg>
  </pc:docChgLst>
</pc:chgInfo>
</file>

<file path=ppt/diagrams/_rels/data6.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ata7.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6.png"/><Relationship Id="rId7" Type="http://schemas.openxmlformats.org/officeDocument/2006/relationships/image" Target="../media/image22.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1.svg"/><Relationship Id="rId5" Type="http://schemas.openxmlformats.org/officeDocument/2006/relationships/image" Target="../media/image20.png"/><Relationship Id="rId10" Type="http://schemas.openxmlformats.org/officeDocument/2006/relationships/image" Target="../media/image13.svg"/><Relationship Id="rId4" Type="http://schemas.openxmlformats.org/officeDocument/2006/relationships/image" Target="../media/image17.svg"/><Relationship Id="rId9" Type="http://schemas.openxmlformats.org/officeDocument/2006/relationships/image" Target="../media/image12.png"/></Relationships>
</file>

<file path=ppt/diagrams/_rels/drawing6.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7.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image" Target="../media/image16.png"/><Relationship Id="rId7" Type="http://schemas.openxmlformats.org/officeDocument/2006/relationships/image" Target="../media/image22.png"/><Relationship Id="rId2" Type="http://schemas.openxmlformats.org/officeDocument/2006/relationships/image" Target="../media/image19.svg"/><Relationship Id="rId1" Type="http://schemas.openxmlformats.org/officeDocument/2006/relationships/image" Target="../media/image18.png"/><Relationship Id="rId6" Type="http://schemas.openxmlformats.org/officeDocument/2006/relationships/image" Target="../media/image21.svg"/><Relationship Id="rId5" Type="http://schemas.openxmlformats.org/officeDocument/2006/relationships/image" Target="../media/image20.png"/><Relationship Id="rId10" Type="http://schemas.openxmlformats.org/officeDocument/2006/relationships/image" Target="../media/image13.svg"/><Relationship Id="rId4" Type="http://schemas.openxmlformats.org/officeDocument/2006/relationships/image" Target="../media/image17.sv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B7221E1C-6F57-4341-BC46-D53C898A435A}" type="doc">
      <dgm:prSet loTypeId="urn:microsoft.com/office/officeart/2005/8/layout/vList2" loCatId="list" qsTypeId="urn:microsoft.com/office/officeart/2005/8/quickstyle/simple2" qsCatId="simple" csTypeId="urn:microsoft.com/office/officeart/2005/8/colors/accent0_3" csCatId="mainScheme" phldr="1"/>
      <dgm:spPr/>
      <dgm:t>
        <a:bodyPr/>
        <a:lstStyle/>
        <a:p>
          <a:endParaRPr lang="en-US"/>
        </a:p>
      </dgm:t>
    </dgm:pt>
    <dgm:pt modelId="{2A6D0933-BB8D-4882-966E-48287B004657}">
      <dgm:prSet/>
      <dgm:spPr/>
      <dgm:t>
        <a:bodyPr/>
        <a:lstStyle/>
        <a:p>
          <a:r>
            <a:rPr lang="en-US" dirty="0"/>
            <a:t>Students can struggle with Research Design, mostly because it’s a newer concept.</a:t>
          </a:r>
        </a:p>
      </dgm:t>
    </dgm:pt>
    <dgm:pt modelId="{176A6044-B71E-4720-A5AB-7014784018FA}" type="parTrans" cxnId="{FCC69220-96D3-4EF6-8AB2-2009FD3CCBBB}">
      <dgm:prSet/>
      <dgm:spPr/>
      <dgm:t>
        <a:bodyPr/>
        <a:lstStyle/>
        <a:p>
          <a:endParaRPr lang="en-US"/>
        </a:p>
      </dgm:t>
    </dgm:pt>
    <dgm:pt modelId="{4A60F434-CDB4-4E72-AFB4-B1D56EF2D946}" type="sibTrans" cxnId="{FCC69220-96D3-4EF6-8AB2-2009FD3CCBBB}">
      <dgm:prSet/>
      <dgm:spPr/>
      <dgm:t>
        <a:bodyPr/>
        <a:lstStyle/>
        <a:p>
          <a:endParaRPr lang="en-US"/>
        </a:p>
      </dgm:t>
    </dgm:pt>
    <dgm:pt modelId="{08F43341-ECF9-4F12-AE5B-EB3D7A4B4D39}">
      <dgm:prSet/>
      <dgm:spPr/>
      <dgm:t>
        <a:bodyPr/>
        <a:lstStyle/>
        <a:p>
          <a:r>
            <a:rPr lang="en-US"/>
            <a:t>However, after you introduce yourself to the topic, it will become a powerful tool for analyzing a core element of any political science journal article.</a:t>
          </a:r>
        </a:p>
      </dgm:t>
    </dgm:pt>
    <dgm:pt modelId="{653C6469-A84B-4912-9DFA-9A27A45BD544}" type="parTrans" cxnId="{0FE80972-4089-4D3D-81D3-DB7687577C9F}">
      <dgm:prSet/>
      <dgm:spPr/>
      <dgm:t>
        <a:bodyPr/>
        <a:lstStyle/>
        <a:p>
          <a:endParaRPr lang="en-US"/>
        </a:p>
      </dgm:t>
    </dgm:pt>
    <dgm:pt modelId="{39F1E17E-58B3-4C1D-B872-8D7BA250F7DA}" type="sibTrans" cxnId="{0FE80972-4089-4D3D-81D3-DB7687577C9F}">
      <dgm:prSet/>
      <dgm:spPr/>
      <dgm:t>
        <a:bodyPr/>
        <a:lstStyle/>
        <a:p>
          <a:endParaRPr lang="en-US"/>
        </a:p>
      </dgm:t>
    </dgm:pt>
    <dgm:pt modelId="{3B77CF13-D5AA-4E90-BC86-83C56C0D2429}" type="pres">
      <dgm:prSet presAssocID="{B7221E1C-6F57-4341-BC46-D53C898A435A}" presName="linear" presStyleCnt="0">
        <dgm:presLayoutVars>
          <dgm:animLvl val="lvl"/>
          <dgm:resizeHandles val="exact"/>
        </dgm:presLayoutVars>
      </dgm:prSet>
      <dgm:spPr/>
    </dgm:pt>
    <dgm:pt modelId="{32B68B32-D3B7-408D-A490-EE3E8B14500C}" type="pres">
      <dgm:prSet presAssocID="{2A6D0933-BB8D-4882-966E-48287B004657}" presName="parentText" presStyleLbl="node1" presStyleIdx="0" presStyleCnt="1">
        <dgm:presLayoutVars>
          <dgm:chMax val="0"/>
          <dgm:bulletEnabled val="1"/>
        </dgm:presLayoutVars>
      </dgm:prSet>
      <dgm:spPr/>
    </dgm:pt>
    <dgm:pt modelId="{1E00122F-40F3-4A18-BB5A-889C3DC278F3}" type="pres">
      <dgm:prSet presAssocID="{2A6D0933-BB8D-4882-966E-48287B004657}" presName="childText" presStyleLbl="revTx" presStyleIdx="0" presStyleCnt="1">
        <dgm:presLayoutVars>
          <dgm:bulletEnabled val="1"/>
        </dgm:presLayoutVars>
      </dgm:prSet>
      <dgm:spPr/>
    </dgm:pt>
  </dgm:ptLst>
  <dgm:cxnLst>
    <dgm:cxn modelId="{FCC69220-96D3-4EF6-8AB2-2009FD3CCBBB}" srcId="{B7221E1C-6F57-4341-BC46-D53C898A435A}" destId="{2A6D0933-BB8D-4882-966E-48287B004657}" srcOrd="0" destOrd="0" parTransId="{176A6044-B71E-4720-A5AB-7014784018FA}" sibTransId="{4A60F434-CDB4-4E72-AFB4-B1D56EF2D946}"/>
    <dgm:cxn modelId="{0FE80972-4089-4D3D-81D3-DB7687577C9F}" srcId="{2A6D0933-BB8D-4882-966E-48287B004657}" destId="{08F43341-ECF9-4F12-AE5B-EB3D7A4B4D39}" srcOrd="0" destOrd="0" parTransId="{653C6469-A84B-4912-9DFA-9A27A45BD544}" sibTransId="{39F1E17E-58B3-4C1D-B872-8D7BA250F7DA}"/>
    <dgm:cxn modelId="{FA69D8DB-9D7A-4D47-BB65-81340BA49F0A}" type="presOf" srcId="{2A6D0933-BB8D-4882-966E-48287B004657}" destId="{32B68B32-D3B7-408D-A490-EE3E8B14500C}" srcOrd="0" destOrd="0" presId="urn:microsoft.com/office/officeart/2005/8/layout/vList2"/>
    <dgm:cxn modelId="{2395BFE0-3B92-4E88-9EEE-BE21FC929C8E}" type="presOf" srcId="{08F43341-ECF9-4F12-AE5B-EB3D7A4B4D39}" destId="{1E00122F-40F3-4A18-BB5A-889C3DC278F3}" srcOrd="0" destOrd="0" presId="urn:microsoft.com/office/officeart/2005/8/layout/vList2"/>
    <dgm:cxn modelId="{1C79CFFC-160D-4072-8322-5BEDAFE65969}" type="presOf" srcId="{B7221E1C-6F57-4341-BC46-D53C898A435A}" destId="{3B77CF13-D5AA-4E90-BC86-83C56C0D2429}" srcOrd="0" destOrd="0" presId="urn:microsoft.com/office/officeart/2005/8/layout/vList2"/>
    <dgm:cxn modelId="{FA07EBF5-FC58-4D08-8A39-7CDEE87AB4A7}" type="presParOf" srcId="{3B77CF13-D5AA-4E90-BC86-83C56C0D2429}" destId="{32B68B32-D3B7-408D-A490-EE3E8B14500C}" srcOrd="0" destOrd="0" presId="urn:microsoft.com/office/officeart/2005/8/layout/vList2"/>
    <dgm:cxn modelId="{B7723710-7F1B-403B-8F42-EA414AA66735}" type="presParOf" srcId="{3B77CF13-D5AA-4E90-BC86-83C56C0D2429}" destId="{1E00122F-40F3-4A18-BB5A-889C3DC278F3}"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02729C6-A9DA-484D-8D63-87179FA06056}"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008A2679-7C54-407C-9AE1-B198B240E34C}">
      <dgm:prSet phldrT="[Text]"/>
      <dgm:spPr/>
      <dgm:t>
        <a:bodyPr/>
        <a:lstStyle/>
        <a:p>
          <a:r>
            <a:rPr lang="en-US" dirty="0"/>
            <a:t>Research Design</a:t>
          </a:r>
        </a:p>
      </dgm:t>
    </dgm:pt>
    <dgm:pt modelId="{930CB838-35DE-4863-8E40-D917DAF1CED8}" type="parTrans" cxnId="{79A3D857-A5BE-4251-923E-F6E039C095FD}">
      <dgm:prSet/>
      <dgm:spPr/>
      <dgm:t>
        <a:bodyPr/>
        <a:lstStyle/>
        <a:p>
          <a:endParaRPr lang="en-US"/>
        </a:p>
      </dgm:t>
    </dgm:pt>
    <dgm:pt modelId="{6BE4CDBC-ADB8-415F-82F3-BC837D189560}" type="sibTrans" cxnId="{79A3D857-A5BE-4251-923E-F6E039C095FD}">
      <dgm:prSet/>
      <dgm:spPr/>
      <dgm:t>
        <a:bodyPr/>
        <a:lstStyle/>
        <a:p>
          <a:endParaRPr lang="en-US"/>
        </a:p>
      </dgm:t>
    </dgm:pt>
    <dgm:pt modelId="{B874C58D-61E8-46D6-A1BF-92EFCFEFCC3C}">
      <dgm:prSet phldrT="[Text]"/>
      <dgm:spPr/>
      <dgm:t>
        <a:bodyPr/>
        <a:lstStyle/>
        <a:p>
          <a:r>
            <a:rPr lang="en-US" dirty="0"/>
            <a:t>Theory</a:t>
          </a:r>
        </a:p>
      </dgm:t>
    </dgm:pt>
    <dgm:pt modelId="{DB71AC23-CCDE-4201-B06C-68A7F72A0C0C}" type="parTrans" cxnId="{13912B25-084A-4E9C-87C5-3885AB761CEB}">
      <dgm:prSet/>
      <dgm:spPr/>
      <dgm:t>
        <a:bodyPr/>
        <a:lstStyle/>
        <a:p>
          <a:endParaRPr lang="en-US"/>
        </a:p>
      </dgm:t>
    </dgm:pt>
    <dgm:pt modelId="{23D56C20-F506-4F3E-935D-81E9295D58ED}" type="sibTrans" cxnId="{13912B25-084A-4E9C-87C5-3885AB761CEB}">
      <dgm:prSet/>
      <dgm:spPr/>
      <dgm:t>
        <a:bodyPr/>
        <a:lstStyle/>
        <a:p>
          <a:endParaRPr lang="en-US"/>
        </a:p>
      </dgm:t>
    </dgm:pt>
    <dgm:pt modelId="{32C235CC-6FE0-4452-BCB4-4B4B021FE6EF}">
      <dgm:prSet phldrT="[Text]"/>
      <dgm:spPr/>
      <dgm:t>
        <a:bodyPr/>
        <a:lstStyle/>
        <a:p>
          <a:r>
            <a:rPr lang="en-US" dirty="0"/>
            <a:t>Empirical Analysis</a:t>
          </a:r>
        </a:p>
      </dgm:t>
    </dgm:pt>
    <dgm:pt modelId="{D24E7623-4CB7-4268-B9FB-50F755922C0C}" type="parTrans" cxnId="{DEB7ADB0-487B-4145-AEB2-05DFCACFE270}">
      <dgm:prSet/>
      <dgm:spPr/>
      <dgm:t>
        <a:bodyPr/>
        <a:lstStyle/>
        <a:p>
          <a:endParaRPr lang="en-US"/>
        </a:p>
      </dgm:t>
    </dgm:pt>
    <dgm:pt modelId="{28B7EADC-55CA-489D-9FB2-617CB9355959}" type="sibTrans" cxnId="{DEB7ADB0-487B-4145-AEB2-05DFCACFE270}">
      <dgm:prSet/>
      <dgm:spPr/>
      <dgm:t>
        <a:bodyPr/>
        <a:lstStyle/>
        <a:p>
          <a:endParaRPr lang="en-US"/>
        </a:p>
      </dgm:t>
    </dgm:pt>
    <dgm:pt modelId="{9D058C2A-2657-46BF-9259-4A83C8F91E94}">
      <dgm:prSet phldrT="[Text]"/>
      <dgm:spPr/>
      <dgm:t>
        <a:bodyPr/>
        <a:lstStyle/>
        <a:p>
          <a:r>
            <a:rPr lang="en-US" dirty="0"/>
            <a:t>Hypothesis</a:t>
          </a:r>
        </a:p>
      </dgm:t>
    </dgm:pt>
    <dgm:pt modelId="{740C176B-9B23-44E0-A212-B3A8C16148EB}" type="parTrans" cxnId="{CC7C383C-322C-4D46-AE2C-4C2DECF35EE6}">
      <dgm:prSet/>
      <dgm:spPr/>
      <dgm:t>
        <a:bodyPr/>
        <a:lstStyle/>
        <a:p>
          <a:endParaRPr lang="en-US"/>
        </a:p>
      </dgm:t>
    </dgm:pt>
    <dgm:pt modelId="{27CF98D4-8FE3-4474-9C86-B96117DF9A0F}" type="sibTrans" cxnId="{CC7C383C-322C-4D46-AE2C-4C2DECF35EE6}">
      <dgm:prSet/>
      <dgm:spPr/>
      <dgm:t>
        <a:bodyPr/>
        <a:lstStyle/>
        <a:p>
          <a:endParaRPr lang="en-US"/>
        </a:p>
      </dgm:t>
    </dgm:pt>
    <dgm:pt modelId="{26228D6D-4248-40D7-87C1-052F776732C5}" type="pres">
      <dgm:prSet presAssocID="{502729C6-A9DA-484D-8D63-87179FA06056}" presName="theList" presStyleCnt="0">
        <dgm:presLayoutVars>
          <dgm:dir/>
          <dgm:animLvl val="lvl"/>
          <dgm:resizeHandles val="exact"/>
        </dgm:presLayoutVars>
      </dgm:prSet>
      <dgm:spPr/>
    </dgm:pt>
    <dgm:pt modelId="{71118871-CC14-4291-8318-C9C1026CB2BF}" type="pres">
      <dgm:prSet presAssocID="{008A2679-7C54-407C-9AE1-B198B240E34C}" presName="compNode" presStyleCnt="0"/>
      <dgm:spPr/>
    </dgm:pt>
    <dgm:pt modelId="{56991AD2-A2B6-4B49-B96B-E7BFEB28D08A}" type="pres">
      <dgm:prSet presAssocID="{008A2679-7C54-407C-9AE1-B198B240E34C}" presName="aNode" presStyleLbl="bgShp" presStyleIdx="0" presStyleCnt="1"/>
      <dgm:spPr/>
    </dgm:pt>
    <dgm:pt modelId="{46C0E423-C7D2-47D9-A8E2-457C8E9D2D10}" type="pres">
      <dgm:prSet presAssocID="{008A2679-7C54-407C-9AE1-B198B240E34C}" presName="textNode" presStyleLbl="bgShp" presStyleIdx="0" presStyleCnt="1"/>
      <dgm:spPr/>
    </dgm:pt>
    <dgm:pt modelId="{973D93CE-DEDB-49E0-B319-95BABA3BFC05}" type="pres">
      <dgm:prSet presAssocID="{008A2679-7C54-407C-9AE1-B198B240E34C}" presName="compChildNode" presStyleCnt="0"/>
      <dgm:spPr/>
    </dgm:pt>
    <dgm:pt modelId="{89BEE33C-01A0-4B39-A16B-5C67D119CE0D}" type="pres">
      <dgm:prSet presAssocID="{008A2679-7C54-407C-9AE1-B198B240E34C}" presName="theInnerList" presStyleCnt="0"/>
      <dgm:spPr/>
    </dgm:pt>
    <dgm:pt modelId="{A0C1A5A2-8C1E-4C2A-9B13-9D6382AC8E3C}" type="pres">
      <dgm:prSet presAssocID="{B874C58D-61E8-46D6-A1BF-92EFCFEFCC3C}" presName="childNode" presStyleLbl="node1" presStyleIdx="0" presStyleCnt="3">
        <dgm:presLayoutVars>
          <dgm:bulletEnabled val="1"/>
        </dgm:presLayoutVars>
      </dgm:prSet>
      <dgm:spPr/>
    </dgm:pt>
    <dgm:pt modelId="{2EF66323-28DB-408B-8A72-DBB472E1D0F9}" type="pres">
      <dgm:prSet presAssocID="{B874C58D-61E8-46D6-A1BF-92EFCFEFCC3C}" presName="aSpace2" presStyleCnt="0"/>
      <dgm:spPr/>
    </dgm:pt>
    <dgm:pt modelId="{69EC5628-2744-4750-8A41-851DBE476886}" type="pres">
      <dgm:prSet presAssocID="{9D058C2A-2657-46BF-9259-4A83C8F91E94}" presName="childNode" presStyleLbl="node1" presStyleIdx="1" presStyleCnt="3">
        <dgm:presLayoutVars>
          <dgm:bulletEnabled val="1"/>
        </dgm:presLayoutVars>
      </dgm:prSet>
      <dgm:spPr/>
    </dgm:pt>
    <dgm:pt modelId="{DC405102-F142-435E-8CB9-1A582D76FBF6}" type="pres">
      <dgm:prSet presAssocID="{9D058C2A-2657-46BF-9259-4A83C8F91E94}" presName="aSpace2" presStyleCnt="0"/>
      <dgm:spPr/>
    </dgm:pt>
    <dgm:pt modelId="{52EDE99B-8EC6-4978-9F0F-6AB34ED06114}" type="pres">
      <dgm:prSet presAssocID="{32C235CC-6FE0-4452-BCB4-4B4B021FE6EF}" presName="childNode" presStyleLbl="node1" presStyleIdx="2" presStyleCnt="3">
        <dgm:presLayoutVars>
          <dgm:bulletEnabled val="1"/>
        </dgm:presLayoutVars>
      </dgm:prSet>
      <dgm:spPr/>
    </dgm:pt>
  </dgm:ptLst>
  <dgm:cxnLst>
    <dgm:cxn modelId="{C6A5BF08-2911-4AEA-A22C-20DD4B72193C}" type="presOf" srcId="{502729C6-A9DA-484D-8D63-87179FA06056}" destId="{26228D6D-4248-40D7-87C1-052F776732C5}" srcOrd="0" destOrd="0" presId="urn:microsoft.com/office/officeart/2005/8/layout/lProcess2"/>
    <dgm:cxn modelId="{5FB1B921-6472-44CA-9999-D20E11B3D13C}" type="presOf" srcId="{B874C58D-61E8-46D6-A1BF-92EFCFEFCC3C}" destId="{A0C1A5A2-8C1E-4C2A-9B13-9D6382AC8E3C}" srcOrd="0" destOrd="0" presId="urn:microsoft.com/office/officeart/2005/8/layout/lProcess2"/>
    <dgm:cxn modelId="{13912B25-084A-4E9C-87C5-3885AB761CEB}" srcId="{008A2679-7C54-407C-9AE1-B198B240E34C}" destId="{B874C58D-61E8-46D6-A1BF-92EFCFEFCC3C}" srcOrd="0" destOrd="0" parTransId="{DB71AC23-CCDE-4201-B06C-68A7F72A0C0C}" sibTransId="{23D56C20-F506-4F3E-935D-81E9295D58ED}"/>
    <dgm:cxn modelId="{179C6532-E741-4BBD-82A2-951107DBA1DC}" type="presOf" srcId="{008A2679-7C54-407C-9AE1-B198B240E34C}" destId="{56991AD2-A2B6-4B49-B96B-E7BFEB28D08A}" srcOrd="0" destOrd="0" presId="urn:microsoft.com/office/officeart/2005/8/layout/lProcess2"/>
    <dgm:cxn modelId="{CC7C383C-322C-4D46-AE2C-4C2DECF35EE6}" srcId="{008A2679-7C54-407C-9AE1-B198B240E34C}" destId="{9D058C2A-2657-46BF-9259-4A83C8F91E94}" srcOrd="1" destOrd="0" parTransId="{740C176B-9B23-44E0-A212-B3A8C16148EB}" sibTransId="{27CF98D4-8FE3-4474-9C86-B96117DF9A0F}"/>
    <dgm:cxn modelId="{0B0C4A64-2739-4ADA-92E6-F08939F38892}" type="presOf" srcId="{008A2679-7C54-407C-9AE1-B198B240E34C}" destId="{46C0E423-C7D2-47D9-A8E2-457C8E9D2D10}" srcOrd="1" destOrd="0" presId="urn:microsoft.com/office/officeart/2005/8/layout/lProcess2"/>
    <dgm:cxn modelId="{79A3D857-A5BE-4251-923E-F6E039C095FD}" srcId="{502729C6-A9DA-484D-8D63-87179FA06056}" destId="{008A2679-7C54-407C-9AE1-B198B240E34C}" srcOrd="0" destOrd="0" parTransId="{930CB838-35DE-4863-8E40-D917DAF1CED8}" sibTransId="{6BE4CDBC-ADB8-415F-82F3-BC837D189560}"/>
    <dgm:cxn modelId="{9F78F35A-C619-4CFB-9762-56303C60FEFE}" type="presOf" srcId="{32C235CC-6FE0-4452-BCB4-4B4B021FE6EF}" destId="{52EDE99B-8EC6-4978-9F0F-6AB34ED06114}" srcOrd="0" destOrd="0" presId="urn:microsoft.com/office/officeart/2005/8/layout/lProcess2"/>
    <dgm:cxn modelId="{DEB7ADB0-487B-4145-AEB2-05DFCACFE270}" srcId="{008A2679-7C54-407C-9AE1-B198B240E34C}" destId="{32C235CC-6FE0-4452-BCB4-4B4B021FE6EF}" srcOrd="2" destOrd="0" parTransId="{D24E7623-4CB7-4268-B9FB-50F755922C0C}" sibTransId="{28B7EADC-55CA-489D-9FB2-617CB9355959}"/>
    <dgm:cxn modelId="{9B1C05D4-0FEA-455F-AB9B-986E4D4FDF78}" type="presOf" srcId="{9D058C2A-2657-46BF-9259-4A83C8F91E94}" destId="{69EC5628-2744-4750-8A41-851DBE476886}" srcOrd="0" destOrd="0" presId="urn:microsoft.com/office/officeart/2005/8/layout/lProcess2"/>
    <dgm:cxn modelId="{BE0A9192-83F7-4C7C-BF25-C49A26EB1A3B}" type="presParOf" srcId="{26228D6D-4248-40D7-87C1-052F776732C5}" destId="{71118871-CC14-4291-8318-C9C1026CB2BF}" srcOrd="0" destOrd="0" presId="urn:microsoft.com/office/officeart/2005/8/layout/lProcess2"/>
    <dgm:cxn modelId="{BE81E474-C474-425B-BD7B-209E2B6E5081}" type="presParOf" srcId="{71118871-CC14-4291-8318-C9C1026CB2BF}" destId="{56991AD2-A2B6-4B49-B96B-E7BFEB28D08A}" srcOrd="0" destOrd="0" presId="urn:microsoft.com/office/officeart/2005/8/layout/lProcess2"/>
    <dgm:cxn modelId="{5BC079CC-CAFD-4CB2-8802-6F7B555A40CA}" type="presParOf" srcId="{71118871-CC14-4291-8318-C9C1026CB2BF}" destId="{46C0E423-C7D2-47D9-A8E2-457C8E9D2D10}" srcOrd="1" destOrd="0" presId="urn:microsoft.com/office/officeart/2005/8/layout/lProcess2"/>
    <dgm:cxn modelId="{EE7FEBFD-D5F4-4843-8BBE-D1D6B0D85009}" type="presParOf" srcId="{71118871-CC14-4291-8318-C9C1026CB2BF}" destId="{973D93CE-DEDB-49E0-B319-95BABA3BFC05}" srcOrd="2" destOrd="0" presId="urn:microsoft.com/office/officeart/2005/8/layout/lProcess2"/>
    <dgm:cxn modelId="{23B8F6C9-14DB-4969-BFBC-DAD580EC954E}" type="presParOf" srcId="{973D93CE-DEDB-49E0-B319-95BABA3BFC05}" destId="{89BEE33C-01A0-4B39-A16B-5C67D119CE0D}" srcOrd="0" destOrd="0" presId="urn:microsoft.com/office/officeart/2005/8/layout/lProcess2"/>
    <dgm:cxn modelId="{EA3E2104-75EE-4E0D-B95E-0B59869BBF32}" type="presParOf" srcId="{89BEE33C-01A0-4B39-A16B-5C67D119CE0D}" destId="{A0C1A5A2-8C1E-4C2A-9B13-9D6382AC8E3C}" srcOrd="0" destOrd="0" presId="urn:microsoft.com/office/officeart/2005/8/layout/lProcess2"/>
    <dgm:cxn modelId="{514144F4-6E40-4754-891E-6ED8A97F8876}" type="presParOf" srcId="{89BEE33C-01A0-4B39-A16B-5C67D119CE0D}" destId="{2EF66323-28DB-408B-8A72-DBB472E1D0F9}" srcOrd="1" destOrd="0" presId="urn:microsoft.com/office/officeart/2005/8/layout/lProcess2"/>
    <dgm:cxn modelId="{FC726E71-CE10-4E31-86A3-6C40E68E1A8B}" type="presParOf" srcId="{89BEE33C-01A0-4B39-A16B-5C67D119CE0D}" destId="{69EC5628-2744-4750-8A41-851DBE476886}" srcOrd="2" destOrd="0" presId="urn:microsoft.com/office/officeart/2005/8/layout/lProcess2"/>
    <dgm:cxn modelId="{D31CD7FF-E180-4132-875E-034165DEE97A}" type="presParOf" srcId="{89BEE33C-01A0-4B39-A16B-5C67D119CE0D}" destId="{DC405102-F142-435E-8CB9-1A582D76FBF6}" srcOrd="3" destOrd="0" presId="urn:microsoft.com/office/officeart/2005/8/layout/lProcess2"/>
    <dgm:cxn modelId="{B4B0C9BF-5C4B-4DD0-A25D-8E5BEB9F85DF}" type="presParOf" srcId="{89BEE33C-01A0-4B39-A16B-5C67D119CE0D}" destId="{52EDE99B-8EC6-4978-9F0F-6AB34ED06114}" srcOrd="4"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4650D46-EB52-4590-923B-3E3203E95537}" type="doc">
      <dgm:prSet loTypeId="urn:microsoft.com/office/officeart/2005/8/layout/lProcess2" loCatId="list" qsTypeId="urn:microsoft.com/office/officeart/2005/8/quickstyle/simple3" qsCatId="simple" csTypeId="urn:microsoft.com/office/officeart/2005/8/colors/colorful1" csCatId="colorful" phldr="1"/>
      <dgm:spPr/>
      <dgm:t>
        <a:bodyPr/>
        <a:lstStyle/>
        <a:p>
          <a:endParaRPr lang="en-US"/>
        </a:p>
      </dgm:t>
    </dgm:pt>
    <dgm:pt modelId="{267BA74C-39DA-4F85-A374-BA45FAFA8D9A}">
      <dgm:prSet phldrT="[Text]"/>
      <dgm:spPr/>
      <dgm:t>
        <a:bodyPr/>
        <a:lstStyle/>
        <a:p>
          <a:r>
            <a:rPr lang="en-US" dirty="0"/>
            <a:t>Research Design</a:t>
          </a:r>
        </a:p>
      </dgm:t>
    </dgm:pt>
    <dgm:pt modelId="{2D2B1DA1-359B-4898-9706-1E9A2843FE11}" type="parTrans" cxnId="{962675DF-B425-49F7-B45B-825EC2DDCE69}">
      <dgm:prSet/>
      <dgm:spPr/>
      <dgm:t>
        <a:bodyPr/>
        <a:lstStyle/>
        <a:p>
          <a:endParaRPr lang="en-US"/>
        </a:p>
      </dgm:t>
    </dgm:pt>
    <dgm:pt modelId="{0CFAE352-BE39-4899-9DDF-C033F3D7E043}" type="sibTrans" cxnId="{962675DF-B425-49F7-B45B-825EC2DDCE69}">
      <dgm:prSet/>
      <dgm:spPr/>
      <dgm:t>
        <a:bodyPr/>
        <a:lstStyle/>
        <a:p>
          <a:endParaRPr lang="en-US"/>
        </a:p>
      </dgm:t>
    </dgm:pt>
    <dgm:pt modelId="{CB9E3C95-928D-49A0-8564-985A17CFC5E4}">
      <dgm:prSet phldrT="[Text]"/>
      <dgm:spPr/>
      <dgm:t>
        <a:bodyPr/>
        <a:lstStyle/>
        <a:p>
          <a:r>
            <a:rPr lang="en-US" dirty="0"/>
            <a:t>Group(s)</a:t>
          </a:r>
        </a:p>
      </dgm:t>
    </dgm:pt>
    <dgm:pt modelId="{2868C72B-E63A-4844-BD13-C04367BED64F}" type="parTrans" cxnId="{129C30E8-722C-483F-8D46-C3FC35B2AB6B}">
      <dgm:prSet/>
      <dgm:spPr/>
      <dgm:t>
        <a:bodyPr/>
        <a:lstStyle/>
        <a:p>
          <a:endParaRPr lang="en-US"/>
        </a:p>
      </dgm:t>
    </dgm:pt>
    <dgm:pt modelId="{C2BF55B4-29BE-4042-AA28-3AB38060D6EE}" type="sibTrans" cxnId="{129C30E8-722C-483F-8D46-C3FC35B2AB6B}">
      <dgm:prSet/>
      <dgm:spPr/>
      <dgm:t>
        <a:bodyPr/>
        <a:lstStyle/>
        <a:p>
          <a:endParaRPr lang="en-US"/>
        </a:p>
      </dgm:t>
    </dgm:pt>
    <dgm:pt modelId="{A5487104-B7EC-47DD-92B5-FCF2AF24061B}">
      <dgm:prSet phldrT="[Text]"/>
      <dgm:spPr/>
      <dgm:t>
        <a:bodyPr/>
        <a:lstStyle/>
        <a:p>
          <a:r>
            <a:rPr lang="en-US" dirty="0"/>
            <a:t>Treatment</a:t>
          </a:r>
        </a:p>
      </dgm:t>
    </dgm:pt>
    <dgm:pt modelId="{407AD186-AB63-4B3B-AD32-E484C13B42B7}" type="parTrans" cxnId="{3492DE71-A3E4-4A5E-A086-33F9EB4E856E}">
      <dgm:prSet/>
      <dgm:spPr/>
      <dgm:t>
        <a:bodyPr/>
        <a:lstStyle/>
        <a:p>
          <a:endParaRPr lang="en-US"/>
        </a:p>
      </dgm:t>
    </dgm:pt>
    <dgm:pt modelId="{324C5451-98C9-4D8C-8A83-EC84D4D2FE07}" type="sibTrans" cxnId="{3492DE71-A3E4-4A5E-A086-33F9EB4E856E}">
      <dgm:prSet/>
      <dgm:spPr/>
      <dgm:t>
        <a:bodyPr/>
        <a:lstStyle/>
        <a:p>
          <a:endParaRPr lang="en-US"/>
        </a:p>
      </dgm:t>
    </dgm:pt>
    <dgm:pt modelId="{F8C3EDE2-78D6-4941-9C9D-F51DDB73408B}">
      <dgm:prSet phldrT="[Text]"/>
      <dgm:spPr/>
      <dgm:t>
        <a:bodyPr/>
        <a:lstStyle/>
        <a:p>
          <a:r>
            <a:rPr lang="en-US" dirty="0"/>
            <a:t>Outcome</a:t>
          </a:r>
        </a:p>
      </dgm:t>
    </dgm:pt>
    <dgm:pt modelId="{1DD2BBBA-B7CB-4B1E-8E57-AE24E8460E49}" type="parTrans" cxnId="{D337B730-B7A6-413F-9774-0EFC34CFE948}">
      <dgm:prSet/>
      <dgm:spPr/>
      <dgm:t>
        <a:bodyPr/>
        <a:lstStyle/>
        <a:p>
          <a:endParaRPr lang="en-US"/>
        </a:p>
      </dgm:t>
    </dgm:pt>
    <dgm:pt modelId="{729FBB81-0EDA-4C0D-A0B4-ED68E844986D}" type="sibTrans" cxnId="{D337B730-B7A6-413F-9774-0EFC34CFE948}">
      <dgm:prSet/>
      <dgm:spPr/>
      <dgm:t>
        <a:bodyPr/>
        <a:lstStyle/>
        <a:p>
          <a:endParaRPr lang="en-US"/>
        </a:p>
      </dgm:t>
    </dgm:pt>
    <dgm:pt modelId="{43DC9625-0DD6-4F16-9ECE-8A74C7772703}" type="pres">
      <dgm:prSet presAssocID="{94650D46-EB52-4590-923B-3E3203E95537}" presName="theList" presStyleCnt="0">
        <dgm:presLayoutVars>
          <dgm:dir/>
          <dgm:animLvl val="lvl"/>
          <dgm:resizeHandles val="exact"/>
        </dgm:presLayoutVars>
      </dgm:prSet>
      <dgm:spPr/>
    </dgm:pt>
    <dgm:pt modelId="{2F663846-3AC5-4F0C-8751-423D98874D77}" type="pres">
      <dgm:prSet presAssocID="{267BA74C-39DA-4F85-A374-BA45FAFA8D9A}" presName="compNode" presStyleCnt="0"/>
      <dgm:spPr/>
    </dgm:pt>
    <dgm:pt modelId="{DC23C214-16B4-4046-87DB-8BC12282815F}" type="pres">
      <dgm:prSet presAssocID="{267BA74C-39DA-4F85-A374-BA45FAFA8D9A}" presName="aNode" presStyleLbl="bgShp" presStyleIdx="0" presStyleCnt="1"/>
      <dgm:spPr/>
    </dgm:pt>
    <dgm:pt modelId="{A834FE4A-A552-486C-884D-088F54AFD2D2}" type="pres">
      <dgm:prSet presAssocID="{267BA74C-39DA-4F85-A374-BA45FAFA8D9A}" presName="textNode" presStyleLbl="bgShp" presStyleIdx="0" presStyleCnt="1"/>
      <dgm:spPr/>
    </dgm:pt>
    <dgm:pt modelId="{8A3A8B63-B4F8-4A0D-B6E6-6B65F7FBF663}" type="pres">
      <dgm:prSet presAssocID="{267BA74C-39DA-4F85-A374-BA45FAFA8D9A}" presName="compChildNode" presStyleCnt="0"/>
      <dgm:spPr/>
    </dgm:pt>
    <dgm:pt modelId="{7C4CE91D-3ED3-43E6-9CFB-C740EA1CA2DC}" type="pres">
      <dgm:prSet presAssocID="{267BA74C-39DA-4F85-A374-BA45FAFA8D9A}" presName="theInnerList" presStyleCnt="0"/>
      <dgm:spPr/>
    </dgm:pt>
    <dgm:pt modelId="{927BA2A8-59AD-47E8-8CE1-A57EEBCD7A56}" type="pres">
      <dgm:prSet presAssocID="{CB9E3C95-928D-49A0-8564-985A17CFC5E4}" presName="childNode" presStyleLbl="node1" presStyleIdx="0" presStyleCnt="3">
        <dgm:presLayoutVars>
          <dgm:bulletEnabled val="1"/>
        </dgm:presLayoutVars>
      </dgm:prSet>
      <dgm:spPr/>
    </dgm:pt>
    <dgm:pt modelId="{F3CE9887-3381-412B-BC97-01D96A35D2FF}" type="pres">
      <dgm:prSet presAssocID="{CB9E3C95-928D-49A0-8564-985A17CFC5E4}" presName="aSpace2" presStyleCnt="0"/>
      <dgm:spPr/>
    </dgm:pt>
    <dgm:pt modelId="{46AB52D3-A973-4AD1-BD4D-AB4019CFC2F1}" type="pres">
      <dgm:prSet presAssocID="{A5487104-B7EC-47DD-92B5-FCF2AF24061B}" presName="childNode" presStyleLbl="node1" presStyleIdx="1" presStyleCnt="3">
        <dgm:presLayoutVars>
          <dgm:bulletEnabled val="1"/>
        </dgm:presLayoutVars>
      </dgm:prSet>
      <dgm:spPr/>
    </dgm:pt>
    <dgm:pt modelId="{B575F5E3-9233-4DAB-85C9-2CE1AA18A78B}" type="pres">
      <dgm:prSet presAssocID="{A5487104-B7EC-47DD-92B5-FCF2AF24061B}" presName="aSpace2" presStyleCnt="0"/>
      <dgm:spPr/>
    </dgm:pt>
    <dgm:pt modelId="{6D28415A-4E9E-49CC-B9EC-F229E46080DA}" type="pres">
      <dgm:prSet presAssocID="{F8C3EDE2-78D6-4941-9C9D-F51DDB73408B}" presName="childNode" presStyleLbl="node1" presStyleIdx="2" presStyleCnt="3">
        <dgm:presLayoutVars>
          <dgm:bulletEnabled val="1"/>
        </dgm:presLayoutVars>
      </dgm:prSet>
      <dgm:spPr/>
    </dgm:pt>
  </dgm:ptLst>
  <dgm:cxnLst>
    <dgm:cxn modelId="{D337B730-B7A6-413F-9774-0EFC34CFE948}" srcId="{267BA74C-39DA-4F85-A374-BA45FAFA8D9A}" destId="{F8C3EDE2-78D6-4941-9C9D-F51DDB73408B}" srcOrd="2" destOrd="0" parTransId="{1DD2BBBA-B7CB-4B1E-8E57-AE24E8460E49}" sibTransId="{729FBB81-0EDA-4C0D-A0B4-ED68E844986D}"/>
    <dgm:cxn modelId="{C4166E44-710F-4A05-9743-008658E31524}" type="presOf" srcId="{267BA74C-39DA-4F85-A374-BA45FAFA8D9A}" destId="{DC23C214-16B4-4046-87DB-8BC12282815F}" srcOrd="0" destOrd="0" presId="urn:microsoft.com/office/officeart/2005/8/layout/lProcess2"/>
    <dgm:cxn modelId="{3492DE71-A3E4-4A5E-A086-33F9EB4E856E}" srcId="{267BA74C-39DA-4F85-A374-BA45FAFA8D9A}" destId="{A5487104-B7EC-47DD-92B5-FCF2AF24061B}" srcOrd="1" destOrd="0" parTransId="{407AD186-AB63-4B3B-AD32-E484C13B42B7}" sibTransId="{324C5451-98C9-4D8C-8A83-EC84D4D2FE07}"/>
    <dgm:cxn modelId="{56CA457D-2C8D-4AD2-9699-F8A06FFC8E05}" type="presOf" srcId="{94650D46-EB52-4590-923B-3E3203E95537}" destId="{43DC9625-0DD6-4F16-9ECE-8A74C7772703}" srcOrd="0" destOrd="0" presId="urn:microsoft.com/office/officeart/2005/8/layout/lProcess2"/>
    <dgm:cxn modelId="{FC10279A-1DB7-4C86-BD32-74F248C5FCFF}" type="presOf" srcId="{CB9E3C95-928D-49A0-8564-985A17CFC5E4}" destId="{927BA2A8-59AD-47E8-8CE1-A57EEBCD7A56}" srcOrd="0" destOrd="0" presId="urn:microsoft.com/office/officeart/2005/8/layout/lProcess2"/>
    <dgm:cxn modelId="{194E6FB6-EF84-41C9-A7EA-8DE060275E50}" type="presOf" srcId="{267BA74C-39DA-4F85-A374-BA45FAFA8D9A}" destId="{A834FE4A-A552-486C-884D-088F54AFD2D2}" srcOrd="1" destOrd="0" presId="urn:microsoft.com/office/officeart/2005/8/layout/lProcess2"/>
    <dgm:cxn modelId="{79DB67C7-6952-4219-A08A-F09F3B9354D3}" type="presOf" srcId="{A5487104-B7EC-47DD-92B5-FCF2AF24061B}" destId="{46AB52D3-A973-4AD1-BD4D-AB4019CFC2F1}" srcOrd="0" destOrd="0" presId="urn:microsoft.com/office/officeart/2005/8/layout/lProcess2"/>
    <dgm:cxn modelId="{962675DF-B425-49F7-B45B-825EC2DDCE69}" srcId="{94650D46-EB52-4590-923B-3E3203E95537}" destId="{267BA74C-39DA-4F85-A374-BA45FAFA8D9A}" srcOrd="0" destOrd="0" parTransId="{2D2B1DA1-359B-4898-9706-1E9A2843FE11}" sibTransId="{0CFAE352-BE39-4899-9DDF-C033F3D7E043}"/>
    <dgm:cxn modelId="{129C30E8-722C-483F-8D46-C3FC35B2AB6B}" srcId="{267BA74C-39DA-4F85-A374-BA45FAFA8D9A}" destId="{CB9E3C95-928D-49A0-8564-985A17CFC5E4}" srcOrd="0" destOrd="0" parTransId="{2868C72B-E63A-4844-BD13-C04367BED64F}" sibTransId="{C2BF55B4-29BE-4042-AA28-3AB38060D6EE}"/>
    <dgm:cxn modelId="{18F02DEF-0FAF-4798-B44B-0C315EFD757F}" type="presOf" srcId="{F8C3EDE2-78D6-4941-9C9D-F51DDB73408B}" destId="{6D28415A-4E9E-49CC-B9EC-F229E46080DA}" srcOrd="0" destOrd="0" presId="urn:microsoft.com/office/officeart/2005/8/layout/lProcess2"/>
    <dgm:cxn modelId="{3F1E759F-B86B-400F-87D9-85B6A6D83558}" type="presParOf" srcId="{43DC9625-0DD6-4F16-9ECE-8A74C7772703}" destId="{2F663846-3AC5-4F0C-8751-423D98874D77}" srcOrd="0" destOrd="0" presId="urn:microsoft.com/office/officeart/2005/8/layout/lProcess2"/>
    <dgm:cxn modelId="{FB0E3166-28C5-4BD7-90CD-5306C42585E8}" type="presParOf" srcId="{2F663846-3AC5-4F0C-8751-423D98874D77}" destId="{DC23C214-16B4-4046-87DB-8BC12282815F}" srcOrd="0" destOrd="0" presId="urn:microsoft.com/office/officeart/2005/8/layout/lProcess2"/>
    <dgm:cxn modelId="{C8127547-5A08-4988-9A14-E4BAA37FFB0E}" type="presParOf" srcId="{2F663846-3AC5-4F0C-8751-423D98874D77}" destId="{A834FE4A-A552-486C-884D-088F54AFD2D2}" srcOrd="1" destOrd="0" presId="urn:microsoft.com/office/officeart/2005/8/layout/lProcess2"/>
    <dgm:cxn modelId="{7AC9727A-B642-417E-98E6-5AE5D750F03B}" type="presParOf" srcId="{2F663846-3AC5-4F0C-8751-423D98874D77}" destId="{8A3A8B63-B4F8-4A0D-B6E6-6B65F7FBF663}" srcOrd="2" destOrd="0" presId="urn:microsoft.com/office/officeart/2005/8/layout/lProcess2"/>
    <dgm:cxn modelId="{225F38C2-9C9D-4389-8952-5F082A157486}" type="presParOf" srcId="{8A3A8B63-B4F8-4A0D-B6E6-6B65F7FBF663}" destId="{7C4CE91D-3ED3-43E6-9CFB-C740EA1CA2DC}" srcOrd="0" destOrd="0" presId="urn:microsoft.com/office/officeart/2005/8/layout/lProcess2"/>
    <dgm:cxn modelId="{551D406D-9ABC-441F-99E3-68285B88F9F1}" type="presParOf" srcId="{7C4CE91D-3ED3-43E6-9CFB-C740EA1CA2DC}" destId="{927BA2A8-59AD-47E8-8CE1-A57EEBCD7A56}" srcOrd="0" destOrd="0" presId="urn:microsoft.com/office/officeart/2005/8/layout/lProcess2"/>
    <dgm:cxn modelId="{32F4C896-3970-49D0-A75B-4A5199F6730C}" type="presParOf" srcId="{7C4CE91D-3ED3-43E6-9CFB-C740EA1CA2DC}" destId="{F3CE9887-3381-412B-BC97-01D96A35D2FF}" srcOrd="1" destOrd="0" presId="urn:microsoft.com/office/officeart/2005/8/layout/lProcess2"/>
    <dgm:cxn modelId="{5AAF524D-AA38-4366-9863-67338F725AC2}" type="presParOf" srcId="{7C4CE91D-3ED3-43E6-9CFB-C740EA1CA2DC}" destId="{46AB52D3-A973-4AD1-BD4D-AB4019CFC2F1}" srcOrd="2" destOrd="0" presId="urn:microsoft.com/office/officeart/2005/8/layout/lProcess2"/>
    <dgm:cxn modelId="{D5A66B5B-03B1-4ED5-A5C5-278309652D2A}" type="presParOf" srcId="{7C4CE91D-3ED3-43E6-9CFB-C740EA1CA2DC}" destId="{B575F5E3-9233-4DAB-85C9-2CE1AA18A78B}" srcOrd="3" destOrd="0" presId="urn:microsoft.com/office/officeart/2005/8/layout/lProcess2"/>
    <dgm:cxn modelId="{27F43965-EDA7-4ABE-8FF2-FED939791007}" type="presParOf" srcId="{7C4CE91D-3ED3-43E6-9CFB-C740EA1CA2DC}" destId="{6D28415A-4E9E-49CC-B9EC-F229E46080DA}" srcOrd="4" destOrd="0" presId="urn:microsoft.com/office/officeart/2005/8/layout/lProcess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98B07F5-8561-4744-AF57-6A69E1005164}" type="doc">
      <dgm:prSet loTypeId="urn:microsoft.com/office/officeart/2005/8/layout/list1" loCatId="list" qsTypeId="urn:microsoft.com/office/officeart/2005/8/quickstyle/simple2" qsCatId="simple" csTypeId="urn:microsoft.com/office/officeart/2005/8/colors/colorful1" csCatId="colorful" phldr="1"/>
      <dgm:spPr/>
      <dgm:t>
        <a:bodyPr/>
        <a:lstStyle/>
        <a:p>
          <a:endParaRPr lang="en-US"/>
        </a:p>
      </dgm:t>
    </dgm:pt>
    <dgm:pt modelId="{39115F4E-EB1E-4CD3-BDD1-B2E1C7AFC361}">
      <dgm:prSet/>
      <dgm:spPr>
        <a:solidFill>
          <a:schemeClr val="accent6"/>
        </a:solidFill>
      </dgm:spPr>
      <dgm:t>
        <a:bodyPr/>
        <a:lstStyle/>
        <a:p>
          <a:r>
            <a:rPr lang="en-US" b="1" dirty="0"/>
            <a:t>Why you would want to make Comparison #1</a:t>
          </a:r>
          <a:endParaRPr lang="en-US" dirty="0"/>
        </a:p>
      </dgm:t>
    </dgm:pt>
    <dgm:pt modelId="{816FFEF0-5B5C-4834-B195-F28116E22699}" type="parTrans" cxnId="{AA5AA53E-DFB5-41C9-8A5D-75CE794FE5F0}">
      <dgm:prSet/>
      <dgm:spPr/>
      <dgm:t>
        <a:bodyPr/>
        <a:lstStyle/>
        <a:p>
          <a:endParaRPr lang="en-US"/>
        </a:p>
      </dgm:t>
    </dgm:pt>
    <dgm:pt modelId="{0D29022B-993B-4C40-95BE-284CF21E81A9}" type="sibTrans" cxnId="{AA5AA53E-DFB5-41C9-8A5D-75CE794FE5F0}">
      <dgm:prSet/>
      <dgm:spPr/>
      <dgm:t>
        <a:bodyPr/>
        <a:lstStyle/>
        <a:p>
          <a:endParaRPr lang="en-US"/>
        </a:p>
      </dgm:t>
    </dgm:pt>
    <dgm:pt modelId="{27A49A4B-11D9-4095-BBD1-C410ABEA0D28}">
      <dgm:prSet/>
      <dgm:spPr>
        <a:ln>
          <a:solidFill>
            <a:schemeClr val="accent6"/>
          </a:solidFill>
        </a:ln>
      </dgm:spPr>
      <dgm:t>
        <a:bodyPr/>
        <a:lstStyle/>
        <a:p>
          <a:r>
            <a:rPr lang="en-US" dirty="0"/>
            <a:t>You want to make comparison #1 because you want to see what effect, if any, the Treatment (represented by the symbol X, and also called the Independent Variable from your theory) had on the outcome variable (represented by the symbol O, also called the Dependent Variable from your theory) for Group 1.</a:t>
          </a:r>
        </a:p>
      </dgm:t>
    </dgm:pt>
    <dgm:pt modelId="{C346E411-CDFF-4CC9-BFFD-211FB6977831}" type="parTrans" cxnId="{952B182A-F344-4776-BD69-DEC05694B9E5}">
      <dgm:prSet/>
      <dgm:spPr/>
      <dgm:t>
        <a:bodyPr/>
        <a:lstStyle/>
        <a:p>
          <a:endParaRPr lang="en-US"/>
        </a:p>
      </dgm:t>
    </dgm:pt>
    <dgm:pt modelId="{A3FB91B3-3B9F-45A8-A32A-676E2255C181}" type="sibTrans" cxnId="{952B182A-F344-4776-BD69-DEC05694B9E5}">
      <dgm:prSet/>
      <dgm:spPr/>
      <dgm:t>
        <a:bodyPr/>
        <a:lstStyle/>
        <a:p>
          <a:endParaRPr lang="en-US"/>
        </a:p>
      </dgm:t>
    </dgm:pt>
    <dgm:pt modelId="{5169C28E-00C7-4F35-99A7-FC0D6DB5EE2F}">
      <dgm:prSet/>
      <dgm:spPr>
        <a:solidFill>
          <a:schemeClr val="accent5"/>
        </a:solidFill>
      </dgm:spPr>
      <dgm:t>
        <a:bodyPr/>
        <a:lstStyle/>
        <a:p>
          <a:r>
            <a:rPr lang="en-US" b="1" dirty="0"/>
            <a:t>Why you would want to make Comparison #2</a:t>
          </a:r>
          <a:endParaRPr lang="en-US" dirty="0"/>
        </a:p>
      </dgm:t>
    </dgm:pt>
    <dgm:pt modelId="{7BDA3317-8804-470C-A42A-8C823AC56851}" type="parTrans" cxnId="{47C0A93D-B6E5-4B87-9CAB-FC94C6D88336}">
      <dgm:prSet/>
      <dgm:spPr/>
      <dgm:t>
        <a:bodyPr/>
        <a:lstStyle/>
        <a:p>
          <a:endParaRPr lang="en-US"/>
        </a:p>
      </dgm:t>
    </dgm:pt>
    <dgm:pt modelId="{6F73C31D-A0FA-4935-82DC-32D59A5731C7}" type="sibTrans" cxnId="{47C0A93D-B6E5-4B87-9CAB-FC94C6D88336}">
      <dgm:prSet/>
      <dgm:spPr/>
      <dgm:t>
        <a:bodyPr/>
        <a:lstStyle/>
        <a:p>
          <a:endParaRPr lang="en-US"/>
        </a:p>
      </dgm:t>
    </dgm:pt>
    <dgm:pt modelId="{6BA87289-2EAF-40FB-9393-3FC493C36220}">
      <dgm:prSet/>
      <dgm:spPr>
        <a:ln>
          <a:solidFill>
            <a:schemeClr val="accent5"/>
          </a:solidFill>
        </a:ln>
      </dgm:spPr>
      <dgm:t>
        <a:bodyPr/>
        <a:lstStyle/>
        <a:p>
          <a:r>
            <a:rPr lang="en-US"/>
            <a:t>You want to make comparison #2 because you want to see if the Absence of the Treatment (represented by the underscore _ symbol). Given the absence of X, you would expect to see no difference between the before and after values of the outcome variable for Group 2.</a:t>
          </a:r>
        </a:p>
      </dgm:t>
    </dgm:pt>
    <dgm:pt modelId="{573778F7-57ED-46A6-BEDB-E9E4E5DFB337}" type="parTrans" cxnId="{DC789096-7738-492D-B21E-7E852E91DAA4}">
      <dgm:prSet/>
      <dgm:spPr/>
      <dgm:t>
        <a:bodyPr/>
        <a:lstStyle/>
        <a:p>
          <a:endParaRPr lang="en-US"/>
        </a:p>
      </dgm:t>
    </dgm:pt>
    <dgm:pt modelId="{1C2C6E4B-2FFF-491B-83A2-0A88BA625AB5}" type="sibTrans" cxnId="{DC789096-7738-492D-B21E-7E852E91DAA4}">
      <dgm:prSet/>
      <dgm:spPr/>
      <dgm:t>
        <a:bodyPr/>
        <a:lstStyle/>
        <a:p>
          <a:endParaRPr lang="en-US"/>
        </a:p>
      </dgm:t>
    </dgm:pt>
    <dgm:pt modelId="{7844C4E2-1F69-44A9-B74B-58CB7EEDF775}">
      <dgm:prSet/>
      <dgm:spPr>
        <a:solidFill>
          <a:srgbClr val="FF0000"/>
        </a:solidFill>
      </dgm:spPr>
      <dgm:t>
        <a:bodyPr/>
        <a:lstStyle/>
        <a:p>
          <a:r>
            <a:rPr lang="en-US" b="1"/>
            <a:t>Why you would want to make Comparison #3</a:t>
          </a:r>
          <a:endParaRPr lang="en-US"/>
        </a:p>
      </dgm:t>
    </dgm:pt>
    <dgm:pt modelId="{28483736-E78E-4458-9AD5-05B670CCB53A}" type="parTrans" cxnId="{5A93D11A-DBFB-4C55-8745-547B2258CA2B}">
      <dgm:prSet/>
      <dgm:spPr/>
      <dgm:t>
        <a:bodyPr/>
        <a:lstStyle/>
        <a:p>
          <a:endParaRPr lang="en-US"/>
        </a:p>
      </dgm:t>
    </dgm:pt>
    <dgm:pt modelId="{D3BB7D9D-1FD9-49A2-942E-2DB8126D4426}" type="sibTrans" cxnId="{5A93D11A-DBFB-4C55-8745-547B2258CA2B}">
      <dgm:prSet/>
      <dgm:spPr/>
      <dgm:t>
        <a:bodyPr/>
        <a:lstStyle/>
        <a:p>
          <a:endParaRPr lang="en-US"/>
        </a:p>
      </dgm:t>
    </dgm:pt>
    <dgm:pt modelId="{BC097824-10AA-42E6-A6CB-0C9B2E4F00D9}">
      <dgm:prSet/>
      <dgm:spPr>
        <a:ln>
          <a:solidFill>
            <a:srgbClr val="FF0000"/>
          </a:solidFill>
        </a:ln>
      </dgm:spPr>
      <dgm:t>
        <a:bodyPr/>
        <a:lstStyle/>
        <a:p>
          <a:r>
            <a:rPr lang="en-US" dirty="0"/>
            <a:t>You want to make comparison #3 because you would expect, assuming both groups were randomly selected, that the values of the outcome variable for Group 1 and Group 2 would be the same before Group 1 experiences the treatment and Group 2 has no treatment.</a:t>
          </a:r>
        </a:p>
      </dgm:t>
    </dgm:pt>
    <dgm:pt modelId="{8EA5CC24-8677-4447-9BC8-80A3588F85EC}" type="parTrans" cxnId="{078E21A1-5E5E-498B-B7E7-35E9A7397EF4}">
      <dgm:prSet/>
      <dgm:spPr/>
      <dgm:t>
        <a:bodyPr/>
        <a:lstStyle/>
        <a:p>
          <a:endParaRPr lang="en-US"/>
        </a:p>
      </dgm:t>
    </dgm:pt>
    <dgm:pt modelId="{438DD057-AE99-491C-B526-A35518356AD5}" type="sibTrans" cxnId="{078E21A1-5E5E-498B-B7E7-35E9A7397EF4}">
      <dgm:prSet/>
      <dgm:spPr/>
      <dgm:t>
        <a:bodyPr/>
        <a:lstStyle/>
        <a:p>
          <a:endParaRPr lang="en-US"/>
        </a:p>
      </dgm:t>
    </dgm:pt>
    <dgm:pt modelId="{232EF44F-9DF1-49A1-AACB-14F6D915E8FF}">
      <dgm:prSet/>
      <dgm:spPr>
        <a:solidFill>
          <a:schemeClr val="accent4"/>
        </a:solidFill>
      </dgm:spPr>
      <dgm:t>
        <a:bodyPr/>
        <a:lstStyle/>
        <a:p>
          <a:r>
            <a:rPr lang="en-US" b="1"/>
            <a:t>Why you would want to make Comparison #4</a:t>
          </a:r>
          <a:endParaRPr lang="en-US"/>
        </a:p>
      </dgm:t>
    </dgm:pt>
    <dgm:pt modelId="{5DAFD4D1-2F16-4F82-9B40-9B8711CEAACA}" type="parTrans" cxnId="{8BAF3C1C-D463-459E-BE44-69BB0CB5BB61}">
      <dgm:prSet/>
      <dgm:spPr/>
      <dgm:t>
        <a:bodyPr/>
        <a:lstStyle/>
        <a:p>
          <a:endParaRPr lang="en-US"/>
        </a:p>
      </dgm:t>
    </dgm:pt>
    <dgm:pt modelId="{3D48F0F8-CD13-43AC-B577-3BB42B3E6557}" type="sibTrans" cxnId="{8BAF3C1C-D463-459E-BE44-69BB0CB5BB61}">
      <dgm:prSet/>
      <dgm:spPr/>
      <dgm:t>
        <a:bodyPr/>
        <a:lstStyle/>
        <a:p>
          <a:endParaRPr lang="en-US"/>
        </a:p>
      </dgm:t>
    </dgm:pt>
    <dgm:pt modelId="{7400BD1C-45E7-43FB-B5BA-84A58E84D180}">
      <dgm:prSet/>
      <dgm:spPr>
        <a:ln>
          <a:solidFill>
            <a:srgbClr val="FFC000"/>
          </a:solidFill>
        </a:ln>
      </dgm:spPr>
      <dgm:t>
        <a:bodyPr/>
        <a:lstStyle/>
        <a:p>
          <a:r>
            <a:rPr lang="en-US"/>
            <a:t>You want to make comparison #4 because you would expect that the value of O</a:t>
          </a:r>
          <a:r>
            <a:rPr lang="en-US" baseline="-25000"/>
            <a:t>1B </a:t>
          </a:r>
          <a:r>
            <a:rPr lang="en-US"/>
            <a:t>would be different from the value of O2</a:t>
          </a:r>
          <a:r>
            <a:rPr lang="en-US" baseline="-25000"/>
            <a:t>B </a:t>
          </a:r>
          <a:r>
            <a:rPr lang="en-US"/>
            <a:t>since Group 1 received X and Group 2 did not receive any X.</a:t>
          </a:r>
        </a:p>
      </dgm:t>
    </dgm:pt>
    <dgm:pt modelId="{1B37D792-F418-43C2-9882-502D143C4964}" type="parTrans" cxnId="{40A7846F-D4A8-457F-9643-001ADA4ABB14}">
      <dgm:prSet/>
      <dgm:spPr/>
      <dgm:t>
        <a:bodyPr/>
        <a:lstStyle/>
        <a:p>
          <a:endParaRPr lang="en-US"/>
        </a:p>
      </dgm:t>
    </dgm:pt>
    <dgm:pt modelId="{2FAA5E92-A822-4AB4-A2C9-91F7C7DAB250}" type="sibTrans" cxnId="{40A7846F-D4A8-457F-9643-001ADA4ABB14}">
      <dgm:prSet/>
      <dgm:spPr/>
      <dgm:t>
        <a:bodyPr/>
        <a:lstStyle/>
        <a:p>
          <a:endParaRPr lang="en-US"/>
        </a:p>
      </dgm:t>
    </dgm:pt>
    <dgm:pt modelId="{1A907559-E00F-4075-886C-DB6A422CD3D1}" type="pres">
      <dgm:prSet presAssocID="{798B07F5-8561-4744-AF57-6A69E1005164}" presName="linear" presStyleCnt="0">
        <dgm:presLayoutVars>
          <dgm:dir/>
          <dgm:animLvl val="lvl"/>
          <dgm:resizeHandles val="exact"/>
        </dgm:presLayoutVars>
      </dgm:prSet>
      <dgm:spPr/>
    </dgm:pt>
    <dgm:pt modelId="{C168FB2D-F440-4754-8D0F-245218535A91}" type="pres">
      <dgm:prSet presAssocID="{39115F4E-EB1E-4CD3-BDD1-B2E1C7AFC361}" presName="parentLin" presStyleCnt="0"/>
      <dgm:spPr/>
    </dgm:pt>
    <dgm:pt modelId="{D0B7595F-DF8C-4224-83D3-ECF8E187B659}" type="pres">
      <dgm:prSet presAssocID="{39115F4E-EB1E-4CD3-BDD1-B2E1C7AFC361}" presName="parentLeftMargin" presStyleLbl="node1" presStyleIdx="0" presStyleCnt="4"/>
      <dgm:spPr/>
    </dgm:pt>
    <dgm:pt modelId="{EA88FCA2-2B53-4CA4-974E-8DB4DE1289DE}" type="pres">
      <dgm:prSet presAssocID="{39115F4E-EB1E-4CD3-BDD1-B2E1C7AFC361}" presName="parentText" presStyleLbl="node1" presStyleIdx="0" presStyleCnt="4">
        <dgm:presLayoutVars>
          <dgm:chMax val="0"/>
          <dgm:bulletEnabled val="1"/>
        </dgm:presLayoutVars>
      </dgm:prSet>
      <dgm:spPr/>
    </dgm:pt>
    <dgm:pt modelId="{565C44BA-BEE6-4662-BE2F-5732073B01EC}" type="pres">
      <dgm:prSet presAssocID="{39115F4E-EB1E-4CD3-BDD1-B2E1C7AFC361}" presName="negativeSpace" presStyleCnt="0"/>
      <dgm:spPr/>
    </dgm:pt>
    <dgm:pt modelId="{B802284E-A778-4A3E-AB23-59F429FE2007}" type="pres">
      <dgm:prSet presAssocID="{39115F4E-EB1E-4CD3-BDD1-B2E1C7AFC361}" presName="childText" presStyleLbl="conFgAcc1" presStyleIdx="0" presStyleCnt="4">
        <dgm:presLayoutVars>
          <dgm:bulletEnabled val="1"/>
        </dgm:presLayoutVars>
      </dgm:prSet>
      <dgm:spPr/>
    </dgm:pt>
    <dgm:pt modelId="{5EB49904-CB5A-4184-8E5A-910135FD3C33}" type="pres">
      <dgm:prSet presAssocID="{0D29022B-993B-4C40-95BE-284CF21E81A9}" presName="spaceBetweenRectangles" presStyleCnt="0"/>
      <dgm:spPr/>
    </dgm:pt>
    <dgm:pt modelId="{BFB7E991-47B0-44B5-8B21-ACCD68EB56DD}" type="pres">
      <dgm:prSet presAssocID="{5169C28E-00C7-4F35-99A7-FC0D6DB5EE2F}" presName="parentLin" presStyleCnt="0"/>
      <dgm:spPr/>
    </dgm:pt>
    <dgm:pt modelId="{FAB2103A-0F9F-4E46-9184-5372960F59A4}" type="pres">
      <dgm:prSet presAssocID="{5169C28E-00C7-4F35-99A7-FC0D6DB5EE2F}" presName="parentLeftMargin" presStyleLbl="node1" presStyleIdx="0" presStyleCnt="4"/>
      <dgm:spPr/>
    </dgm:pt>
    <dgm:pt modelId="{B4B53C92-9034-4BA9-8523-C09779792DFA}" type="pres">
      <dgm:prSet presAssocID="{5169C28E-00C7-4F35-99A7-FC0D6DB5EE2F}" presName="parentText" presStyleLbl="node1" presStyleIdx="1" presStyleCnt="4">
        <dgm:presLayoutVars>
          <dgm:chMax val="0"/>
          <dgm:bulletEnabled val="1"/>
        </dgm:presLayoutVars>
      </dgm:prSet>
      <dgm:spPr/>
    </dgm:pt>
    <dgm:pt modelId="{6D5E71B1-656A-452C-AA06-0B0D0F29335B}" type="pres">
      <dgm:prSet presAssocID="{5169C28E-00C7-4F35-99A7-FC0D6DB5EE2F}" presName="negativeSpace" presStyleCnt="0"/>
      <dgm:spPr/>
    </dgm:pt>
    <dgm:pt modelId="{0D2C8807-45F6-4580-9987-E4430CBBC486}" type="pres">
      <dgm:prSet presAssocID="{5169C28E-00C7-4F35-99A7-FC0D6DB5EE2F}" presName="childText" presStyleLbl="conFgAcc1" presStyleIdx="1" presStyleCnt="4">
        <dgm:presLayoutVars>
          <dgm:bulletEnabled val="1"/>
        </dgm:presLayoutVars>
      </dgm:prSet>
      <dgm:spPr/>
    </dgm:pt>
    <dgm:pt modelId="{A1AA07D2-068E-4052-A950-C0A21DBBD419}" type="pres">
      <dgm:prSet presAssocID="{6F73C31D-A0FA-4935-82DC-32D59A5731C7}" presName="spaceBetweenRectangles" presStyleCnt="0"/>
      <dgm:spPr/>
    </dgm:pt>
    <dgm:pt modelId="{82A62392-8092-43C9-AD50-2792778AF19E}" type="pres">
      <dgm:prSet presAssocID="{7844C4E2-1F69-44A9-B74B-58CB7EEDF775}" presName="parentLin" presStyleCnt="0"/>
      <dgm:spPr/>
    </dgm:pt>
    <dgm:pt modelId="{B1C31F70-170A-48FC-AFA1-B0BE411355C3}" type="pres">
      <dgm:prSet presAssocID="{7844C4E2-1F69-44A9-B74B-58CB7EEDF775}" presName="parentLeftMargin" presStyleLbl="node1" presStyleIdx="1" presStyleCnt="4"/>
      <dgm:spPr/>
    </dgm:pt>
    <dgm:pt modelId="{AC64EA09-D636-4372-B9F8-35A3BCBD45EA}" type="pres">
      <dgm:prSet presAssocID="{7844C4E2-1F69-44A9-B74B-58CB7EEDF775}" presName="parentText" presStyleLbl="node1" presStyleIdx="2" presStyleCnt="4">
        <dgm:presLayoutVars>
          <dgm:chMax val="0"/>
          <dgm:bulletEnabled val="1"/>
        </dgm:presLayoutVars>
      </dgm:prSet>
      <dgm:spPr/>
    </dgm:pt>
    <dgm:pt modelId="{FAF6B3BE-8D37-4C31-92DC-DF842844C6B9}" type="pres">
      <dgm:prSet presAssocID="{7844C4E2-1F69-44A9-B74B-58CB7EEDF775}" presName="negativeSpace" presStyleCnt="0"/>
      <dgm:spPr/>
    </dgm:pt>
    <dgm:pt modelId="{672C078A-9D4E-4789-B196-D43E170D8413}" type="pres">
      <dgm:prSet presAssocID="{7844C4E2-1F69-44A9-B74B-58CB7EEDF775}" presName="childText" presStyleLbl="conFgAcc1" presStyleIdx="2" presStyleCnt="4">
        <dgm:presLayoutVars>
          <dgm:bulletEnabled val="1"/>
        </dgm:presLayoutVars>
      </dgm:prSet>
      <dgm:spPr/>
    </dgm:pt>
    <dgm:pt modelId="{46162054-98B2-4088-9F28-3968F089C5FC}" type="pres">
      <dgm:prSet presAssocID="{D3BB7D9D-1FD9-49A2-942E-2DB8126D4426}" presName="spaceBetweenRectangles" presStyleCnt="0"/>
      <dgm:spPr/>
    </dgm:pt>
    <dgm:pt modelId="{3F3FC0D6-CC99-4F4F-8D27-FAE5FCBEA98D}" type="pres">
      <dgm:prSet presAssocID="{232EF44F-9DF1-49A1-AACB-14F6D915E8FF}" presName="parentLin" presStyleCnt="0"/>
      <dgm:spPr/>
    </dgm:pt>
    <dgm:pt modelId="{84D9E0D1-54D3-4AF8-8FCE-69B7665B3AD8}" type="pres">
      <dgm:prSet presAssocID="{232EF44F-9DF1-49A1-AACB-14F6D915E8FF}" presName="parentLeftMargin" presStyleLbl="node1" presStyleIdx="2" presStyleCnt="4"/>
      <dgm:spPr/>
    </dgm:pt>
    <dgm:pt modelId="{C75F6608-7FF9-4F5F-B352-D26B37F98EDC}" type="pres">
      <dgm:prSet presAssocID="{232EF44F-9DF1-49A1-AACB-14F6D915E8FF}" presName="parentText" presStyleLbl="node1" presStyleIdx="3" presStyleCnt="4">
        <dgm:presLayoutVars>
          <dgm:chMax val="0"/>
          <dgm:bulletEnabled val="1"/>
        </dgm:presLayoutVars>
      </dgm:prSet>
      <dgm:spPr/>
    </dgm:pt>
    <dgm:pt modelId="{8B6BA33D-4F65-4541-A97E-4A7C48A54473}" type="pres">
      <dgm:prSet presAssocID="{232EF44F-9DF1-49A1-AACB-14F6D915E8FF}" presName="negativeSpace" presStyleCnt="0"/>
      <dgm:spPr/>
    </dgm:pt>
    <dgm:pt modelId="{3E0A493F-04CF-4270-B32C-29FD19B3D2A6}" type="pres">
      <dgm:prSet presAssocID="{232EF44F-9DF1-49A1-AACB-14F6D915E8FF}" presName="childText" presStyleLbl="conFgAcc1" presStyleIdx="3" presStyleCnt="4">
        <dgm:presLayoutVars>
          <dgm:bulletEnabled val="1"/>
        </dgm:presLayoutVars>
      </dgm:prSet>
      <dgm:spPr/>
    </dgm:pt>
  </dgm:ptLst>
  <dgm:cxnLst>
    <dgm:cxn modelId="{78E3B40D-004E-4949-8F08-35C3463A060A}" type="presOf" srcId="{232EF44F-9DF1-49A1-AACB-14F6D915E8FF}" destId="{84D9E0D1-54D3-4AF8-8FCE-69B7665B3AD8}" srcOrd="0" destOrd="0" presId="urn:microsoft.com/office/officeart/2005/8/layout/list1"/>
    <dgm:cxn modelId="{5A93D11A-DBFB-4C55-8745-547B2258CA2B}" srcId="{798B07F5-8561-4744-AF57-6A69E1005164}" destId="{7844C4E2-1F69-44A9-B74B-58CB7EEDF775}" srcOrd="2" destOrd="0" parTransId="{28483736-E78E-4458-9AD5-05B670CCB53A}" sibTransId="{D3BB7D9D-1FD9-49A2-942E-2DB8126D4426}"/>
    <dgm:cxn modelId="{8BAF3C1C-D463-459E-BE44-69BB0CB5BB61}" srcId="{798B07F5-8561-4744-AF57-6A69E1005164}" destId="{232EF44F-9DF1-49A1-AACB-14F6D915E8FF}" srcOrd="3" destOrd="0" parTransId="{5DAFD4D1-2F16-4F82-9B40-9B8711CEAACA}" sibTransId="{3D48F0F8-CD13-43AC-B577-3BB42B3E6557}"/>
    <dgm:cxn modelId="{952B182A-F344-4776-BD69-DEC05694B9E5}" srcId="{39115F4E-EB1E-4CD3-BDD1-B2E1C7AFC361}" destId="{27A49A4B-11D9-4095-BBD1-C410ABEA0D28}" srcOrd="0" destOrd="0" parTransId="{C346E411-CDFF-4CC9-BFFD-211FB6977831}" sibTransId="{A3FB91B3-3B9F-45A8-A32A-676E2255C181}"/>
    <dgm:cxn modelId="{47C0A93D-B6E5-4B87-9CAB-FC94C6D88336}" srcId="{798B07F5-8561-4744-AF57-6A69E1005164}" destId="{5169C28E-00C7-4F35-99A7-FC0D6DB5EE2F}" srcOrd="1" destOrd="0" parTransId="{7BDA3317-8804-470C-A42A-8C823AC56851}" sibTransId="{6F73C31D-A0FA-4935-82DC-32D59A5731C7}"/>
    <dgm:cxn modelId="{AA5AA53E-DFB5-41C9-8A5D-75CE794FE5F0}" srcId="{798B07F5-8561-4744-AF57-6A69E1005164}" destId="{39115F4E-EB1E-4CD3-BDD1-B2E1C7AFC361}" srcOrd="0" destOrd="0" parTransId="{816FFEF0-5B5C-4834-B195-F28116E22699}" sibTransId="{0D29022B-993B-4C40-95BE-284CF21E81A9}"/>
    <dgm:cxn modelId="{CA33496F-5F41-4B8B-A49B-19E62A1A5119}" type="presOf" srcId="{6BA87289-2EAF-40FB-9393-3FC493C36220}" destId="{0D2C8807-45F6-4580-9987-E4430CBBC486}" srcOrd="0" destOrd="0" presId="urn:microsoft.com/office/officeart/2005/8/layout/list1"/>
    <dgm:cxn modelId="{40A7846F-D4A8-457F-9643-001ADA4ABB14}" srcId="{232EF44F-9DF1-49A1-AACB-14F6D915E8FF}" destId="{7400BD1C-45E7-43FB-B5BA-84A58E84D180}" srcOrd="0" destOrd="0" parTransId="{1B37D792-F418-43C2-9882-502D143C4964}" sibTransId="{2FAA5E92-A822-4AB4-A2C9-91F7C7DAB250}"/>
    <dgm:cxn modelId="{22F3C16F-A24F-422D-AA06-E8EFD33B4803}" type="presOf" srcId="{27A49A4B-11D9-4095-BBD1-C410ABEA0D28}" destId="{B802284E-A778-4A3E-AB23-59F429FE2007}" srcOrd="0" destOrd="0" presId="urn:microsoft.com/office/officeart/2005/8/layout/list1"/>
    <dgm:cxn modelId="{C1BFC057-0512-4B74-8620-B7FD82CBB503}" type="presOf" srcId="{39115F4E-EB1E-4CD3-BDD1-B2E1C7AFC361}" destId="{D0B7595F-DF8C-4224-83D3-ECF8E187B659}" srcOrd="0" destOrd="0" presId="urn:microsoft.com/office/officeart/2005/8/layout/list1"/>
    <dgm:cxn modelId="{6BC55B82-FE89-43F7-8248-C74FE1411346}" type="presOf" srcId="{5169C28E-00C7-4F35-99A7-FC0D6DB5EE2F}" destId="{FAB2103A-0F9F-4E46-9184-5372960F59A4}" srcOrd="0" destOrd="0" presId="urn:microsoft.com/office/officeart/2005/8/layout/list1"/>
    <dgm:cxn modelId="{DC789096-7738-492D-B21E-7E852E91DAA4}" srcId="{5169C28E-00C7-4F35-99A7-FC0D6DB5EE2F}" destId="{6BA87289-2EAF-40FB-9393-3FC493C36220}" srcOrd="0" destOrd="0" parTransId="{573778F7-57ED-46A6-BEDB-E9E4E5DFB337}" sibTransId="{1C2C6E4B-2FFF-491B-83A2-0A88BA625AB5}"/>
    <dgm:cxn modelId="{078E21A1-5E5E-498B-B7E7-35E9A7397EF4}" srcId="{7844C4E2-1F69-44A9-B74B-58CB7EEDF775}" destId="{BC097824-10AA-42E6-A6CB-0C9B2E4F00D9}" srcOrd="0" destOrd="0" parTransId="{8EA5CC24-8677-4447-9BC8-80A3588F85EC}" sibTransId="{438DD057-AE99-491C-B526-A35518356AD5}"/>
    <dgm:cxn modelId="{730861C6-93CB-4BCE-9A06-7FC75506CB77}" type="presOf" srcId="{798B07F5-8561-4744-AF57-6A69E1005164}" destId="{1A907559-E00F-4075-886C-DB6A422CD3D1}" srcOrd="0" destOrd="0" presId="urn:microsoft.com/office/officeart/2005/8/layout/list1"/>
    <dgm:cxn modelId="{044114CC-BE75-4518-9B42-9E722A6EA1FE}" type="presOf" srcId="{5169C28E-00C7-4F35-99A7-FC0D6DB5EE2F}" destId="{B4B53C92-9034-4BA9-8523-C09779792DFA}" srcOrd="1" destOrd="0" presId="urn:microsoft.com/office/officeart/2005/8/layout/list1"/>
    <dgm:cxn modelId="{C700E1D5-EEB7-49B4-91E3-8EE8C188CE74}" type="presOf" srcId="{232EF44F-9DF1-49A1-AACB-14F6D915E8FF}" destId="{C75F6608-7FF9-4F5F-B352-D26B37F98EDC}" srcOrd="1" destOrd="0" presId="urn:microsoft.com/office/officeart/2005/8/layout/list1"/>
    <dgm:cxn modelId="{6E661EE0-6E9A-40F9-9D79-921007882202}" type="presOf" srcId="{7844C4E2-1F69-44A9-B74B-58CB7EEDF775}" destId="{B1C31F70-170A-48FC-AFA1-B0BE411355C3}" srcOrd="0" destOrd="0" presId="urn:microsoft.com/office/officeart/2005/8/layout/list1"/>
    <dgm:cxn modelId="{247552E0-C281-4B6A-81F9-DFCB9A3141A5}" type="presOf" srcId="{BC097824-10AA-42E6-A6CB-0C9B2E4F00D9}" destId="{672C078A-9D4E-4789-B196-D43E170D8413}" srcOrd="0" destOrd="0" presId="urn:microsoft.com/office/officeart/2005/8/layout/list1"/>
    <dgm:cxn modelId="{5E8F34EE-A076-430A-B90B-740E82065133}" type="presOf" srcId="{7400BD1C-45E7-43FB-B5BA-84A58E84D180}" destId="{3E0A493F-04CF-4270-B32C-29FD19B3D2A6}" srcOrd="0" destOrd="0" presId="urn:microsoft.com/office/officeart/2005/8/layout/list1"/>
    <dgm:cxn modelId="{7B42E7F5-4D81-4E61-B18F-567C2C33A6BC}" type="presOf" srcId="{39115F4E-EB1E-4CD3-BDD1-B2E1C7AFC361}" destId="{EA88FCA2-2B53-4CA4-974E-8DB4DE1289DE}" srcOrd="1" destOrd="0" presId="urn:microsoft.com/office/officeart/2005/8/layout/list1"/>
    <dgm:cxn modelId="{2BA783FA-4419-4EDC-9336-D15AEEAF0AA7}" type="presOf" srcId="{7844C4E2-1F69-44A9-B74B-58CB7EEDF775}" destId="{AC64EA09-D636-4372-B9F8-35A3BCBD45EA}" srcOrd="1" destOrd="0" presId="urn:microsoft.com/office/officeart/2005/8/layout/list1"/>
    <dgm:cxn modelId="{D0164876-570F-4414-906F-1DAC45DDA71F}" type="presParOf" srcId="{1A907559-E00F-4075-886C-DB6A422CD3D1}" destId="{C168FB2D-F440-4754-8D0F-245218535A91}" srcOrd="0" destOrd="0" presId="urn:microsoft.com/office/officeart/2005/8/layout/list1"/>
    <dgm:cxn modelId="{8FFD7199-6E39-4FA7-823D-C4515193ABD2}" type="presParOf" srcId="{C168FB2D-F440-4754-8D0F-245218535A91}" destId="{D0B7595F-DF8C-4224-83D3-ECF8E187B659}" srcOrd="0" destOrd="0" presId="urn:microsoft.com/office/officeart/2005/8/layout/list1"/>
    <dgm:cxn modelId="{941EC529-F697-40E2-9492-E02576A51E1C}" type="presParOf" srcId="{C168FB2D-F440-4754-8D0F-245218535A91}" destId="{EA88FCA2-2B53-4CA4-974E-8DB4DE1289DE}" srcOrd="1" destOrd="0" presId="urn:microsoft.com/office/officeart/2005/8/layout/list1"/>
    <dgm:cxn modelId="{ED1CC1A0-D672-4EC0-9A84-9AF1E35B9852}" type="presParOf" srcId="{1A907559-E00F-4075-886C-DB6A422CD3D1}" destId="{565C44BA-BEE6-4662-BE2F-5732073B01EC}" srcOrd="1" destOrd="0" presId="urn:microsoft.com/office/officeart/2005/8/layout/list1"/>
    <dgm:cxn modelId="{6C8271C0-06FF-4C93-AEAD-30956332CD3C}" type="presParOf" srcId="{1A907559-E00F-4075-886C-DB6A422CD3D1}" destId="{B802284E-A778-4A3E-AB23-59F429FE2007}" srcOrd="2" destOrd="0" presId="urn:microsoft.com/office/officeart/2005/8/layout/list1"/>
    <dgm:cxn modelId="{3EC239FD-3174-4EDA-AB7B-AD2F7BCC0E6B}" type="presParOf" srcId="{1A907559-E00F-4075-886C-DB6A422CD3D1}" destId="{5EB49904-CB5A-4184-8E5A-910135FD3C33}" srcOrd="3" destOrd="0" presId="urn:microsoft.com/office/officeart/2005/8/layout/list1"/>
    <dgm:cxn modelId="{B1F74A47-3D7E-4C3D-ABDC-27E6519E590E}" type="presParOf" srcId="{1A907559-E00F-4075-886C-DB6A422CD3D1}" destId="{BFB7E991-47B0-44B5-8B21-ACCD68EB56DD}" srcOrd="4" destOrd="0" presId="urn:microsoft.com/office/officeart/2005/8/layout/list1"/>
    <dgm:cxn modelId="{87221D5F-FECE-4588-BFEA-91C88ED8623B}" type="presParOf" srcId="{BFB7E991-47B0-44B5-8B21-ACCD68EB56DD}" destId="{FAB2103A-0F9F-4E46-9184-5372960F59A4}" srcOrd="0" destOrd="0" presId="urn:microsoft.com/office/officeart/2005/8/layout/list1"/>
    <dgm:cxn modelId="{FEB07BDA-D3E9-4E58-A8BC-195DD459AFA3}" type="presParOf" srcId="{BFB7E991-47B0-44B5-8B21-ACCD68EB56DD}" destId="{B4B53C92-9034-4BA9-8523-C09779792DFA}" srcOrd="1" destOrd="0" presId="urn:microsoft.com/office/officeart/2005/8/layout/list1"/>
    <dgm:cxn modelId="{7668A0A1-DC10-4F76-B643-9A4283C1F60D}" type="presParOf" srcId="{1A907559-E00F-4075-886C-DB6A422CD3D1}" destId="{6D5E71B1-656A-452C-AA06-0B0D0F29335B}" srcOrd="5" destOrd="0" presId="urn:microsoft.com/office/officeart/2005/8/layout/list1"/>
    <dgm:cxn modelId="{3D5FCA82-97CA-40E3-823B-6CDF58FA4FDE}" type="presParOf" srcId="{1A907559-E00F-4075-886C-DB6A422CD3D1}" destId="{0D2C8807-45F6-4580-9987-E4430CBBC486}" srcOrd="6" destOrd="0" presId="urn:microsoft.com/office/officeart/2005/8/layout/list1"/>
    <dgm:cxn modelId="{209E8450-EE17-4736-A688-71D23FAAA872}" type="presParOf" srcId="{1A907559-E00F-4075-886C-DB6A422CD3D1}" destId="{A1AA07D2-068E-4052-A950-C0A21DBBD419}" srcOrd="7" destOrd="0" presId="urn:microsoft.com/office/officeart/2005/8/layout/list1"/>
    <dgm:cxn modelId="{E2CB4706-2A44-4DC6-A522-85F7CED3894D}" type="presParOf" srcId="{1A907559-E00F-4075-886C-DB6A422CD3D1}" destId="{82A62392-8092-43C9-AD50-2792778AF19E}" srcOrd="8" destOrd="0" presId="urn:microsoft.com/office/officeart/2005/8/layout/list1"/>
    <dgm:cxn modelId="{6BC6360A-1900-495B-8B33-5E46D8AEE782}" type="presParOf" srcId="{82A62392-8092-43C9-AD50-2792778AF19E}" destId="{B1C31F70-170A-48FC-AFA1-B0BE411355C3}" srcOrd="0" destOrd="0" presId="urn:microsoft.com/office/officeart/2005/8/layout/list1"/>
    <dgm:cxn modelId="{6C21A4B7-6473-44FB-B05A-D492598A05B6}" type="presParOf" srcId="{82A62392-8092-43C9-AD50-2792778AF19E}" destId="{AC64EA09-D636-4372-B9F8-35A3BCBD45EA}" srcOrd="1" destOrd="0" presId="urn:microsoft.com/office/officeart/2005/8/layout/list1"/>
    <dgm:cxn modelId="{0BEF0A49-2BF7-48EA-82CD-1F827C531AA6}" type="presParOf" srcId="{1A907559-E00F-4075-886C-DB6A422CD3D1}" destId="{FAF6B3BE-8D37-4C31-92DC-DF842844C6B9}" srcOrd="9" destOrd="0" presId="urn:microsoft.com/office/officeart/2005/8/layout/list1"/>
    <dgm:cxn modelId="{18D86543-BBC2-4D6E-A6AE-B8330513F2C3}" type="presParOf" srcId="{1A907559-E00F-4075-886C-DB6A422CD3D1}" destId="{672C078A-9D4E-4789-B196-D43E170D8413}" srcOrd="10" destOrd="0" presId="urn:microsoft.com/office/officeart/2005/8/layout/list1"/>
    <dgm:cxn modelId="{36772E55-CEB8-46CD-BB16-508AE27D38B2}" type="presParOf" srcId="{1A907559-E00F-4075-886C-DB6A422CD3D1}" destId="{46162054-98B2-4088-9F28-3968F089C5FC}" srcOrd="11" destOrd="0" presId="urn:microsoft.com/office/officeart/2005/8/layout/list1"/>
    <dgm:cxn modelId="{5B5955D8-7CF7-497C-9679-7FE46E4C228B}" type="presParOf" srcId="{1A907559-E00F-4075-886C-DB6A422CD3D1}" destId="{3F3FC0D6-CC99-4F4F-8D27-FAE5FCBEA98D}" srcOrd="12" destOrd="0" presId="urn:microsoft.com/office/officeart/2005/8/layout/list1"/>
    <dgm:cxn modelId="{647641A3-59A6-4371-B615-4B8F7595461C}" type="presParOf" srcId="{3F3FC0D6-CC99-4F4F-8D27-FAE5FCBEA98D}" destId="{84D9E0D1-54D3-4AF8-8FCE-69B7665B3AD8}" srcOrd="0" destOrd="0" presId="urn:microsoft.com/office/officeart/2005/8/layout/list1"/>
    <dgm:cxn modelId="{535578C9-8A3B-4758-B050-4F1CBFAC6877}" type="presParOf" srcId="{3F3FC0D6-CC99-4F4F-8D27-FAE5FCBEA98D}" destId="{C75F6608-7FF9-4F5F-B352-D26B37F98EDC}" srcOrd="1" destOrd="0" presId="urn:microsoft.com/office/officeart/2005/8/layout/list1"/>
    <dgm:cxn modelId="{CB46D839-BBF5-4E1C-96EC-BB3C55CC7BF5}" type="presParOf" srcId="{1A907559-E00F-4075-886C-DB6A422CD3D1}" destId="{8B6BA33D-4F65-4541-A97E-4A7C48A54473}" srcOrd="13" destOrd="0" presId="urn:microsoft.com/office/officeart/2005/8/layout/list1"/>
    <dgm:cxn modelId="{BE5B9D5F-B3A6-4AC1-A3A9-BB2652C6181E}" type="presParOf" srcId="{1A907559-E00F-4075-886C-DB6A422CD3D1}" destId="{3E0A493F-04CF-4270-B32C-29FD19B3D2A6}"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EAC41BC-CF15-4F70-849A-2305A1D6904E}"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DE261096-F943-42C1-8B8C-FB8649593922}">
      <dgm:prSet/>
      <dgm:spPr/>
      <dgm:t>
        <a:bodyPr/>
        <a:lstStyle/>
        <a:p>
          <a:r>
            <a:rPr lang="en-US"/>
            <a:t>Reading a journal article is a productive struggle.</a:t>
          </a:r>
        </a:p>
      </dgm:t>
    </dgm:pt>
    <dgm:pt modelId="{1750F0D5-3319-4F51-A071-C8BA31B6EA8F}" type="parTrans" cxnId="{B13340D5-8939-4745-89D7-59EC0480D005}">
      <dgm:prSet/>
      <dgm:spPr/>
      <dgm:t>
        <a:bodyPr/>
        <a:lstStyle/>
        <a:p>
          <a:endParaRPr lang="en-US"/>
        </a:p>
      </dgm:t>
    </dgm:pt>
    <dgm:pt modelId="{2038A525-EBCA-4FF1-B771-FAEA06D1D0FC}" type="sibTrans" cxnId="{B13340D5-8939-4745-89D7-59EC0480D005}">
      <dgm:prSet/>
      <dgm:spPr/>
      <dgm:t>
        <a:bodyPr/>
        <a:lstStyle/>
        <a:p>
          <a:endParaRPr lang="en-US"/>
        </a:p>
      </dgm:t>
    </dgm:pt>
    <dgm:pt modelId="{4B1005B8-943D-4997-8F41-04473D92FE6C}">
      <dgm:prSet/>
      <dgm:spPr/>
      <dgm:t>
        <a:bodyPr/>
        <a:lstStyle/>
        <a:p>
          <a:r>
            <a:rPr lang="en-US"/>
            <a:t>This is especially true for first- and second-year college students because analyzing journal articles is likely a new learning experience.</a:t>
          </a:r>
        </a:p>
      </dgm:t>
    </dgm:pt>
    <dgm:pt modelId="{9DCB1F76-F937-4201-944E-DA145949E87E}" type="parTrans" cxnId="{566E50DB-9FF4-4684-A466-AA4EDBB6C99D}">
      <dgm:prSet/>
      <dgm:spPr/>
      <dgm:t>
        <a:bodyPr/>
        <a:lstStyle/>
        <a:p>
          <a:endParaRPr lang="en-US"/>
        </a:p>
      </dgm:t>
    </dgm:pt>
    <dgm:pt modelId="{3C98B9FE-BCD9-49C4-8ED4-AA636BF682FA}" type="sibTrans" cxnId="{566E50DB-9FF4-4684-A466-AA4EDBB6C99D}">
      <dgm:prSet/>
      <dgm:spPr/>
      <dgm:t>
        <a:bodyPr/>
        <a:lstStyle/>
        <a:p>
          <a:endParaRPr lang="en-US"/>
        </a:p>
      </dgm:t>
    </dgm:pt>
    <dgm:pt modelId="{671E5D1F-3DC7-47FF-ADE6-47C3A44104A4}">
      <dgm:prSet/>
      <dgm:spPr/>
      <dgm:t>
        <a:bodyPr/>
        <a:lstStyle/>
        <a:p>
          <a:r>
            <a:rPr lang="en-US"/>
            <a:t>However, even for political scientists, this can be a challenge as well.</a:t>
          </a:r>
        </a:p>
      </dgm:t>
    </dgm:pt>
    <dgm:pt modelId="{35D34A54-1A2A-4C59-A6C7-3748745886A4}" type="parTrans" cxnId="{817BD8F9-166D-432A-B0FD-7B85DB2E2AF3}">
      <dgm:prSet/>
      <dgm:spPr/>
      <dgm:t>
        <a:bodyPr/>
        <a:lstStyle/>
        <a:p>
          <a:endParaRPr lang="en-US"/>
        </a:p>
      </dgm:t>
    </dgm:pt>
    <dgm:pt modelId="{1E5A2856-2094-455B-A886-7C6A87C2BDCE}" type="sibTrans" cxnId="{817BD8F9-166D-432A-B0FD-7B85DB2E2AF3}">
      <dgm:prSet/>
      <dgm:spPr/>
      <dgm:t>
        <a:bodyPr/>
        <a:lstStyle/>
        <a:p>
          <a:endParaRPr lang="en-US"/>
        </a:p>
      </dgm:t>
    </dgm:pt>
    <dgm:pt modelId="{DB533F0B-3B82-43B2-A9F5-26B7F9EC98CA}">
      <dgm:prSet/>
      <dgm:spPr/>
      <dgm:t>
        <a:bodyPr/>
        <a:lstStyle/>
        <a:p>
          <a:r>
            <a:rPr lang="en-US" dirty="0"/>
            <a:t>Productive struggles are essential experiences for learning and fixing knowledge in your mind.</a:t>
          </a:r>
        </a:p>
      </dgm:t>
    </dgm:pt>
    <dgm:pt modelId="{54092C82-08B5-4EC4-B522-F55B7CA78117}" type="parTrans" cxnId="{4C61B132-BADC-46ED-B95C-0BF93EB873BB}">
      <dgm:prSet/>
      <dgm:spPr/>
      <dgm:t>
        <a:bodyPr/>
        <a:lstStyle/>
        <a:p>
          <a:endParaRPr lang="en-US"/>
        </a:p>
      </dgm:t>
    </dgm:pt>
    <dgm:pt modelId="{F0A229F1-181E-4585-88EF-F9651FA70581}" type="sibTrans" cxnId="{4C61B132-BADC-46ED-B95C-0BF93EB873BB}">
      <dgm:prSet/>
      <dgm:spPr/>
      <dgm:t>
        <a:bodyPr/>
        <a:lstStyle/>
        <a:p>
          <a:endParaRPr lang="en-US"/>
        </a:p>
      </dgm:t>
    </dgm:pt>
    <dgm:pt modelId="{7AB2DE80-2F92-4320-B596-F2897DEA2BDD}">
      <dgm:prSet/>
      <dgm:spPr/>
      <dgm:t>
        <a:bodyPr/>
        <a:lstStyle/>
        <a:p>
          <a:r>
            <a:rPr lang="en-US"/>
            <a:t>Working to write out a research design for a journal article is yet another productive struggle.</a:t>
          </a:r>
        </a:p>
      </dgm:t>
    </dgm:pt>
    <dgm:pt modelId="{08DFA928-02D1-4D6F-91BB-C2835079A0BD}" type="parTrans" cxnId="{790F741C-DC42-4B6D-AAED-521621125464}">
      <dgm:prSet/>
      <dgm:spPr/>
      <dgm:t>
        <a:bodyPr/>
        <a:lstStyle/>
        <a:p>
          <a:endParaRPr lang="en-US"/>
        </a:p>
      </dgm:t>
    </dgm:pt>
    <dgm:pt modelId="{59C627DC-1B5D-442E-B0EC-136A52DEC301}" type="sibTrans" cxnId="{790F741C-DC42-4B6D-AAED-521621125464}">
      <dgm:prSet/>
      <dgm:spPr/>
      <dgm:t>
        <a:bodyPr/>
        <a:lstStyle/>
        <a:p>
          <a:endParaRPr lang="en-US"/>
        </a:p>
      </dgm:t>
    </dgm:pt>
    <dgm:pt modelId="{09080D84-CAA8-4B6B-A313-170E3B3A0EA8}" type="pres">
      <dgm:prSet presAssocID="{9EAC41BC-CF15-4F70-849A-2305A1D6904E}" presName="linear" presStyleCnt="0">
        <dgm:presLayoutVars>
          <dgm:animLvl val="lvl"/>
          <dgm:resizeHandles val="exact"/>
        </dgm:presLayoutVars>
      </dgm:prSet>
      <dgm:spPr/>
    </dgm:pt>
    <dgm:pt modelId="{7B5B4B14-EDBE-4B78-A157-5816031F7736}" type="pres">
      <dgm:prSet presAssocID="{DE261096-F943-42C1-8B8C-FB8649593922}" presName="parentText" presStyleLbl="node1" presStyleIdx="0" presStyleCnt="3">
        <dgm:presLayoutVars>
          <dgm:chMax val="0"/>
          <dgm:bulletEnabled val="1"/>
        </dgm:presLayoutVars>
      </dgm:prSet>
      <dgm:spPr/>
    </dgm:pt>
    <dgm:pt modelId="{E281E831-BC05-4885-A5A3-82F87E6C8FC4}" type="pres">
      <dgm:prSet presAssocID="{DE261096-F943-42C1-8B8C-FB8649593922}" presName="childText" presStyleLbl="revTx" presStyleIdx="0" presStyleCnt="1">
        <dgm:presLayoutVars>
          <dgm:bulletEnabled val="1"/>
        </dgm:presLayoutVars>
      </dgm:prSet>
      <dgm:spPr/>
    </dgm:pt>
    <dgm:pt modelId="{9ADD7C05-20C8-4415-BC74-69ECADB46448}" type="pres">
      <dgm:prSet presAssocID="{DB533F0B-3B82-43B2-A9F5-26B7F9EC98CA}" presName="parentText" presStyleLbl="node1" presStyleIdx="1" presStyleCnt="3">
        <dgm:presLayoutVars>
          <dgm:chMax val="0"/>
          <dgm:bulletEnabled val="1"/>
        </dgm:presLayoutVars>
      </dgm:prSet>
      <dgm:spPr/>
    </dgm:pt>
    <dgm:pt modelId="{44C74689-E971-4EB8-8FCA-37C33C5E485D}" type="pres">
      <dgm:prSet presAssocID="{F0A229F1-181E-4585-88EF-F9651FA70581}" presName="spacer" presStyleCnt="0"/>
      <dgm:spPr/>
    </dgm:pt>
    <dgm:pt modelId="{21ADB967-8440-4ED1-94B3-91A953B96AFF}" type="pres">
      <dgm:prSet presAssocID="{7AB2DE80-2F92-4320-B596-F2897DEA2BDD}" presName="parentText" presStyleLbl="node1" presStyleIdx="2" presStyleCnt="3">
        <dgm:presLayoutVars>
          <dgm:chMax val="0"/>
          <dgm:bulletEnabled val="1"/>
        </dgm:presLayoutVars>
      </dgm:prSet>
      <dgm:spPr/>
    </dgm:pt>
  </dgm:ptLst>
  <dgm:cxnLst>
    <dgm:cxn modelId="{8EC11508-EBD6-429E-AE5C-AF4AEDF3FE3C}" type="presOf" srcId="{671E5D1F-3DC7-47FF-ADE6-47C3A44104A4}" destId="{E281E831-BC05-4885-A5A3-82F87E6C8FC4}" srcOrd="0" destOrd="1" presId="urn:microsoft.com/office/officeart/2005/8/layout/vList2"/>
    <dgm:cxn modelId="{5493F310-8008-420A-8548-809BB53D8E4D}" type="presOf" srcId="{9EAC41BC-CF15-4F70-849A-2305A1D6904E}" destId="{09080D84-CAA8-4B6B-A313-170E3B3A0EA8}" srcOrd="0" destOrd="0" presId="urn:microsoft.com/office/officeart/2005/8/layout/vList2"/>
    <dgm:cxn modelId="{790F741C-DC42-4B6D-AAED-521621125464}" srcId="{9EAC41BC-CF15-4F70-849A-2305A1D6904E}" destId="{7AB2DE80-2F92-4320-B596-F2897DEA2BDD}" srcOrd="2" destOrd="0" parTransId="{08DFA928-02D1-4D6F-91BB-C2835079A0BD}" sibTransId="{59C627DC-1B5D-442E-B0EC-136A52DEC301}"/>
    <dgm:cxn modelId="{6038342E-8643-4D75-A948-EE2C1F2B30C6}" type="presOf" srcId="{4B1005B8-943D-4997-8F41-04473D92FE6C}" destId="{E281E831-BC05-4885-A5A3-82F87E6C8FC4}" srcOrd="0" destOrd="0" presId="urn:microsoft.com/office/officeart/2005/8/layout/vList2"/>
    <dgm:cxn modelId="{4ADC3931-DF5F-4678-B55A-3C38DAE78171}" type="presOf" srcId="{DE261096-F943-42C1-8B8C-FB8649593922}" destId="{7B5B4B14-EDBE-4B78-A157-5816031F7736}" srcOrd="0" destOrd="0" presId="urn:microsoft.com/office/officeart/2005/8/layout/vList2"/>
    <dgm:cxn modelId="{4C61B132-BADC-46ED-B95C-0BF93EB873BB}" srcId="{9EAC41BC-CF15-4F70-849A-2305A1D6904E}" destId="{DB533F0B-3B82-43B2-A9F5-26B7F9EC98CA}" srcOrd="1" destOrd="0" parTransId="{54092C82-08B5-4EC4-B522-F55B7CA78117}" sibTransId="{F0A229F1-181E-4585-88EF-F9651FA70581}"/>
    <dgm:cxn modelId="{FA25C08E-1744-4635-AF1B-3E51B409DDBC}" type="presOf" srcId="{DB533F0B-3B82-43B2-A9F5-26B7F9EC98CA}" destId="{9ADD7C05-20C8-4415-BC74-69ECADB46448}" srcOrd="0" destOrd="0" presId="urn:microsoft.com/office/officeart/2005/8/layout/vList2"/>
    <dgm:cxn modelId="{8B4949A2-A825-41DE-B896-1C872B29E75C}" type="presOf" srcId="{7AB2DE80-2F92-4320-B596-F2897DEA2BDD}" destId="{21ADB967-8440-4ED1-94B3-91A953B96AFF}" srcOrd="0" destOrd="0" presId="urn:microsoft.com/office/officeart/2005/8/layout/vList2"/>
    <dgm:cxn modelId="{B13340D5-8939-4745-89D7-59EC0480D005}" srcId="{9EAC41BC-CF15-4F70-849A-2305A1D6904E}" destId="{DE261096-F943-42C1-8B8C-FB8649593922}" srcOrd="0" destOrd="0" parTransId="{1750F0D5-3319-4F51-A071-C8BA31B6EA8F}" sibTransId="{2038A525-EBCA-4FF1-B771-FAEA06D1D0FC}"/>
    <dgm:cxn modelId="{566E50DB-9FF4-4684-A466-AA4EDBB6C99D}" srcId="{DE261096-F943-42C1-8B8C-FB8649593922}" destId="{4B1005B8-943D-4997-8F41-04473D92FE6C}" srcOrd="0" destOrd="0" parTransId="{9DCB1F76-F937-4201-944E-DA145949E87E}" sibTransId="{3C98B9FE-BCD9-49C4-8ED4-AA636BF682FA}"/>
    <dgm:cxn modelId="{817BD8F9-166D-432A-B0FD-7B85DB2E2AF3}" srcId="{DE261096-F943-42C1-8B8C-FB8649593922}" destId="{671E5D1F-3DC7-47FF-ADE6-47C3A44104A4}" srcOrd="1" destOrd="0" parTransId="{35D34A54-1A2A-4C59-A6C7-3748745886A4}" sibTransId="{1E5A2856-2094-455B-A886-7C6A87C2BDCE}"/>
    <dgm:cxn modelId="{9E188ED6-B232-4C72-BEC5-AA4B79AAEDF6}" type="presParOf" srcId="{09080D84-CAA8-4B6B-A313-170E3B3A0EA8}" destId="{7B5B4B14-EDBE-4B78-A157-5816031F7736}" srcOrd="0" destOrd="0" presId="urn:microsoft.com/office/officeart/2005/8/layout/vList2"/>
    <dgm:cxn modelId="{524628F9-AEC7-469A-8014-109E6D8D01F3}" type="presParOf" srcId="{09080D84-CAA8-4B6B-A313-170E3B3A0EA8}" destId="{E281E831-BC05-4885-A5A3-82F87E6C8FC4}" srcOrd="1" destOrd="0" presId="urn:microsoft.com/office/officeart/2005/8/layout/vList2"/>
    <dgm:cxn modelId="{B9A4FD73-62F7-4189-82C9-05CE3236F972}" type="presParOf" srcId="{09080D84-CAA8-4B6B-A313-170E3B3A0EA8}" destId="{9ADD7C05-20C8-4415-BC74-69ECADB46448}" srcOrd="2" destOrd="0" presId="urn:microsoft.com/office/officeart/2005/8/layout/vList2"/>
    <dgm:cxn modelId="{28220CD2-82CF-4471-A6ED-159D97ED442A}" type="presParOf" srcId="{09080D84-CAA8-4B6B-A313-170E3B3A0EA8}" destId="{44C74689-E971-4EB8-8FCA-37C33C5E485D}" srcOrd="3" destOrd="0" presId="urn:microsoft.com/office/officeart/2005/8/layout/vList2"/>
    <dgm:cxn modelId="{9E3762E6-5F75-4F32-966C-08D9F04C39D9}" type="presParOf" srcId="{09080D84-CAA8-4B6B-A313-170E3B3A0EA8}" destId="{21ADB967-8440-4ED1-94B3-91A953B96AFF}"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F76194E-4ED4-4755-BF59-E349B117C102}"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ED5795D9-64F8-4CEC-971B-BB0727C9C2D1}">
      <dgm:prSet/>
      <dgm:spPr/>
      <dgm:t>
        <a:bodyPr/>
        <a:lstStyle/>
        <a:p>
          <a:r>
            <a:rPr lang="en-US" dirty="0"/>
            <a:t>I have facilitated the learning of analyzing journal articles for over 1,000 students since 2017.</a:t>
          </a:r>
        </a:p>
      </dgm:t>
    </dgm:pt>
    <dgm:pt modelId="{FBF0C971-31F7-4DE4-AE87-7F5B07741904}" type="parTrans" cxnId="{F229596E-7783-4BBC-93A0-B57B7907C208}">
      <dgm:prSet/>
      <dgm:spPr/>
      <dgm:t>
        <a:bodyPr/>
        <a:lstStyle/>
        <a:p>
          <a:endParaRPr lang="en-US"/>
        </a:p>
      </dgm:t>
    </dgm:pt>
    <dgm:pt modelId="{5CF2AE9F-322C-4F33-88C0-D4A01B3E7897}" type="sibTrans" cxnId="{F229596E-7783-4BBC-93A0-B57B7907C208}">
      <dgm:prSet/>
      <dgm:spPr/>
      <dgm:t>
        <a:bodyPr/>
        <a:lstStyle/>
        <a:p>
          <a:endParaRPr lang="en-US"/>
        </a:p>
      </dgm:t>
    </dgm:pt>
    <dgm:pt modelId="{1E1CFEDF-F5E8-4C2B-AEC7-DE40CC1983A3}">
      <dgm:prSet/>
      <dgm:spPr/>
      <dgm:t>
        <a:bodyPr/>
        <a:lstStyle/>
        <a:p>
          <a:r>
            <a:rPr lang="en-US" dirty="0"/>
            <a:t>I found that for one reason or another, many students don’t trust themselves to be able to analyze journal articles.</a:t>
          </a:r>
        </a:p>
      </dgm:t>
    </dgm:pt>
    <dgm:pt modelId="{67A846FE-64B8-42D3-B857-1A0CECD71C41}" type="parTrans" cxnId="{D45A928D-F7EF-4563-8BDB-4C255523D077}">
      <dgm:prSet/>
      <dgm:spPr/>
      <dgm:t>
        <a:bodyPr/>
        <a:lstStyle/>
        <a:p>
          <a:endParaRPr lang="en-US"/>
        </a:p>
      </dgm:t>
    </dgm:pt>
    <dgm:pt modelId="{6B08CE03-8ACB-46ED-9113-2B5EECF2EE90}" type="sibTrans" cxnId="{D45A928D-F7EF-4563-8BDB-4C255523D077}">
      <dgm:prSet/>
      <dgm:spPr/>
      <dgm:t>
        <a:bodyPr/>
        <a:lstStyle/>
        <a:p>
          <a:endParaRPr lang="en-US"/>
        </a:p>
      </dgm:t>
    </dgm:pt>
    <dgm:pt modelId="{365C4374-7DD1-4485-AE12-66589B383F49}">
      <dgm:prSet/>
      <dgm:spPr/>
      <dgm:t>
        <a:bodyPr/>
        <a:lstStyle/>
        <a:p>
          <a:r>
            <a:rPr lang="en-US" dirty="0"/>
            <a:t>I do this because I was once in your shoes of having to analyze journal articles, and it was very difficult for me.</a:t>
          </a:r>
        </a:p>
      </dgm:t>
    </dgm:pt>
    <dgm:pt modelId="{9B03C018-5F35-4769-9643-C84EE713EE00}" type="parTrans" cxnId="{CFCDFC82-FBD3-420A-BCEE-C6FDC7F2181C}">
      <dgm:prSet/>
      <dgm:spPr/>
      <dgm:t>
        <a:bodyPr/>
        <a:lstStyle/>
        <a:p>
          <a:endParaRPr lang="en-US"/>
        </a:p>
      </dgm:t>
    </dgm:pt>
    <dgm:pt modelId="{62A575EB-C623-49E9-9D8C-29E6E0128F70}" type="sibTrans" cxnId="{CFCDFC82-FBD3-420A-BCEE-C6FDC7F2181C}">
      <dgm:prSet/>
      <dgm:spPr/>
      <dgm:t>
        <a:bodyPr/>
        <a:lstStyle/>
        <a:p>
          <a:endParaRPr lang="en-US"/>
        </a:p>
      </dgm:t>
    </dgm:pt>
    <dgm:pt modelId="{B9419BE6-7908-4D10-90E9-0D46CD346E8E}">
      <dgm:prSet/>
      <dgm:spPr/>
      <dgm:t>
        <a:bodyPr/>
        <a:lstStyle/>
        <a:p>
          <a:r>
            <a:rPr lang="en-US" dirty="0"/>
            <a:t>But you must learn to trust yourself in being able to read instructions, analyze a journal article, and write down a research design.</a:t>
          </a:r>
        </a:p>
      </dgm:t>
    </dgm:pt>
    <dgm:pt modelId="{EAC72E91-F717-4DB8-9E34-D97728E63A40}" type="parTrans" cxnId="{5B6341C8-D7F0-4597-A438-B3B602E918E1}">
      <dgm:prSet/>
      <dgm:spPr/>
      <dgm:t>
        <a:bodyPr/>
        <a:lstStyle/>
        <a:p>
          <a:endParaRPr lang="en-US"/>
        </a:p>
      </dgm:t>
    </dgm:pt>
    <dgm:pt modelId="{75FE8255-A3AB-4C49-BC6D-9879235C553F}" type="sibTrans" cxnId="{5B6341C8-D7F0-4597-A438-B3B602E918E1}">
      <dgm:prSet/>
      <dgm:spPr/>
      <dgm:t>
        <a:bodyPr/>
        <a:lstStyle/>
        <a:p>
          <a:endParaRPr lang="en-US"/>
        </a:p>
      </dgm:t>
    </dgm:pt>
    <dgm:pt modelId="{F6E23B84-5EA0-45C5-9B73-33644559A1D5}" type="pres">
      <dgm:prSet presAssocID="{6F76194E-4ED4-4755-BF59-E349B117C102}" presName="root" presStyleCnt="0">
        <dgm:presLayoutVars>
          <dgm:dir/>
          <dgm:resizeHandles val="exact"/>
        </dgm:presLayoutVars>
      </dgm:prSet>
      <dgm:spPr/>
    </dgm:pt>
    <dgm:pt modelId="{8B7C2A4F-B96B-43F4-9F08-156983E5A82F}" type="pres">
      <dgm:prSet presAssocID="{6F76194E-4ED4-4755-BF59-E349B117C102}" presName="container" presStyleCnt="0">
        <dgm:presLayoutVars>
          <dgm:dir/>
          <dgm:resizeHandles val="exact"/>
        </dgm:presLayoutVars>
      </dgm:prSet>
      <dgm:spPr/>
    </dgm:pt>
    <dgm:pt modelId="{EDCF307D-1D4D-4DE3-BEE7-F2B943998C78}" type="pres">
      <dgm:prSet presAssocID="{ED5795D9-64F8-4CEC-971B-BB0727C9C2D1}" presName="compNode" presStyleCnt="0"/>
      <dgm:spPr/>
    </dgm:pt>
    <dgm:pt modelId="{87B805FF-A58F-4F0F-B585-BD98AC3735D2}" type="pres">
      <dgm:prSet presAssocID="{ED5795D9-64F8-4CEC-971B-BB0727C9C2D1}" presName="iconBgRect" presStyleLbl="bgShp" presStyleIdx="0" presStyleCnt="4"/>
      <dgm:spPr/>
    </dgm:pt>
    <dgm:pt modelId="{29383D3C-2E7F-4062-B42B-F4F993FE2C20}" type="pres">
      <dgm:prSet presAssocID="{ED5795D9-64F8-4CEC-971B-BB0727C9C2D1}"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assroom"/>
        </a:ext>
      </dgm:extLst>
    </dgm:pt>
    <dgm:pt modelId="{3C172549-A290-4FBB-93B4-5665524B0570}" type="pres">
      <dgm:prSet presAssocID="{ED5795D9-64F8-4CEC-971B-BB0727C9C2D1}" presName="spaceRect" presStyleCnt="0"/>
      <dgm:spPr/>
    </dgm:pt>
    <dgm:pt modelId="{A195AE1A-F22A-4510-9B42-E3366D272F2B}" type="pres">
      <dgm:prSet presAssocID="{ED5795D9-64F8-4CEC-971B-BB0727C9C2D1}" presName="textRect" presStyleLbl="revTx" presStyleIdx="0" presStyleCnt="4">
        <dgm:presLayoutVars>
          <dgm:chMax val="1"/>
          <dgm:chPref val="1"/>
        </dgm:presLayoutVars>
      </dgm:prSet>
      <dgm:spPr/>
    </dgm:pt>
    <dgm:pt modelId="{5BA1ED39-0D26-4644-9C3D-B1872FB6ADD6}" type="pres">
      <dgm:prSet presAssocID="{5CF2AE9F-322C-4F33-88C0-D4A01B3E7897}" presName="sibTrans" presStyleLbl="sibTrans2D1" presStyleIdx="0" presStyleCnt="0"/>
      <dgm:spPr/>
    </dgm:pt>
    <dgm:pt modelId="{A2F84F29-4C8B-4357-A7C2-5FE8F2C057D6}" type="pres">
      <dgm:prSet presAssocID="{1E1CFEDF-F5E8-4C2B-AEC7-DE40CC1983A3}" presName="compNode" presStyleCnt="0"/>
      <dgm:spPr/>
    </dgm:pt>
    <dgm:pt modelId="{C9157C32-1D08-4535-886A-24766CB43A9B}" type="pres">
      <dgm:prSet presAssocID="{1E1CFEDF-F5E8-4C2B-AEC7-DE40CC1983A3}" presName="iconBgRect" presStyleLbl="bgShp" presStyleIdx="1" presStyleCnt="4"/>
      <dgm:spPr/>
    </dgm:pt>
    <dgm:pt modelId="{C64FD9C7-6A2B-4AD4-8F5D-5452CB34DDE5}" type="pres">
      <dgm:prSet presAssocID="{1E1CFEDF-F5E8-4C2B-AEC7-DE40CC1983A3}"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ooks"/>
        </a:ext>
      </dgm:extLst>
    </dgm:pt>
    <dgm:pt modelId="{65A5D91E-CB27-4B9E-8F14-BBADD723A6A0}" type="pres">
      <dgm:prSet presAssocID="{1E1CFEDF-F5E8-4C2B-AEC7-DE40CC1983A3}" presName="spaceRect" presStyleCnt="0"/>
      <dgm:spPr/>
    </dgm:pt>
    <dgm:pt modelId="{C2CBC268-8379-4D13-BA55-93BA2741830C}" type="pres">
      <dgm:prSet presAssocID="{1E1CFEDF-F5E8-4C2B-AEC7-DE40CC1983A3}" presName="textRect" presStyleLbl="revTx" presStyleIdx="1" presStyleCnt="4">
        <dgm:presLayoutVars>
          <dgm:chMax val="1"/>
          <dgm:chPref val="1"/>
        </dgm:presLayoutVars>
      </dgm:prSet>
      <dgm:spPr/>
    </dgm:pt>
    <dgm:pt modelId="{5CE55758-4826-4E76-A474-ED99985520CA}" type="pres">
      <dgm:prSet presAssocID="{6B08CE03-8ACB-46ED-9113-2B5EECF2EE90}" presName="sibTrans" presStyleLbl="sibTrans2D1" presStyleIdx="0" presStyleCnt="0"/>
      <dgm:spPr/>
    </dgm:pt>
    <dgm:pt modelId="{14137B10-0D88-4972-99E9-CD9A580A33E9}" type="pres">
      <dgm:prSet presAssocID="{365C4374-7DD1-4485-AE12-66589B383F49}" presName="compNode" presStyleCnt="0"/>
      <dgm:spPr/>
    </dgm:pt>
    <dgm:pt modelId="{559094E8-13B0-41CE-8F79-354556B02458}" type="pres">
      <dgm:prSet presAssocID="{365C4374-7DD1-4485-AE12-66589B383F49}" presName="iconBgRect" presStyleLbl="bgShp" presStyleIdx="2" presStyleCnt="4"/>
      <dgm:spPr/>
    </dgm:pt>
    <dgm:pt modelId="{912198C2-B197-48A0-BFA3-520E001575C1}" type="pres">
      <dgm:prSet presAssocID="{365C4374-7DD1-4485-AE12-66589B383F49}"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hoe"/>
        </a:ext>
      </dgm:extLst>
    </dgm:pt>
    <dgm:pt modelId="{C5AEEE73-DA81-43BA-96A4-D9DC3FF5441E}" type="pres">
      <dgm:prSet presAssocID="{365C4374-7DD1-4485-AE12-66589B383F49}" presName="spaceRect" presStyleCnt="0"/>
      <dgm:spPr/>
    </dgm:pt>
    <dgm:pt modelId="{CC055898-7DDD-4E33-B7A6-DBDEDACC75ED}" type="pres">
      <dgm:prSet presAssocID="{365C4374-7DD1-4485-AE12-66589B383F49}" presName="textRect" presStyleLbl="revTx" presStyleIdx="2" presStyleCnt="4">
        <dgm:presLayoutVars>
          <dgm:chMax val="1"/>
          <dgm:chPref val="1"/>
        </dgm:presLayoutVars>
      </dgm:prSet>
      <dgm:spPr/>
    </dgm:pt>
    <dgm:pt modelId="{E14C2897-E5B8-46B7-92B1-CEE52C68B061}" type="pres">
      <dgm:prSet presAssocID="{62A575EB-C623-49E9-9D8C-29E6E0128F70}" presName="sibTrans" presStyleLbl="sibTrans2D1" presStyleIdx="0" presStyleCnt="0"/>
      <dgm:spPr/>
    </dgm:pt>
    <dgm:pt modelId="{D24BF3F7-CF00-4058-A8A5-21D9F3F75F08}" type="pres">
      <dgm:prSet presAssocID="{B9419BE6-7908-4D10-90E9-0D46CD346E8E}" presName="compNode" presStyleCnt="0"/>
      <dgm:spPr/>
    </dgm:pt>
    <dgm:pt modelId="{CD0B9466-1E8F-4277-90C9-53097DA5EF18}" type="pres">
      <dgm:prSet presAssocID="{B9419BE6-7908-4D10-90E9-0D46CD346E8E}" presName="iconBgRect" presStyleLbl="bgShp" presStyleIdx="3" presStyleCnt="4"/>
      <dgm:spPr/>
    </dgm:pt>
    <dgm:pt modelId="{0FC20ABA-4940-44E0-82F9-3F823807F067}" type="pres">
      <dgm:prSet presAssocID="{B9419BE6-7908-4D10-90E9-0D46CD346E8E}"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Open Book"/>
        </a:ext>
      </dgm:extLst>
    </dgm:pt>
    <dgm:pt modelId="{8DB14564-E21E-4800-8EBA-5DF5C66CDC1C}" type="pres">
      <dgm:prSet presAssocID="{B9419BE6-7908-4D10-90E9-0D46CD346E8E}" presName="spaceRect" presStyleCnt="0"/>
      <dgm:spPr/>
    </dgm:pt>
    <dgm:pt modelId="{F2E42DC1-748D-4312-B274-E26742757333}" type="pres">
      <dgm:prSet presAssocID="{B9419BE6-7908-4D10-90E9-0D46CD346E8E}" presName="textRect" presStyleLbl="revTx" presStyleIdx="3" presStyleCnt="4">
        <dgm:presLayoutVars>
          <dgm:chMax val="1"/>
          <dgm:chPref val="1"/>
        </dgm:presLayoutVars>
      </dgm:prSet>
      <dgm:spPr/>
    </dgm:pt>
  </dgm:ptLst>
  <dgm:cxnLst>
    <dgm:cxn modelId="{77D3B461-36C7-44F3-8290-2B4BFB59D0BE}" type="presOf" srcId="{5CF2AE9F-322C-4F33-88C0-D4A01B3E7897}" destId="{5BA1ED39-0D26-4644-9C3D-B1872FB6ADD6}" srcOrd="0" destOrd="0" presId="urn:microsoft.com/office/officeart/2018/2/layout/IconCircleList"/>
    <dgm:cxn modelId="{1A64B564-9E5F-4CB5-BF39-E584CC95E73C}" type="presOf" srcId="{6F76194E-4ED4-4755-BF59-E349B117C102}" destId="{F6E23B84-5EA0-45C5-9B73-33644559A1D5}" srcOrd="0" destOrd="0" presId="urn:microsoft.com/office/officeart/2018/2/layout/IconCircleList"/>
    <dgm:cxn modelId="{F229596E-7783-4BBC-93A0-B57B7907C208}" srcId="{6F76194E-4ED4-4755-BF59-E349B117C102}" destId="{ED5795D9-64F8-4CEC-971B-BB0727C9C2D1}" srcOrd="0" destOrd="0" parTransId="{FBF0C971-31F7-4DE4-AE87-7F5B07741904}" sibTransId="{5CF2AE9F-322C-4F33-88C0-D4A01B3E7897}"/>
    <dgm:cxn modelId="{5428DE56-34AC-4BE3-A0A7-800EDD1CF0C3}" type="presOf" srcId="{6B08CE03-8ACB-46ED-9113-2B5EECF2EE90}" destId="{5CE55758-4826-4E76-A474-ED99985520CA}" srcOrd="0" destOrd="0" presId="urn:microsoft.com/office/officeart/2018/2/layout/IconCircleList"/>
    <dgm:cxn modelId="{07F68478-477A-4202-9FBB-CF8099161867}" type="presOf" srcId="{B9419BE6-7908-4D10-90E9-0D46CD346E8E}" destId="{F2E42DC1-748D-4312-B274-E26742757333}" srcOrd="0" destOrd="0" presId="urn:microsoft.com/office/officeart/2018/2/layout/IconCircleList"/>
    <dgm:cxn modelId="{CFCDFC82-FBD3-420A-BCEE-C6FDC7F2181C}" srcId="{6F76194E-4ED4-4755-BF59-E349B117C102}" destId="{365C4374-7DD1-4485-AE12-66589B383F49}" srcOrd="2" destOrd="0" parTransId="{9B03C018-5F35-4769-9643-C84EE713EE00}" sibTransId="{62A575EB-C623-49E9-9D8C-29E6E0128F70}"/>
    <dgm:cxn modelId="{4C290F8B-4559-42DF-9025-1F1AF0DAD371}" type="presOf" srcId="{365C4374-7DD1-4485-AE12-66589B383F49}" destId="{CC055898-7DDD-4E33-B7A6-DBDEDACC75ED}" srcOrd="0" destOrd="0" presId="urn:microsoft.com/office/officeart/2018/2/layout/IconCircleList"/>
    <dgm:cxn modelId="{D45A928D-F7EF-4563-8BDB-4C255523D077}" srcId="{6F76194E-4ED4-4755-BF59-E349B117C102}" destId="{1E1CFEDF-F5E8-4C2B-AEC7-DE40CC1983A3}" srcOrd="1" destOrd="0" parTransId="{67A846FE-64B8-42D3-B857-1A0CECD71C41}" sibTransId="{6B08CE03-8ACB-46ED-9113-2B5EECF2EE90}"/>
    <dgm:cxn modelId="{E277FB96-6A9F-4809-900C-2E4A8540B0EA}" type="presOf" srcId="{ED5795D9-64F8-4CEC-971B-BB0727C9C2D1}" destId="{A195AE1A-F22A-4510-9B42-E3366D272F2B}" srcOrd="0" destOrd="0" presId="urn:microsoft.com/office/officeart/2018/2/layout/IconCircleList"/>
    <dgm:cxn modelId="{C73B4EAF-420A-4DBC-9723-F2ADB26AE171}" type="presOf" srcId="{62A575EB-C623-49E9-9D8C-29E6E0128F70}" destId="{E14C2897-E5B8-46B7-92B1-CEE52C68B061}" srcOrd="0" destOrd="0" presId="urn:microsoft.com/office/officeart/2018/2/layout/IconCircleList"/>
    <dgm:cxn modelId="{5B6341C8-D7F0-4597-A438-B3B602E918E1}" srcId="{6F76194E-4ED4-4755-BF59-E349B117C102}" destId="{B9419BE6-7908-4D10-90E9-0D46CD346E8E}" srcOrd="3" destOrd="0" parTransId="{EAC72E91-F717-4DB8-9E34-D97728E63A40}" sibTransId="{75FE8255-A3AB-4C49-BC6D-9879235C553F}"/>
    <dgm:cxn modelId="{43509CFF-3D05-40D7-AA2B-C0030543536F}" type="presOf" srcId="{1E1CFEDF-F5E8-4C2B-AEC7-DE40CC1983A3}" destId="{C2CBC268-8379-4D13-BA55-93BA2741830C}" srcOrd="0" destOrd="0" presId="urn:microsoft.com/office/officeart/2018/2/layout/IconCircleList"/>
    <dgm:cxn modelId="{5EAB29CB-60FA-47CE-99C7-412DA207B83A}" type="presParOf" srcId="{F6E23B84-5EA0-45C5-9B73-33644559A1D5}" destId="{8B7C2A4F-B96B-43F4-9F08-156983E5A82F}" srcOrd="0" destOrd="0" presId="urn:microsoft.com/office/officeart/2018/2/layout/IconCircleList"/>
    <dgm:cxn modelId="{27B58BE6-C74C-4FB4-8F5A-937D3B38F3F5}" type="presParOf" srcId="{8B7C2A4F-B96B-43F4-9F08-156983E5A82F}" destId="{EDCF307D-1D4D-4DE3-BEE7-F2B943998C78}" srcOrd="0" destOrd="0" presId="urn:microsoft.com/office/officeart/2018/2/layout/IconCircleList"/>
    <dgm:cxn modelId="{E9A1BBAF-F058-4900-92AF-96B6FA9EFFE1}" type="presParOf" srcId="{EDCF307D-1D4D-4DE3-BEE7-F2B943998C78}" destId="{87B805FF-A58F-4F0F-B585-BD98AC3735D2}" srcOrd="0" destOrd="0" presId="urn:microsoft.com/office/officeart/2018/2/layout/IconCircleList"/>
    <dgm:cxn modelId="{9CA6EA6F-9673-4FD0-81B6-588B6E183F6D}" type="presParOf" srcId="{EDCF307D-1D4D-4DE3-BEE7-F2B943998C78}" destId="{29383D3C-2E7F-4062-B42B-F4F993FE2C20}" srcOrd="1" destOrd="0" presId="urn:microsoft.com/office/officeart/2018/2/layout/IconCircleList"/>
    <dgm:cxn modelId="{C1FF3362-C05F-4A47-8E51-8039C491C375}" type="presParOf" srcId="{EDCF307D-1D4D-4DE3-BEE7-F2B943998C78}" destId="{3C172549-A290-4FBB-93B4-5665524B0570}" srcOrd="2" destOrd="0" presId="urn:microsoft.com/office/officeart/2018/2/layout/IconCircleList"/>
    <dgm:cxn modelId="{A9110808-DB40-43E8-A8E1-B11F4A851E5F}" type="presParOf" srcId="{EDCF307D-1D4D-4DE3-BEE7-F2B943998C78}" destId="{A195AE1A-F22A-4510-9B42-E3366D272F2B}" srcOrd="3" destOrd="0" presId="urn:microsoft.com/office/officeart/2018/2/layout/IconCircleList"/>
    <dgm:cxn modelId="{5A8071AB-1982-45F7-A577-88CDF986B2E2}" type="presParOf" srcId="{8B7C2A4F-B96B-43F4-9F08-156983E5A82F}" destId="{5BA1ED39-0D26-4644-9C3D-B1872FB6ADD6}" srcOrd="1" destOrd="0" presId="urn:microsoft.com/office/officeart/2018/2/layout/IconCircleList"/>
    <dgm:cxn modelId="{31E6F8DB-5C17-41FF-AFE6-0EC34D6046E3}" type="presParOf" srcId="{8B7C2A4F-B96B-43F4-9F08-156983E5A82F}" destId="{A2F84F29-4C8B-4357-A7C2-5FE8F2C057D6}" srcOrd="2" destOrd="0" presId="urn:microsoft.com/office/officeart/2018/2/layout/IconCircleList"/>
    <dgm:cxn modelId="{6E2A85A8-AD82-4E7C-B660-42FE045A3389}" type="presParOf" srcId="{A2F84F29-4C8B-4357-A7C2-5FE8F2C057D6}" destId="{C9157C32-1D08-4535-886A-24766CB43A9B}" srcOrd="0" destOrd="0" presId="urn:microsoft.com/office/officeart/2018/2/layout/IconCircleList"/>
    <dgm:cxn modelId="{9EB67134-AF8A-49BF-99A9-8C1541FFD1AA}" type="presParOf" srcId="{A2F84F29-4C8B-4357-A7C2-5FE8F2C057D6}" destId="{C64FD9C7-6A2B-4AD4-8F5D-5452CB34DDE5}" srcOrd="1" destOrd="0" presId="urn:microsoft.com/office/officeart/2018/2/layout/IconCircleList"/>
    <dgm:cxn modelId="{F93DB35A-A787-4817-94E4-0DE477F0AB46}" type="presParOf" srcId="{A2F84F29-4C8B-4357-A7C2-5FE8F2C057D6}" destId="{65A5D91E-CB27-4B9E-8F14-BBADD723A6A0}" srcOrd="2" destOrd="0" presId="urn:microsoft.com/office/officeart/2018/2/layout/IconCircleList"/>
    <dgm:cxn modelId="{55EC9149-40D0-4854-9861-37FE4C5805C6}" type="presParOf" srcId="{A2F84F29-4C8B-4357-A7C2-5FE8F2C057D6}" destId="{C2CBC268-8379-4D13-BA55-93BA2741830C}" srcOrd="3" destOrd="0" presId="urn:microsoft.com/office/officeart/2018/2/layout/IconCircleList"/>
    <dgm:cxn modelId="{F14E3BC2-AA3E-475E-963D-823172CDC70F}" type="presParOf" srcId="{8B7C2A4F-B96B-43F4-9F08-156983E5A82F}" destId="{5CE55758-4826-4E76-A474-ED99985520CA}" srcOrd="3" destOrd="0" presId="urn:microsoft.com/office/officeart/2018/2/layout/IconCircleList"/>
    <dgm:cxn modelId="{7C84BF45-AE7C-4F4D-9163-82AD3404727B}" type="presParOf" srcId="{8B7C2A4F-B96B-43F4-9F08-156983E5A82F}" destId="{14137B10-0D88-4972-99E9-CD9A580A33E9}" srcOrd="4" destOrd="0" presId="urn:microsoft.com/office/officeart/2018/2/layout/IconCircleList"/>
    <dgm:cxn modelId="{8BF959EB-3A62-41AB-88FC-6809EA3CA831}" type="presParOf" srcId="{14137B10-0D88-4972-99E9-CD9A580A33E9}" destId="{559094E8-13B0-41CE-8F79-354556B02458}" srcOrd="0" destOrd="0" presId="urn:microsoft.com/office/officeart/2018/2/layout/IconCircleList"/>
    <dgm:cxn modelId="{B0CCAB29-18B9-4495-8CAE-69097F1C57BF}" type="presParOf" srcId="{14137B10-0D88-4972-99E9-CD9A580A33E9}" destId="{912198C2-B197-48A0-BFA3-520E001575C1}" srcOrd="1" destOrd="0" presId="urn:microsoft.com/office/officeart/2018/2/layout/IconCircleList"/>
    <dgm:cxn modelId="{1C68299B-BCA2-4FF4-9537-4E196C3E5B7A}" type="presParOf" srcId="{14137B10-0D88-4972-99E9-CD9A580A33E9}" destId="{C5AEEE73-DA81-43BA-96A4-D9DC3FF5441E}" srcOrd="2" destOrd="0" presId="urn:microsoft.com/office/officeart/2018/2/layout/IconCircleList"/>
    <dgm:cxn modelId="{224B441D-57C7-4D2D-91EB-FD9E7C5E7D80}" type="presParOf" srcId="{14137B10-0D88-4972-99E9-CD9A580A33E9}" destId="{CC055898-7DDD-4E33-B7A6-DBDEDACC75ED}" srcOrd="3" destOrd="0" presId="urn:microsoft.com/office/officeart/2018/2/layout/IconCircleList"/>
    <dgm:cxn modelId="{33A90537-F276-4309-8358-7D991BD3BC14}" type="presParOf" srcId="{8B7C2A4F-B96B-43F4-9F08-156983E5A82F}" destId="{E14C2897-E5B8-46B7-92B1-CEE52C68B061}" srcOrd="5" destOrd="0" presId="urn:microsoft.com/office/officeart/2018/2/layout/IconCircleList"/>
    <dgm:cxn modelId="{35CD0B85-EA10-411A-AC53-13E062DE0206}" type="presParOf" srcId="{8B7C2A4F-B96B-43F4-9F08-156983E5A82F}" destId="{D24BF3F7-CF00-4058-A8A5-21D9F3F75F08}" srcOrd="6" destOrd="0" presId="urn:microsoft.com/office/officeart/2018/2/layout/IconCircleList"/>
    <dgm:cxn modelId="{7C8CF912-7D2F-413E-888D-C83285C48DAD}" type="presParOf" srcId="{D24BF3F7-CF00-4058-A8A5-21D9F3F75F08}" destId="{CD0B9466-1E8F-4277-90C9-53097DA5EF18}" srcOrd="0" destOrd="0" presId="urn:microsoft.com/office/officeart/2018/2/layout/IconCircleList"/>
    <dgm:cxn modelId="{78C31945-2B25-4E89-868B-4FBBDDC6E239}" type="presParOf" srcId="{D24BF3F7-CF00-4058-A8A5-21D9F3F75F08}" destId="{0FC20ABA-4940-44E0-82F9-3F823807F067}" srcOrd="1" destOrd="0" presId="urn:microsoft.com/office/officeart/2018/2/layout/IconCircleList"/>
    <dgm:cxn modelId="{ADDA5FE9-B11E-4A78-BB02-99AB4C4EB1F7}" type="presParOf" srcId="{D24BF3F7-CF00-4058-A8A5-21D9F3F75F08}" destId="{8DB14564-E21E-4800-8EBA-5DF5C66CDC1C}" srcOrd="2" destOrd="0" presId="urn:microsoft.com/office/officeart/2018/2/layout/IconCircleList"/>
    <dgm:cxn modelId="{7CD57238-C845-469A-A6A5-B2C9C1C199B0}" type="presParOf" srcId="{D24BF3F7-CF00-4058-A8A5-21D9F3F75F08}" destId="{F2E42DC1-748D-4312-B274-E26742757333}"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1E466C2-193C-442E-B2DB-3F417094E52B}"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97CAD18B-CFF4-467A-88D6-20531277A619}">
      <dgm:prSet/>
      <dgm:spPr/>
      <dgm:t>
        <a:bodyPr/>
        <a:lstStyle/>
        <a:p>
          <a:r>
            <a:rPr lang="en-US"/>
            <a:t>When students see “Journal Article Analysis”, most are curious.</a:t>
          </a:r>
        </a:p>
      </dgm:t>
    </dgm:pt>
    <dgm:pt modelId="{624CD460-3DE7-4EA9-8F6A-036BE5B53C4D}" type="parTrans" cxnId="{77868187-84D4-4513-A30A-85D8DBA6F141}">
      <dgm:prSet/>
      <dgm:spPr/>
      <dgm:t>
        <a:bodyPr/>
        <a:lstStyle/>
        <a:p>
          <a:endParaRPr lang="en-US"/>
        </a:p>
      </dgm:t>
    </dgm:pt>
    <dgm:pt modelId="{D49A20CB-6134-47E9-9FF6-3D2B4CA99F46}" type="sibTrans" cxnId="{77868187-84D4-4513-A30A-85D8DBA6F141}">
      <dgm:prSet/>
      <dgm:spPr/>
      <dgm:t>
        <a:bodyPr/>
        <a:lstStyle/>
        <a:p>
          <a:endParaRPr lang="en-US"/>
        </a:p>
      </dgm:t>
    </dgm:pt>
    <dgm:pt modelId="{D11AE3B4-ED8C-45D5-86AD-C87F9450F7F9}">
      <dgm:prSet/>
      <dgm:spPr/>
      <dgm:t>
        <a:bodyPr/>
        <a:lstStyle/>
        <a:p>
          <a:r>
            <a:rPr lang="en-US"/>
            <a:t>After reading through the instructions, many students express doubt.</a:t>
          </a:r>
        </a:p>
      </dgm:t>
    </dgm:pt>
    <dgm:pt modelId="{7FFA6C5B-F59D-4407-9F25-B49E0E105D8F}" type="parTrans" cxnId="{BD047B38-9064-4B1E-872E-32C860EB7FF3}">
      <dgm:prSet/>
      <dgm:spPr/>
      <dgm:t>
        <a:bodyPr/>
        <a:lstStyle/>
        <a:p>
          <a:endParaRPr lang="en-US"/>
        </a:p>
      </dgm:t>
    </dgm:pt>
    <dgm:pt modelId="{567A14E2-2A99-4BF0-8C04-00F2225D80E9}" type="sibTrans" cxnId="{BD047B38-9064-4B1E-872E-32C860EB7FF3}">
      <dgm:prSet/>
      <dgm:spPr/>
      <dgm:t>
        <a:bodyPr/>
        <a:lstStyle/>
        <a:p>
          <a:endParaRPr lang="en-US"/>
        </a:p>
      </dgm:t>
    </dgm:pt>
    <dgm:pt modelId="{1ED668BA-6285-4E07-BE9C-296FC2255EF9}">
      <dgm:prSet/>
      <dgm:spPr/>
      <dgm:t>
        <a:bodyPr/>
        <a:lstStyle/>
        <a:p>
          <a:r>
            <a:rPr lang="en-US"/>
            <a:t>Doubt is the result of believing there is a “right” answer.</a:t>
          </a:r>
        </a:p>
      </dgm:t>
    </dgm:pt>
    <dgm:pt modelId="{9488ED4B-82FA-47DF-A4C8-832B6D702C72}" type="parTrans" cxnId="{ABDD56D9-FF9C-42C2-ACEA-40B6996F6C5C}">
      <dgm:prSet/>
      <dgm:spPr/>
      <dgm:t>
        <a:bodyPr/>
        <a:lstStyle/>
        <a:p>
          <a:endParaRPr lang="en-US"/>
        </a:p>
      </dgm:t>
    </dgm:pt>
    <dgm:pt modelId="{300347D3-C98B-4B1E-98B0-A95D8F84A6B4}" type="sibTrans" cxnId="{ABDD56D9-FF9C-42C2-ACEA-40B6996F6C5C}">
      <dgm:prSet/>
      <dgm:spPr/>
      <dgm:t>
        <a:bodyPr/>
        <a:lstStyle/>
        <a:p>
          <a:endParaRPr lang="en-US"/>
        </a:p>
      </dgm:t>
    </dgm:pt>
    <dgm:pt modelId="{838ED9FE-568E-4FE6-9C43-7AE4457D1DC7}">
      <dgm:prSet/>
      <dgm:spPr/>
      <dgm:t>
        <a:bodyPr/>
        <a:lstStyle/>
        <a:p>
          <a:r>
            <a:rPr lang="en-US" dirty="0"/>
            <a:t>Right now (for the first few dozen journal articles you read), it’s not about the “right” answer.</a:t>
          </a:r>
        </a:p>
      </dgm:t>
    </dgm:pt>
    <dgm:pt modelId="{D717F757-87EA-4C81-A105-3FE6C2864F29}" type="parTrans" cxnId="{CDBD157A-7454-48F2-BA44-F2E3857683C7}">
      <dgm:prSet/>
      <dgm:spPr/>
      <dgm:t>
        <a:bodyPr/>
        <a:lstStyle/>
        <a:p>
          <a:endParaRPr lang="en-US"/>
        </a:p>
      </dgm:t>
    </dgm:pt>
    <dgm:pt modelId="{0FC7D04A-EA9F-4556-8E76-021C8D4A1D4C}" type="sibTrans" cxnId="{CDBD157A-7454-48F2-BA44-F2E3857683C7}">
      <dgm:prSet/>
      <dgm:spPr/>
      <dgm:t>
        <a:bodyPr/>
        <a:lstStyle/>
        <a:p>
          <a:endParaRPr lang="en-US"/>
        </a:p>
      </dgm:t>
    </dgm:pt>
    <dgm:pt modelId="{756B5DB2-89B4-49AF-9F13-01AC0C951F52}">
      <dgm:prSet/>
      <dgm:spPr/>
      <dgm:t>
        <a:bodyPr/>
        <a:lstStyle/>
        <a:p>
          <a:r>
            <a:rPr lang="en-US" dirty="0"/>
            <a:t>It’s about just doing it and analyzing the journal article and writing out the research design.</a:t>
          </a:r>
        </a:p>
      </dgm:t>
    </dgm:pt>
    <dgm:pt modelId="{46B93DD7-07E8-4F18-A829-C7E7191BFFCB}" type="parTrans" cxnId="{C3846C7E-8446-40D4-A9E7-A52D41A1F751}">
      <dgm:prSet/>
      <dgm:spPr/>
      <dgm:t>
        <a:bodyPr/>
        <a:lstStyle/>
        <a:p>
          <a:endParaRPr lang="en-US"/>
        </a:p>
      </dgm:t>
    </dgm:pt>
    <dgm:pt modelId="{2D255A4C-8724-4208-9539-A69B027FCCEB}" type="sibTrans" cxnId="{C3846C7E-8446-40D4-A9E7-A52D41A1F751}">
      <dgm:prSet/>
      <dgm:spPr/>
      <dgm:t>
        <a:bodyPr/>
        <a:lstStyle/>
        <a:p>
          <a:endParaRPr lang="en-US"/>
        </a:p>
      </dgm:t>
    </dgm:pt>
    <dgm:pt modelId="{8C79A632-B8FD-48C5-82A6-FBFA06FA920D}" type="pres">
      <dgm:prSet presAssocID="{C1E466C2-193C-442E-B2DB-3F417094E52B}" presName="root" presStyleCnt="0">
        <dgm:presLayoutVars>
          <dgm:dir/>
          <dgm:resizeHandles val="exact"/>
        </dgm:presLayoutVars>
      </dgm:prSet>
      <dgm:spPr/>
    </dgm:pt>
    <dgm:pt modelId="{5E4321CE-BBB1-4849-96FE-8BE5E11BEE0A}" type="pres">
      <dgm:prSet presAssocID="{97CAD18B-CFF4-467A-88D6-20531277A619}" presName="compNode" presStyleCnt="0"/>
      <dgm:spPr/>
    </dgm:pt>
    <dgm:pt modelId="{60A09351-769C-4678-A71C-04042CE17612}" type="pres">
      <dgm:prSet presAssocID="{97CAD18B-CFF4-467A-88D6-20531277A619}" presName="bgRect" presStyleLbl="bgShp" presStyleIdx="0" presStyleCnt="5"/>
      <dgm:spPr/>
    </dgm:pt>
    <dgm:pt modelId="{AEB1221A-23BC-46C4-B26A-34F59F7C84F5}" type="pres">
      <dgm:prSet presAssocID="{97CAD18B-CFF4-467A-88D6-20531277A619}"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Questions"/>
        </a:ext>
      </dgm:extLst>
    </dgm:pt>
    <dgm:pt modelId="{5984CA78-ECA3-40ED-B389-76F09EF461D4}" type="pres">
      <dgm:prSet presAssocID="{97CAD18B-CFF4-467A-88D6-20531277A619}" presName="spaceRect" presStyleCnt="0"/>
      <dgm:spPr/>
    </dgm:pt>
    <dgm:pt modelId="{FB871171-B831-4C46-8AF3-664CF98583D2}" type="pres">
      <dgm:prSet presAssocID="{97CAD18B-CFF4-467A-88D6-20531277A619}" presName="parTx" presStyleLbl="revTx" presStyleIdx="0" presStyleCnt="5">
        <dgm:presLayoutVars>
          <dgm:chMax val="0"/>
          <dgm:chPref val="0"/>
        </dgm:presLayoutVars>
      </dgm:prSet>
      <dgm:spPr/>
    </dgm:pt>
    <dgm:pt modelId="{E87F5D34-F906-4D5D-B464-0AA18D224D58}" type="pres">
      <dgm:prSet presAssocID="{D49A20CB-6134-47E9-9FF6-3D2B4CA99F46}" presName="sibTrans" presStyleCnt="0"/>
      <dgm:spPr/>
    </dgm:pt>
    <dgm:pt modelId="{D32C18FB-AD2A-4C40-97A2-3E6AB814D105}" type="pres">
      <dgm:prSet presAssocID="{D11AE3B4-ED8C-45D5-86AD-C87F9450F7F9}" presName="compNode" presStyleCnt="0"/>
      <dgm:spPr/>
    </dgm:pt>
    <dgm:pt modelId="{149882FE-5258-4582-B5FE-6645AD84EC2B}" type="pres">
      <dgm:prSet presAssocID="{D11AE3B4-ED8C-45D5-86AD-C87F9450F7F9}" presName="bgRect" presStyleLbl="bgShp" presStyleIdx="1" presStyleCnt="5"/>
      <dgm:spPr/>
    </dgm:pt>
    <dgm:pt modelId="{7B2F8F11-F92F-4EDB-ABE8-7B5B376C2BA9}" type="pres">
      <dgm:prSet presAssocID="{D11AE3B4-ED8C-45D5-86AD-C87F9450F7F9}"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Open Book"/>
        </a:ext>
      </dgm:extLst>
    </dgm:pt>
    <dgm:pt modelId="{8B5AE640-258D-49B4-8C5C-826ADD384BFA}" type="pres">
      <dgm:prSet presAssocID="{D11AE3B4-ED8C-45D5-86AD-C87F9450F7F9}" presName="spaceRect" presStyleCnt="0"/>
      <dgm:spPr/>
    </dgm:pt>
    <dgm:pt modelId="{D1583AB4-7BAD-48E7-A971-1606E5C240C0}" type="pres">
      <dgm:prSet presAssocID="{D11AE3B4-ED8C-45D5-86AD-C87F9450F7F9}" presName="parTx" presStyleLbl="revTx" presStyleIdx="1" presStyleCnt="5">
        <dgm:presLayoutVars>
          <dgm:chMax val="0"/>
          <dgm:chPref val="0"/>
        </dgm:presLayoutVars>
      </dgm:prSet>
      <dgm:spPr/>
    </dgm:pt>
    <dgm:pt modelId="{003FEA72-F464-4AFE-889B-0616EF153458}" type="pres">
      <dgm:prSet presAssocID="{567A14E2-2A99-4BF0-8C04-00F2225D80E9}" presName="sibTrans" presStyleCnt="0"/>
      <dgm:spPr/>
    </dgm:pt>
    <dgm:pt modelId="{0E4B66EA-1E06-41F1-A2AD-CB6700F98B7E}" type="pres">
      <dgm:prSet presAssocID="{1ED668BA-6285-4E07-BE9C-296FC2255EF9}" presName="compNode" presStyleCnt="0"/>
      <dgm:spPr/>
    </dgm:pt>
    <dgm:pt modelId="{2F65B4FA-A5D1-4068-A347-48B13040A60C}" type="pres">
      <dgm:prSet presAssocID="{1ED668BA-6285-4E07-BE9C-296FC2255EF9}" presName="bgRect" presStyleLbl="bgShp" presStyleIdx="2" presStyleCnt="5"/>
      <dgm:spPr/>
    </dgm:pt>
    <dgm:pt modelId="{513667A0-8D8A-4D93-9CC5-9329CA850EE8}" type="pres">
      <dgm:prSet presAssocID="{1ED668BA-6285-4E07-BE9C-296FC2255EF9}"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Question mark"/>
        </a:ext>
      </dgm:extLst>
    </dgm:pt>
    <dgm:pt modelId="{D373423B-0514-448F-9504-F09B041EA246}" type="pres">
      <dgm:prSet presAssocID="{1ED668BA-6285-4E07-BE9C-296FC2255EF9}" presName="spaceRect" presStyleCnt="0"/>
      <dgm:spPr/>
    </dgm:pt>
    <dgm:pt modelId="{1C9F8664-7DBF-4977-9D36-D98E925160D1}" type="pres">
      <dgm:prSet presAssocID="{1ED668BA-6285-4E07-BE9C-296FC2255EF9}" presName="parTx" presStyleLbl="revTx" presStyleIdx="2" presStyleCnt="5">
        <dgm:presLayoutVars>
          <dgm:chMax val="0"/>
          <dgm:chPref val="0"/>
        </dgm:presLayoutVars>
      </dgm:prSet>
      <dgm:spPr/>
    </dgm:pt>
    <dgm:pt modelId="{40831EE0-335A-44B6-9D89-556D6371261F}" type="pres">
      <dgm:prSet presAssocID="{300347D3-C98B-4B1E-98B0-A95D8F84A6B4}" presName="sibTrans" presStyleCnt="0"/>
      <dgm:spPr/>
    </dgm:pt>
    <dgm:pt modelId="{A3FF9DAF-26B9-4210-A735-C69DB3959992}" type="pres">
      <dgm:prSet presAssocID="{838ED9FE-568E-4FE6-9C43-7AE4457D1DC7}" presName="compNode" presStyleCnt="0"/>
      <dgm:spPr/>
    </dgm:pt>
    <dgm:pt modelId="{0C2CB977-E523-4DEB-9627-0A6C4FD7548C}" type="pres">
      <dgm:prSet presAssocID="{838ED9FE-568E-4FE6-9C43-7AE4457D1DC7}" presName="bgRect" presStyleLbl="bgShp" presStyleIdx="3" presStyleCnt="5"/>
      <dgm:spPr/>
    </dgm:pt>
    <dgm:pt modelId="{0D2991C6-B599-4D1B-8D8A-EDE2CD160487}" type="pres">
      <dgm:prSet presAssocID="{838ED9FE-568E-4FE6-9C43-7AE4457D1DC7}"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losed Book"/>
        </a:ext>
      </dgm:extLst>
    </dgm:pt>
    <dgm:pt modelId="{4BEF8FF1-F32F-4526-82D4-895E52471783}" type="pres">
      <dgm:prSet presAssocID="{838ED9FE-568E-4FE6-9C43-7AE4457D1DC7}" presName="spaceRect" presStyleCnt="0"/>
      <dgm:spPr/>
    </dgm:pt>
    <dgm:pt modelId="{F32F87AC-C11B-473D-A90C-515546FC1363}" type="pres">
      <dgm:prSet presAssocID="{838ED9FE-568E-4FE6-9C43-7AE4457D1DC7}" presName="parTx" presStyleLbl="revTx" presStyleIdx="3" presStyleCnt="5">
        <dgm:presLayoutVars>
          <dgm:chMax val="0"/>
          <dgm:chPref val="0"/>
        </dgm:presLayoutVars>
      </dgm:prSet>
      <dgm:spPr/>
    </dgm:pt>
    <dgm:pt modelId="{54A5C4C3-50D4-45EB-A84B-E5C5DADC982D}" type="pres">
      <dgm:prSet presAssocID="{0FC7D04A-EA9F-4556-8E76-021C8D4A1D4C}" presName="sibTrans" presStyleCnt="0"/>
      <dgm:spPr/>
    </dgm:pt>
    <dgm:pt modelId="{3EC91967-F558-44FB-8E30-80DEC74570A1}" type="pres">
      <dgm:prSet presAssocID="{756B5DB2-89B4-49AF-9F13-01AC0C951F52}" presName="compNode" presStyleCnt="0"/>
      <dgm:spPr/>
    </dgm:pt>
    <dgm:pt modelId="{1D26A956-2C23-476D-A109-6B788343D0F0}" type="pres">
      <dgm:prSet presAssocID="{756B5DB2-89B4-49AF-9F13-01AC0C951F52}" presName="bgRect" presStyleLbl="bgShp" presStyleIdx="4" presStyleCnt="5"/>
      <dgm:spPr/>
    </dgm:pt>
    <dgm:pt modelId="{599EB900-0709-41AC-8459-2A4AE6B69FF0}" type="pres">
      <dgm:prSet presAssocID="{756B5DB2-89B4-49AF-9F13-01AC0C951F52}"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Books"/>
        </a:ext>
      </dgm:extLst>
    </dgm:pt>
    <dgm:pt modelId="{815A53B2-26B9-4641-B2B7-A47FC9B0A5CC}" type="pres">
      <dgm:prSet presAssocID="{756B5DB2-89B4-49AF-9F13-01AC0C951F52}" presName="spaceRect" presStyleCnt="0"/>
      <dgm:spPr/>
    </dgm:pt>
    <dgm:pt modelId="{98A8247F-6BD6-49AE-ACD6-C774B0405570}" type="pres">
      <dgm:prSet presAssocID="{756B5DB2-89B4-49AF-9F13-01AC0C951F52}" presName="parTx" presStyleLbl="revTx" presStyleIdx="4" presStyleCnt="5">
        <dgm:presLayoutVars>
          <dgm:chMax val="0"/>
          <dgm:chPref val="0"/>
        </dgm:presLayoutVars>
      </dgm:prSet>
      <dgm:spPr/>
    </dgm:pt>
  </dgm:ptLst>
  <dgm:cxnLst>
    <dgm:cxn modelId="{BD047B38-9064-4B1E-872E-32C860EB7FF3}" srcId="{C1E466C2-193C-442E-B2DB-3F417094E52B}" destId="{D11AE3B4-ED8C-45D5-86AD-C87F9450F7F9}" srcOrd="1" destOrd="0" parTransId="{7FFA6C5B-F59D-4407-9F25-B49E0E105D8F}" sibTransId="{567A14E2-2A99-4BF0-8C04-00F2225D80E9}"/>
    <dgm:cxn modelId="{BB2D2578-4AFD-4C2B-B5E4-5EE2EA1C14E9}" type="presOf" srcId="{838ED9FE-568E-4FE6-9C43-7AE4457D1DC7}" destId="{F32F87AC-C11B-473D-A90C-515546FC1363}" srcOrd="0" destOrd="0" presId="urn:microsoft.com/office/officeart/2018/2/layout/IconVerticalSolidList"/>
    <dgm:cxn modelId="{CDBD157A-7454-48F2-BA44-F2E3857683C7}" srcId="{C1E466C2-193C-442E-B2DB-3F417094E52B}" destId="{838ED9FE-568E-4FE6-9C43-7AE4457D1DC7}" srcOrd="3" destOrd="0" parTransId="{D717F757-87EA-4C81-A105-3FE6C2864F29}" sibTransId="{0FC7D04A-EA9F-4556-8E76-021C8D4A1D4C}"/>
    <dgm:cxn modelId="{C3846C7E-8446-40D4-A9E7-A52D41A1F751}" srcId="{C1E466C2-193C-442E-B2DB-3F417094E52B}" destId="{756B5DB2-89B4-49AF-9F13-01AC0C951F52}" srcOrd="4" destOrd="0" parTransId="{46B93DD7-07E8-4F18-A829-C7E7191BFFCB}" sibTransId="{2D255A4C-8724-4208-9539-A69B027FCCEB}"/>
    <dgm:cxn modelId="{77868187-84D4-4513-A30A-85D8DBA6F141}" srcId="{C1E466C2-193C-442E-B2DB-3F417094E52B}" destId="{97CAD18B-CFF4-467A-88D6-20531277A619}" srcOrd="0" destOrd="0" parTransId="{624CD460-3DE7-4EA9-8F6A-036BE5B53C4D}" sibTransId="{D49A20CB-6134-47E9-9FF6-3D2B4CA99F46}"/>
    <dgm:cxn modelId="{64D94596-0F1E-4C66-BA8D-5C2A8A2F2C5B}" type="presOf" srcId="{D11AE3B4-ED8C-45D5-86AD-C87F9450F7F9}" destId="{D1583AB4-7BAD-48E7-A971-1606E5C240C0}" srcOrd="0" destOrd="0" presId="urn:microsoft.com/office/officeart/2018/2/layout/IconVerticalSolidList"/>
    <dgm:cxn modelId="{8E5EFBB7-FF7D-4036-A473-D5F1D4EC20F3}" type="presOf" srcId="{97CAD18B-CFF4-467A-88D6-20531277A619}" destId="{FB871171-B831-4C46-8AF3-664CF98583D2}" srcOrd="0" destOrd="0" presId="urn:microsoft.com/office/officeart/2018/2/layout/IconVerticalSolidList"/>
    <dgm:cxn modelId="{42D573C9-BE29-4D28-ADDB-93F627FEF1AC}" type="presOf" srcId="{756B5DB2-89B4-49AF-9F13-01AC0C951F52}" destId="{98A8247F-6BD6-49AE-ACD6-C774B0405570}" srcOrd="0" destOrd="0" presId="urn:microsoft.com/office/officeart/2018/2/layout/IconVerticalSolidList"/>
    <dgm:cxn modelId="{E96018D1-2494-4E98-938F-D015FE2B4933}" type="presOf" srcId="{C1E466C2-193C-442E-B2DB-3F417094E52B}" destId="{8C79A632-B8FD-48C5-82A6-FBFA06FA920D}" srcOrd="0" destOrd="0" presId="urn:microsoft.com/office/officeart/2018/2/layout/IconVerticalSolidList"/>
    <dgm:cxn modelId="{51E2D2D6-5E93-4B52-83CA-99C9D18DA3EF}" type="presOf" srcId="{1ED668BA-6285-4E07-BE9C-296FC2255EF9}" destId="{1C9F8664-7DBF-4977-9D36-D98E925160D1}" srcOrd="0" destOrd="0" presId="urn:microsoft.com/office/officeart/2018/2/layout/IconVerticalSolidList"/>
    <dgm:cxn modelId="{ABDD56D9-FF9C-42C2-ACEA-40B6996F6C5C}" srcId="{C1E466C2-193C-442E-B2DB-3F417094E52B}" destId="{1ED668BA-6285-4E07-BE9C-296FC2255EF9}" srcOrd="2" destOrd="0" parTransId="{9488ED4B-82FA-47DF-A4C8-832B6D702C72}" sibTransId="{300347D3-C98B-4B1E-98B0-A95D8F84A6B4}"/>
    <dgm:cxn modelId="{D8116F56-ACE5-4BDE-909C-30B72D0A3A7F}" type="presParOf" srcId="{8C79A632-B8FD-48C5-82A6-FBFA06FA920D}" destId="{5E4321CE-BBB1-4849-96FE-8BE5E11BEE0A}" srcOrd="0" destOrd="0" presId="urn:microsoft.com/office/officeart/2018/2/layout/IconVerticalSolidList"/>
    <dgm:cxn modelId="{C9296F2D-3B6E-4A8C-A95A-A9FE578FB94F}" type="presParOf" srcId="{5E4321CE-BBB1-4849-96FE-8BE5E11BEE0A}" destId="{60A09351-769C-4678-A71C-04042CE17612}" srcOrd="0" destOrd="0" presId="urn:microsoft.com/office/officeart/2018/2/layout/IconVerticalSolidList"/>
    <dgm:cxn modelId="{8D50F35A-A897-4F20-9F63-3635D10A5147}" type="presParOf" srcId="{5E4321CE-BBB1-4849-96FE-8BE5E11BEE0A}" destId="{AEB1221A-23BC-46C4-B26A-34F59F7C84F5}" srcOrd="1" destOrd="0" presId="urn:microsoft.com/office/officeart/2018/2/layout/IconVerticalSolidList"/>
    <dgm:cxn modelId="{6356FA45-42A8-4325-87B7-1FE7F8E6CEDD}" type="presParOf" srcId="{5E4321CE-BBB1-4849-96FE-8BE5E11BEE0A}" destId="{5984CA78-ECA3-40ED-B389-76F09EF461D4}" srcOrd="2" destOrd="0" presId="urn:microsoft.com/office/officeart/2018/2/layout/IconVerticalSolidList"/>
    <dgm:cxn modelId="{B28321FA-9A89-48DF-A690-A85AC59E9813}" type="presParOf" srcId="{5E4321CE-BBB1-4849-96FE-8BE5E11BEE0A}" destId="{FB871171-B831-4C46-8AF3-664CF98583D2}" srcOrd="3" destOrd="0" presId="urn:microsoft.com/office/officeart/2018/2/layout/IconVerticalSolidList"/>
    <dgm:cxn modelId="{BD12FB01-6E1B-4812-A831-3733DB4826FC}" type="presParOf" srcId="{8C79A632-B8FD-48C5-82A6-FBFA06FA920D}" destId="{E87F5D34-F906-4D5D-B464-0AA18D224D58}" srcOrd="1" destOrd="0" presId="urn:microsoft.com/office/officeart/2018/2/layout/IconVerticalSolidList"/>
    <dgm:cxn modelId="{C939D301-FDD8-4BAF-A768-4EED5FA0502B}" type="presParOf" srcId="{8C79A632-B8FD-48C5-82A6-FBFA06FA920D}" destId="{D32C18FB-AD2A-4C40-97A2-3E6AB814D105}" srcOrd="2" destOrd="0" presId="urn:microsoft.com/office/officeart/2018/2/layout/IconVerticalSolidList"/>
    <dgm:cxn modelId="{135060C3-9E91-4B17-9128-9B41BA25CBA6}" type="presParOf" srcId="{D32C18FB-AD2A-4C40-97A2-3E6AB814D105}" destId="{149882FE-5258-4582-B5FE-6645AD84EC2B}" srcOrd="0" destOrd="0" presId="urn:microsoft.com/office/officeart/2018/2/layout/IconVerticalSolidList"/>
    <dgm:cxn modelId="{40106EF3-EEA6-48A8-A222-DAE3770941FD}" type="presParOf" srcId="{D32C18FB-AD2A-4C40-97A2-3E6AB814D105}" destId="{7B2F8F11-F92F-4EDB-ABE8-7B5B376C2BA9}" srcOrd="1" destOrd="0" presId="urn:microsoft.com/office/officeart/2018/2/layout/IconVerticalSolidList"/>
    <dgm:cxn modelId="{AD003ACB-EF6C-441E-8398-688E1B140BA1}" type="presParOf" srcId="{D32C18FB-AD2A-4C40-97A2-3E6AB814D105}" destId="{8B5AE640-258D-49B4-8C5C-826ADD384BFA}" srcOrd="2" destOrd="0" presId="urn:microsoft.com/office/officeart/2018/2/layout/IconVerticalSolidList"/>
    <dgm:cxn modelId="{28FCF630-E6A7-494B-9C8C-A5DF3524E3EF}" type="presParOf" srcId="{D32C18FB-AD2A-4C40-97A2-3E6AB814D105}" destId="{D1583AB4-7BAD-48E7-A971-1606E5C240C0}" srcOrd="3" destOrd="0" presId="urn:microsoft.com/office/officeart/2018/2/layout/IconVerticalSolidList"/>
    <dgm:cxn modelId="{D4EB1744-4549-429A-BC14-942C38F1B5FD}" type="presParOf" srcId="{8C79A632-B8FD-48C5-82A6-FBFA06FA920D}" destId="{003FEA72-F464-4AFE-889B-0616EF153458}" srcOrd="3" destOrd="0" presId="urn:microsoft.com/office/officeart/2018/2/layout/IconVerticalSolidList"/>
    <dgm:cxn modelId="{EC694461-96C4-4017-8DB6-DA010C32BB9F}" type="presParOf" srcId="{8C79A632-B8FD-48C5-82A6-FBFA06FA920D}" destId="{0E4B66EA-1E06-41F1-A2AD-CB6700F98B7E}" srcOrd="4" destOrd="0" presId="urn:microsoft.com/office/officeart/2018/2/layout/IconVerticalSolidList"/>
    <dgm:cxn modelId="{835D3B9D-B08F-4159-94F8-57E84734CBCE}" type="presParOf" srcId="{0E4B66EA-1E06-41F1-A2AD-CB6700F98B7E}" destId="{2F65B4FA-A5D1-4068-A347-48B13040A60C}" srcOrd="0" destOrd="0" presId="urn:microsoft.com/office/officeart/2018/2/layout/IconVerticalSolidList"/>
    <dgm:cxn modelId="{B78F6F33-0FDE-4AC5-907D-9E723298D359}" type="presParOf" srcId="{0E4B66EA-1E06-41F1-A2AD-CB6700F98B7E}" destId="{513667A0-8D8A-4D93-9CC5-9329CA850EE8}" srcOrd="1" destOrd="0" presId="urn:microsoft.com/office/officeart/2018/2/layout/IconVerticalSolidList"/>
    <dgm:cxn modelId="{BE6F371E-0F49-4ECB-871F-D838059CF910}" type="presParOf" srcId="{0E4B66EA-1E06-41F1-A2AD-CB6700F98B7E}" destId="{D373423B-0514-448F-9504-F09B041EA246}" srcOrd="2" destOrd="0" presId="urn:microsoft.com/office/officeart/2018/2/layout/IconVerticalSolidList"/>
    <dgm:cxn modelId="{719752AB-0FC1-4934-B8D0-00D49205F2C6}" type="presParOf" srcId="{0E4B66EA-1E06-41F1-A2AD-CB6700F98B7E}" destId="{1C9F8664-7DBF-4977-9D36-D98E925160D1}" srcOrd="3" destOrd="0" presId="urn:microsoft.com/office/officeart/2018/2/layout/IconVerticalSolidList"/>
    <dgm:cxn modelId="{95AB9E78-5F21-403B-AA21-1C305277C0ED}" type="presParOf" srcId="{8C79A632-B8FD-48C5-82A6-FBFA06FA920D}" destId="{40831EE0-335A-44B6-9D89-556D6371261F}" srcOrd="5" destOrd="0" presId="urn:microsoft.com/office/officeart/2018/2/layout/IconVerticalSolidList"/>
    <dgm:cxn modelId="{11B5B903-EA89-4455-A774-79DB6E50E174}" type="presParOf" srcId="{8C79A632-B8FD-48C5-82A6-FBFA06FA920D}" destId="{A3FF9DAF-26B9-4210-A735-C69DB3959992}" srcOrd="6" destOrd="0" presId="urn:microsoft.com/office/officeart/2018/2/layout/IconVerticalSolidList"/>
    <dgm:cxn modelId="{49B78E56-718A-4D6F-ACC5-6C36DD098516}" type="presParOf" srcId="{A3FF9DAF-26B9-4210-A735-C69DB3959992}" destId="{0C2CB977-E523-4DEB-9627-0A6C4FD7548C}" srcOrd="0" destOrd="0" presId="urn:microsoft.com/office/officeart/2018/2/layout/IconVerticalSolidList"/>
    <dgm:cxn modelId="{150B692C-4A51-4908-AF12-2D774D581AB8}" type="presParOf" srcId="{A3FF9DAF-26B9-4210-A735-C69DB3959992}" destId="{0D2991C6-B599-4D1B-8D8A-EDE2CD160487}" srcOrd="1" destOrd="0" presId="urn:microsoft.com/office/officeart/2018/2/layout/IconVerticalSolidList"/>
    <dgm:cxn modelId="{C35FFD6B-BACD-4456-AA1F-4E7EA80BE303}" type="presParOf" srcId="{A3FF9DAF-26B9-4210-A735-C69DB3959992}" destId="{4BEF8FF1-F32F-4526-82D4-895E52471783}" srcOrd="2" destOrd="0" presId="urn:microsoft.com/office/officeart/2018/2/layout/IconVerticalSolidList"/>
    <dgm:cxn modelId="{FA4290D6-A854-48CE-A965-2E4391A05BD0}" type="presParOf" srcId="{A3FF9DAF-26B9-4210-A735-C69DB3959992}" destId="{F32F87AC-C11B-473D-A90C-515546FC1363}" srcOrd="3" destOrd="0" presId="urn:microsoft.com/office/officeart/2018/2/layout/IconVerticalSolidList"/>
    <dgm:cxn modelId="{89FB0A4E-A0A4-4D4F-BBC7-6974AAF55923}" type="presParOf" srcId="{8C79A632-B8FD-48C5-82A6-FBFA06FA920D}" destId="{54A5C4C3-50D4-45EB-A84B-E5C5DADC982D}" srcOrd="7" destOrd="0" presId="urn:microsoft.com/office/officeart/2018/2/layout/IconVerticalSolidList"/>
    <dgm:cxn modelId="{9DD77E83-0309-44CB-BAFC-8897EEB49F5E}" type="presParOf" srcId="{8C79A632-B8FD-48C5-82A6-FBFA06FA920D}" destId="{3EC91967-F558-44FB-8E30-80DEC74570A1}" srcOrd="8" destOrd="0" presId="urn:microsoft.com/office/officeart/2018/2/layout/IconVerticalSolidList"/>
    <dgm:cxn modelId="{61191ABA-6C25-4AFC-B156-CF59EC2762F1}" type="presParOf" srcId="{3EC91967-F558-44FB-8E30-80DEC74570A1}" destId="{1D26A956-2C23-476D-A109-6B788343D0F0}" srcOrd="0" destOrd="0" presId="urn:microsoft.com/office/officeart/2018/2/layout/IconVerticalSolidList"/>
    <dgm:cxn modelId="{C2A7CE96-EC47-4F8A-A24E-F7894755E023}" type="presParOf" srcId="{3EC91967-F558-44FB-8E30-80DEC74570A1}" destId="{599EB900-0709-41AC-8459-2A4AE6B69FF0}" srcOrd="1" destOrd="0" presId="urn:microsoft.com/office/officeart/2018/2/layout/IconVerticalSolidList"/>
    <dgm:cxn modelId="{ECADCFA2-E6A9-4484-9C7E-DCD123F6CB8E}" type="presParOf" srcId="{3EC91967-F558-44FB-8E30-80DEC74570A1}" destId="{815A53B2-26B9-4641-B2B7-A47FC9B0A5CC}" srcOrd="2" destOrd="0" presId="urn:microsoft.com/office/officeart/2018/2/layout/IconVerticalSolidList"/>
    <dgm:cxn modelId="{8CAEC941-9D82-4DEE-8A70-2CD19FC04C9D}" type="presParOf" srcId="{3EC91967-F558-44FB-8E30-80DEC74570A1}" destId="{98A8247F-6BD6-49AE-ACD6-C774B040557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B68B32-D3B7-408D-A490-EE3E8B14500C}">
      <dsp:nvSpPr>
        <dsp:cNvPr id="0" name=""/>
        <dsp:cNvSpPr/>
      </dsp:nvSpPr>
      <dsp:spPr>
        <a:xfrm>
          <a:off x="0" y="77723"/>
          <a:ext cx="10515600" cy="2529540"/>
        </a:xfrm>
        <a:prstGeom prst="roundRect">
          <a:avLst/>
        </a:prstGeom>
        <a:solidFill>
          <a:schemeClr val="dk2">
            <a:hueOff val="0"/>
            <a:satOff val="0"/>
            <a:lumOff val="0"/>
            <a:alphaOff val="0"/>
          </a:schemeClr>
        </a:solidFill>
        <a:ln w="19050" cap="flat" cmpd="sng" algn="ctr">
          <a:solidFill>
            <a:schemeClr val="lt2">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75260" tIns="175260" rIns="175260" bIns="175260" numCol="1" spcCol="1270" anchor="ctr" anchorCtr="0">
          <a:noAutofit/>
        </a:bodyPr>
        <a:lstStyle/>
        <a:p>
          <a:pPr marL="0" lvl="0" indent="0" algn="l" defTabSz="2044700">
            <a:lnSpc>
              <a:spcPct val="90000"/>
            </a:lnSpc>
            <a:spcBef>
              <a:spcPct val="0"/>
            </a:spcBef>
            <a:spcAft>
              <a:spcPct val="35000"/>
            </a:spcAft>
            <a:buNone/>
          </a:pPr>
          <a:r>
            <a:rPr lang="en-US" sz="4600" kern="1200" dirty="0"/>
            <a:t>Students can struggle with Research Design, mostly because it’s a newer concept.</a:t>
          </a:r>
        </a:p>
      </dsp:txBody>
      <dsp:txXfrm>
        <a:off x="123482" y="201205"/>
        <a:ext cx="10268636" cy="2282576"/>
      </dsp:txXfrm>
    </dsp:sp>
    <dsp:sp modelId="{1E00122F-40F3-4A18-BB5A-889C3DC278F3}">
      <dsp:nvSpPr>
        <dsp:cNvPr id="0" name=""/>
        <dsp:cNvSpPr/>
      </dsp:nvSpPr>
      <dsp:spPr>
        <a:xfrm>
          <a:off x="0" y="2607264"/>
          <a:ext cx="10515600" cy="16663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58420" rIns="327152" bIns="58420" numCol="1" spcCol="1270" anchor="t" anchorCtr="0">
          <a:noAutofit/>
        </a:bodyPr>
        <a:lstStyle/>
        <a:p>
          <a:pPr marL="285750" lvl="1" indent="-285750" algn="l" defTabSz="1600200">
            <a:lnSpc>
              <a:spcPct val="90000"/>
            </a:lnSpc>
            <a:spcBef>
              <a:spcPct val="0"/>
            </a:spcBef>
            <a:spcAft>
              <a:spcPct val="20000"/>
            </a:spcAft>
            <a:buChar char="•"/>
          </a:pPr>
          <a:r>
            <a:rPr lang="en-US" sz="3600" kern="1200"/>
            <a:t>However, after you introduce yourself to the topic, it will become a powerful tool for analyzing a core element of any political science journal article.</a:t>
          </a:r>
        </a:p>
      </dsp:txBody>
      <dsp:txXfrm>
        <a:off x="0" y="2607264"/>
        <a:ext cx="10515600" cy="16663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6991AD2-A2B6-4B49-B96B-E7BFEB28D08A}">
      <dsp:nvSpPr>
        <dsp:cNvPr id="0" name=""/>
        <dsp:cNvSpPr/>
      </dsp:nvSpPr>
      <dsp:spPr>
        <a:xfrm>
          <a:off x="0" y="0"/>
          <a:ext cx="5157787" cy="368458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94310" tIns="194310" rIns="194310" bIns="194310" numCol="1" spcCol="1270" anchor="ctr" anchorCtr="0">
          <a:noAutofit/>
        </a:bodyPr>
        <a:lstStyle/>
        <a:p>
          <a:pPr marL="0" lvl="0" indent="0" algn="ctr" defTabSz="2266950">
            <a:lnSpc>
              <a:spcPct val="90000"/>
            </a:lnSpc>
            <a:spcBef>
              <a:spcPct val="0"/>
            </a:spcBef>
            <a:spcAft>
              <a:spcPct val="35000"/>
            </a:spcAft>
            <a:buNone/>
          </a:pPr>
          <a:r>
            <a:rPr lang="en-US" sz="5100" kern="1200" dirty="0"/>
            <a:t>Research Design</a:t>
          </a:r>
        </a:p>
      </dsp:txBody>
      <dsp:txXfrm>
        <a:off x="0" y="0"/>
        <a:ext cx="5157787" cy="1105376"/>
      </dsp:txXfrm>
    </dsp:sp>
    <dsp:sp modelId="{A0C1A5A2-8C1E-4C2A-9B13-9D6382AC8E3C}">
      <dsp:nvSpPr>
        <dsp:cNvPr id="0" name=""/>
        <dsp:cNvSpPr/>
      </dsp:nvSpPr>
      <dsp:spPr>
        <a:xfrm>
          <a:off x="515778" y="1105691"/>
          <a:ext cx="4126229" cy="7238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520" tIns="72390" rIns="96520" bIns="72390" numCol="1" spcCol="1270" anchor="ctr" anchorCtr="0">
          <a:noAutofit/>
        </a:bodyPr>
        <a:lstStyle/>
        <a:p>
          <a:pPr marL="0" lvl="0" indent="0" algn="ctr" defTabSz="1689100">
            <a:lnSpc>
              <a:spcPct val="90000"/>
            </a:lnSpc>
            <a:spcBef>
              <a:spcPct val="0"/>
            </a:spcBef>
            <a:spcAft>
              <a:spcPct val="35000"/>
            </a:spcAft>
            <a:buNone/>
          </a:pPr>
          <a:r>
            <a:rPr lang="en-US" sz="3800" kern="1200" dirty="0"/>
            <a:t>Theory</a:t>
          </a:r>
        </a:p>
      </dsp:txBody>
      <dsp:txXfrm>
        <a:off x="536980" y="1126893"/>
        <a:ext cx="4083825" cy="681470"/>
      </dsp:txXfrm>
    </dsp:sp>
    <dsp:sp modelId="{69EC5628-2744-4750-8A41-851DBE476886}">
      <dsp:nvSpPr>
        <dsp:cNvPr id="0" name=""/>
        <dsp:cNvSpPr/>
      </dsp:nvSpPr>
      <dsp:spPr>
        <a:xfrm>
          <a:off x="515778" y="1940930"/>
          <a:ext cx="4126229" cy="7238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520" tIns="72390" rIns="96520" bIns="72390" numCol="1" spcCol="1270" anchor="ctr" anchorCtr="0">
          <a:noAutofit/>
        </a:bodyPr>
        <a:lstStyle/>
        <a:p>
          <a:pPr marL="0" lvl="0" indent="0" algn="ctr" defTabSz="1689100">
            <a:lnSpc>
              <a:spcPct val="90000"/>
            </a:lnSpc>
            <a:spcBef>
              <a:spcPct val="0"/>
            </a:spcBef>
            <a:spcAft>
              <a:spcPct val="35000"/>
            </a:spcAft>
            <a:buNone/>
          </a:pPr>
          <a:r>
            <a:rPr lang="en-US" sz="3800" kern="1200" dirty="0"/>
            <a:t>Hypothesis</a:t>
          </a:r>
        </a:p>
      </dsp:txBody>
      <dsp:txXfrm>
        <a:off x="536980" y="1962132"/>
        <a:ext cx="4083825" cy="681470"/>
      </dsp:txXfrm>
    </dsp:sp>
    <dsp:sp modelId="{52EDE99B-8EC6-4978-9F0F-6AB34ED06114}">
      <dsp:nvSpPr>
        <dsp:cNvPr id="0" name=""/>
        <dsp:cNvSpPr/>
      </dsp:nvSpPr>
      <dsp:spPr>
        <a:xfrm>
          <a:off x="515778" y="2776169"/>
          <a:ext cx="4126229" cy="7238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520" tIns="72390" rIns="96520" bIns="72390" numCol="1" spcCol="1270" anchor="ctr" anchorCtr="0">
          <a:noAutofit/>
        </a:bodyPr>
        <a:lstStyle/>
        <a:p>
          <a:pPr marL="0" lvl="0" indent="0" algn="ctr" defTabSz="1689100">
            <a:lnSpc>
              <a:spcPct val="90000"/>
            </a:lnSpc>
            <a:spcBef>
              <a:spcPct val="0"/>
            </a:spcBef>
            <a:spcAft>
              <a:spcPct val="35000"/>
            </a:spcAft>
            <a:buNone/>
          </a:pPr>
          <a:r>
            <a:rPr lang="en-US" sz="3800" kern="1200" dirty="0"/>
            <a:t>Empirical Analysis</a:t>
          </a:r>
        </a:p>
      </dsp:txBody>
      <dsp:txXfrm>
        <a:off x="536980" y="2797371"/>
        <a:ext cx="4083825" cy="6814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23C214-16B4-4046-87DB-8BC12282815F}">
      <dsp:nvSpPr>
        <dsp:cNvPr id="0" name=""/>
        <dsp:cNvSpPr/>
      </dsp:nvSpPr>
      <dsp:spPr>
        <a:xfrm>
          <a:off x="0" y="0"/>
          <a:ext cx="5183188" cy="368458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txBody>
        <a:bodyPr spcFirstLastPara="0" vert="horz" wrap="square" lIns="194310" tIns="194310" rIns="194310" bIns="194310" numCol="1" spcCol="1270" anchor="ctr" anchorCtr="0">
          <a:noAutofit/>
        </a:bodyPr>
        <a:lstStyle/>
        <a:p>
          <a:pPr marL="0" lvl="0" indent="0" algn="ctr" defTabSz="2266950">
            <a:lnSpc>
              <a:spcPct val="90000"/>
            </a:lnSpc>
            <a:spcBef>
              <a:spcPct val="0"/>
            </a:spcBef>
            <a:spcAft>
              <a:spcPct val="35000"/>
            </a:spcAft>
            <a:buNone/>
          </a:pPr>
          <a:r>
            <a:rPr lang="en-US" sz="5100" kern="1200" dirty="0"/>
            <a:t>Research Design</a:t>
          </a:r>
        </a:p>
      </dsp:txBody>
      <dsp:txXfrm>
        <a:off x="0" y="0"/>
        <a:ext cx="5183188" cy="1105376"/>
      </dsp:txXfrm>
    </dsp:sp>
    <dsp:sp modelId="{927BA2A8-59AD-47E8-8CE1-A57EEBCD7A56}">
      <dsp:nvSpPr>
        <dsp:cNvPr id="0" name=""/>
        <dsp:cNvSpPr/>
      </dsp:nvSpPr>
      <dsp:spPr>
        <a:xfrm>
          <a:off x="518318" y="1105691"/>
          <a:ext cx="4146550" cy="723874"/>
        </a:xfrm>
        <a:prstGeom prst="roundRect">
          <a:avLst>
            <a:gd name="adj" fmla="val 10000"/>
          </a:avLst>
        </a:prstGeom>
        <a:gradFill rotWithShape="0">
          <a:gsLst>
            <a:gs pos="0">
              <a:schemeClr val="accent2">
                <a:hueOff val="0"/>
                <a:satOff val="0"/>
                <a:lumOff val="0"/>
                <a:alphaOff val="0"/>
                <a:lumMod val="110000"/>
                <a:satMod val="105000"/>
                <a:tint val="67000"/>
              </a:schemeClr>
            </a:gs>
            <a:gs pos="50000">
              <a:schemeClr val="accent2">
                <a:hueOff val="0"/>
                <a:satOff val="0"/>
                <a:lumOff val="0"/>
                <a:alphaOff val="0"/>
                <a:lumMod val="105000"/>
                <a:satMod val="103000"/>
                <a:tint val="73000"/>
              </a:schemeClr>
            </a:gs>
            <a:gs pos="100000">
              <a:schemeClr val="accent2">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6520" tIns="72390" rIns="96520" bIns="72390" numCol="1" spcCol="1270" anchor="ctr" anchorCtr="0">
          <a:noAutofit/>
        </a:bodyPr>
        <a:lstStyle/>
        <a:p>
          <a:pPr marL="0" lvl="0" indent="0" algn="ctr" defTabSz="1689100">
            <a:lnSpc>
              <a:spcPct val="90000"/>
            </a:lnSpc>
            <a:spcBef>
              <a:spcPct val="0"/>
            </a:spcBef>
            <a:spcAft>
              <a:spcPct val="35000"/>
            </a:spcAft>
            <a:buNone/>
          </a:pPr>
          <a:r>
            <a:rPr lang="en-US" sz="3800" kern="1200" dirty="0"/>
            <a:t>Group(s)</a:t>
          </a:r>
        </a:p>
      </dsp:txBody>
      <dsp:txXfrm>
        <a:off x="539520" y="1126893"/>
        <a:ext cx="4104146" cy="681470"/>
      </dsp:txXfrm>
    </dsp:sp>
    <dsp:sp modelId="{46AB52D3-A973-4AD1-BD4D-AB4019CFC2F1}">
      <dsp:nvSpPr>
        <dsp:cNvPr id="0" name=""/>
        <dsp:cNvSpPr/>
      </dsp:nvSpPr>
      <dsp:spPr>
        <a:xfrm>
          <a:off x="518318" y="1940930"/>
          <a:ext cx="4146550" cy="723874"/>
        </a:xfrm>
        <a:prstGeom prst="roundRect">
          <a:avLst>
            <a:gd name="adj" fmla="val 10000"/>
          </a:avLst>
        </a:prstGeom>
        <a:gradFill rotWithShape="0">
          <a:gsLst>
            <a:gs pos="0">
              <a:schemeClr val="accent3">
                <a:hueOff val="0"/>
                <a:satOff val="0"/>
                <a:lumOff val="0"/>
                <a:alphaOff val="0"/>
                <a:lumMod val="110000"/>
                <a:satMod val="105000"/>
                <a:tint val="67000"/>
              </a:schemeClr>
            </a:gs>
            <a:gs pos="50000">
              <a:schemeClr val="accent3">
                <a:hueOff val="0"/>
                <a:satOff val="0"/>
                <a:lumOff val="0"/>
                <a:alphaOff val="0"/>
                <a:lumMod val="105000"/>
                <a:satMod val="103000"/>
                <a:tint val="73000"/>
              </a:schemeClr>
            </a:gs>
            <a:gs pos="100000">
              <a:schemeClr val="accent3">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6520" tIns="72390" rIns="96520" bIns="72390" numCol="1" spcCol="1270" anchor="ctr" anchorCtr="0">
          <a:noAutofit/>
        </a:bodyPr>
        <a:lstStyle/>
        <a:p>
          <a:pPr marL="0" lvl="0" indent="0" algn="ctr" defTabSz="1689100">
            <a:lnSpc>
              <a:spcPct val="90000"/>
            </a:lnSpc>
            <a:spcBef>
              <a:spcPct val="0"/>
            </a:spcBef>
            <a:spcAft>
              <a:spcPct val="35000"/>
            </a:spcAft>
            <a:buNone/>
          </a:pPr>
          <a:r>
            <a:rPr lang="en-US" sz="3800" kern="1200" dirty="0"/>
            <a:t>Treatment</a:t>
          </a:r>
        </a:p>
      </dsp:txBody>
      <dsp:txXfrm>
        <a:off x="539520" y="1962132"/>
        <a:ext cx="4104146" cy="681470"/>
      </dsp:txXfrm>
    </dsp:sp>
    <dsp:sp modelId="{6D28415A-4E9E-49CC-B9EC-F229E46080DA}">
      <dsp:nvSpPr>
        <dsp:cNvPr id="0" name=""/>
        <dsp:cNvSpPr/>
      </dsp:nvSpPr>
      <dsp:spPr>
        <a:xfrm>
          <a:off x="518318" y="2776169"/>
          <a:ext cx="4146550" cy="723874"/>
        </a:xfrm>
        <a:prstGeom prst="roundRect">
          <a:avLst>
            <a:gd name="adj" fmla="val 10000"/>
          </a:avLst>
        </a:prstGeom>
        <a:gradFill rotWithShape="0">
          <a:gsLst>
            <a:gs pos="0">
              <a:schemeClr val="accent4">
                <a:hueOff val="0"/>
                <a:satOff val="0"/>
                <a:lumOff val="0"/>
                <a:alphaOff val="0"/>
                <a:lumMod val="110000"/>
                <a:satMod val="105000"/>
                <a:tint val="67000"/>
              </a:schemeClr>
            </a:gs>
            <a:gs pos="50000">
              <a:schemeClr val="accent4">
                <a:hueOff val="0"/>
                <a:satOff val="0"/>
                <a:lumOff val="0"/>
                <a:alphaOff val="0"/>
                <a:lumMod val="105000"/>
                <a:satMod val="103000"/>
                <a:tint val="73000"/>
              </a:schemeClr>
            </a:gs>
            <a:gs pos="100000">
              <a:schemeClr val="accent4">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6520" tIns="72390" rIns="96520" bIns="72390" numCol="1" spcCol="1270" anchor="ctr" anchorCtr="0">
          <a:noAutofit/>
        </a:bodyPr>
        <a:lstStyle/>
        <a:p>
          <a:pPr marL="0" lvl="0" indent="0" algn="ctr" defTabSz="1689100">
            <a:lnSpc>
              <a:spcPct val="90000"/>
            </a:lnSpc>
            <a:spcBef>
              <a:spcPct val="0"/>
            </a:spcBef>
            <a:spcAft>
              <a:spcPct val="35000"/>
            </a:spcAft>
            <a:buNone/>
          </a:pPr>
          <a:r>
            <a:rPr lang="en-US" sz="3800" kern="1200" dirty="0"/>
            <a:t>Outcome</a:t>
          </a:r>
        </a:p>
      </dsp:txBody>
      <dsp:txXfrm>
        <a:off x="539520" y="2797371"/>
        <a:ext cx="4104146" cy="68147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02284E-A778-4A3E-AB23-59F429FE2007}">
      <dsp:nvSpPr>
        <dsp:cNvPr id="0" name=""/>
        <dsp:cNvSpPr/>
      </dsp:nvSpPr>
      <dsp:spPr>
        <a:xfrm>
          <a:off x="0" y="371410"/>
          <a:ext cx="8237221" cy="850500"/>
        </a:xfrm>
        <a:prstGeom prst="rect">
          <a:avLst/>
        </a:prstGeom>
        <a:solidFill>
          <a:schemeClr val="lt1">
            <a:alpha val="90000"/>
            <a:hueOff val="0"/>
            <a:satOff val="0"/>
            <a:lumOff val="0"/>
            <a:alphaOff val="0"/>
          </a:schemeClr>
        </a:solidFill>
        <a:ln w="12700" cap="flat" cmpd="sng" algn="ctr">
          <a:solidFill>
            <a:schemeClr val="accent6"/>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9300" tIns="249936" rIns="639300"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You want to make comparison #1 because you want to see what effect, if any, the Treatment (represented by the symbol X, and also called the Independent Variable from your theory) had on the outcome variable (represented by the symbol O, also called the Dependent Variable from your theory) for Group 1.</a:t>
          </a:r>
        </a:p>
      </dsp:txBody>
      <dsp:txXfrm>
        <a:off x="0" y="371410"/>
        <a:ext cx="8237221" cy="850500"/>
      </dsp:txXfrm>
    </dsp:sp>
    <dsp:sp modelId="{EA88FCA2-2B53-4CA4-974E-8DB4DE1289DE}">
      <dsp:nvSpPr>
        <dsp:cNvPr id="0" name=""/>
        <dsp:cNvSpPr/>
      </dsp:nvSpPr>
      <dsp:spPr>
        <a:xfrm>
          <a:off x="411861" y="194290"/>
          <a:ext cx="5766054" cy="354240"/>
        </a:xfrm>
        <a:prstGeom prst="roundRect">
          <a:avLst/>
        </a:prstGeom>
        <a:solidFill>
          <a:schemeClr val="accent6"/>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17943" tIns="0" rIns="217943" bIns="0" numCol="1" spcCol="1270" anchor="ctr" anchorCtr="0">
          <a:noAutofit/>
        </a:bodyPr>
        <a:lstStyle/>
        <a:p>
          <a:pPr marL="0" lvl="0" indent="0" algn="l" defTabSz="533400">
            <a:lnSpc>
              <a:spcPct val="90000"/>
            </a:lnSpc>
            <a:spcBef>
              <a:spcPct val="0"/>
            </a:spcBef>
            <a:spcAft>
              <a:spcPct val="35000"/>
            </a:spcAft>
            <a:buNone/>
          </a:pPr>
          <a:r>
            <a:rPr lang="en-US" sz="1200" b="1" kern="1200" dirty="0"/>
            <a:t>Why you would want to make Comparison #1</a:t>
          </a:r>
          <a:endParaRPr lang="en-US" sz="1200" kern="1200" dirty="0"/>
        </a:p>
      </dsp:txBody>
      <dsp:txXfrm>
        <a:off x="429154" y="211583"/>
        <a:ext cx="5731468" cy="319654"/>
      </dsp:txXfrm>
    </dsp:sp>
    <dsp:sp modelId="{0D2C8807-45F6-4580-9987-E4430CBBC486}">
      <dsp:nvSpPr>
        <dsp:cNvPr id="0" name=""/>
        <dsp:cNvSpPr/>
      </dsp:nvSpPr>
      <dsp:spPr>
        <a:xfrm>
          <a:off x="0" y="1463830"/>
          <a:ext cx="8237221" cy="850500"/>
        </a:xfrm>
        <a:prstGeom prst="rect">
          <a:avLst/>
        </a:prstGeom>
        <a:solidFill>
          <a:schemeClr val="lt1">
            <a:alpha val="90000"/>
            <a:hueOff val="0"/>
            <a:satOff val="0"/>
            <a:lumOff val="0"/>
            <a:alphaOff val="0"/>
          </a:schemeClr>
        </a:solidFill>
        <a:ln w="12700" cap="flat" cmpd="sng" algn="ctr">
          <a:solidFill>
            <a:schemeClr val="accent5"/>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9300" tIns="249936" rIns="639300"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a:t>You want to make comparison #2 because you want to see if the Absence of the Treatment (represented by the underscore _ symbol). Given the absence of X, you would expect to see no difference between the before and after values of the outcome variable for Group 2.</a:t>
          </a:r>
        </a:p>
      </dsp:txBody>
      <dsp:txXfrm>
        <a:off x="0" y="1463830"/>
        <a:ext cx="8237221" cy="850500"/>
      </dsp:txXfrm>
    </dsp:sp>
    <dsp:sp modelId="{B4B53C92-9034-4BA9-8523-C09779792DFA}">
      <dsp:nvSpPr>
        <dsp:cNvPr id="0" name=""/>
        <dsp:cNvSpPr/>
      </dsp:nvSpPr>
      <dsp:spPr>
        <a:xfrm>
          <a:off x="411861" y="1286711"/>
          <a:ext cx="5766054" cy="354240"/>
        </a:xfrm>
        <a:prstGeom prst="roundRect">
          <a:avLst/>
        </a:prstGeom>
        <a:solidFill>
          <a:schemeClr val="accent5"/>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17943" tIns="0" rIns="217943" bIns="0" numCol="1" spcCol="1270" anchor="ctr" anchorCtr="0">
          <a:noAutofit/>
        </a:bodyPr>
        <a:lstStyle/>
        <a:p>
          <a:pPr marL="0" lvl="0" indent="0" algn="l" defTabSz="533400">
            <a:lnSpc>
              <a:spcPct val="90000"/>
            </a:lnSpc>
            <a:spcBef>
              <a:spcPct val="0"/>
            </a:spcBef>
            <a:spcAft>
              <a:spcPct val="35000"/>
            </a:spcAft>
            <a:buNone/>
          </a:pPr>
          <a:r>
            <a:rPr lang="en-US" sz="1200" b="1" kern="1200" dirty="0"/>
            <a:t>Why you would want to make Comparison #2</a:t>
          </a:r>
          <a:endParaRPr lang="en-US" sz="1200" kern="1200" dirty="0"/>
        </a:p>
      </dsp:txBody>
      <dsp:txXfrm>
        <a:off x="429154" y="1304004"/>
        <a:ext cx="5731468" cy="319654"/>
      </dsp:txXfrm>
    </dsp:sp>
    <dsp:sp modelId="{672C078A-9D4E-4789-B196-D43E170D8413}">
      <dsp:nvSpPr>
        <dsp:cNvPr id="0" name=""/>
        <dsp:cNvSpPr/>
      </dsp:nvSpPr>
      <dsp:spPr>
        <a:xfrm>
          <a:off x="0" y="2556251"/>
          <a:ext cx="8237221" cy="850500"/>
        </a:xfrm>
        <a:prstGeom prst="rect">
          <a:avLst/>
        </a:prstGeom>
        <a:solidFill>
          <a:schemeClr val="lt1">
            <a:alpha val="90000"/>
            <a:hueOff val="0"/>
            <a:satOff val="0"/>
            <a:lumOff val="0"/>
            <a:alphaOff val="0"/>
          </a:schemeClr>
        </a:solidFill>
        <a:ln w="12700" cap="flat" cmpd="sng" algn="ctr">
          <a:solidFill>
            <a:srgbClr val="FF0000"/>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9300" tIns="249936" rIns="639300"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You want to make comparison #3 because you would expect, assuming both groups were randomly selected, that the values of the outcome variable for Group 1 and Group 2 would be the same before Group 1 experiences the treatment and Group 2 has no treatment.</a:t>
          </a:r>
        </a:p>
      </dsp:txBody>
      <dsp:txXfrm>
        <a:off x="0" y="2556251"/>
        <a:ext cx="8237221" cy="850500"/>
      </dsp:txXfrm>
    </dsp:sp>
    <dsp:sp modelId="{AC64EA09-D636-4372-B9F8-35A3BCBD45EA}">
      <dsp:nvSpPr>
        <dsp:cNvPr id="0" name=""/>
        <dsp:cNvSpPr/>
      </dsp:nvSpPr>
      <dsp:spPr>
        <a:xfrm>
          <a:off x="411861" y="2379130"/>
          <a:ext cx="5766054" cy="354240"/>
        </a:xfrm>
        <a:prstGeom prst="roundRect">
          <a:avLst/>
        </a:prstGeom>
        <a:solidFill>
          <a:srgbClr val="FF0000"/>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17943" tIns="0" rIns="217943" bIns="0" numCol="1" spcCol="1270" anchor="ctr" anchorCtr="0">
          <a:noAutofit/>
        </a:bodyPr>
        <a:lstStyle/>
        <a:p>
          <a:pPr marL="0" lvl="0" indent="0" algn="l" defTabSz="533400">
            <a:lnSpc>
              <a:spcPct val="90000"/>
            </a:lnSpc>
            <a:spcBef>
              <a:spcPct val="0"/>
            </a:spcBef>
            <a:spcAft>
              <a:spcPct val="35000"/>
            </a:spcAft>
            <a:buNone/>
          </a:pPr>
          <a:r>
            <a:rPr lang="en-US" sz="1200" b="1" kern="1200"/>
            <a:t>Why you would want to make Comparison #3</a:t>
          </a:r>
          <a:endParaRPr lang="en-US" sz="1200" kern="1200"/>
        </a:p>
      </dsp:txBody>
      <dsp:txXfrm>
        <a:off x="429154" y="2396423"/>
        <a:ext cx="5731468" cy="319654"/>
      </dsp:txXfrm>
    </dsp:sp>
    <dsp:sp modelId="{3E0A493F-04CF-4270-B32C-29FD19B3D2A6}">
      <dsp:nvSpPr>
        <dsp:cNvPr id="0" name=""/>
        <dsp:cNvSpPr/>
      </dsp:nvSpPr>
      <dsp:spPr>
        <a:xfrm>
          <a:off x="0" y="3648671"/>
          <a:ext cx="8237221" cy="680400"/>
        </a:xfrm>
        <a:prstGeom prst="rect">
          <a:avLst/>
        </a:prstGeom>
        <a:solidFill>
          <a:schemeClr val="lt1">
            <a:alpha val="90000"/>
            <a:hueOff val="0"/>
            <a:satOff val="0"/>
            <a:lumOff val="0"/>
            <a:alphaOff val="0"/>
          </a:schemeClr>
        </a:solidFill>
        <a:ln w="12700" cap="flat" cmpd="sng" algn="ctr">
          <a:solidFill>
            <a:srgbClr val="FFC000"/>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39300" tIns="249936" rIns="639300"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a:t>You want to make comparison #4 because you would expect that the value of O</a:t>
          </a:r>
          <a:r>
            <a:rPr lang="en-US" sz="1200" kern="1200" baseline="-25000"/>
            <a:t>1B </a:t>
          </a:r>
          <a:r>
            <a:rPr lang="en-US" sz="1200" kern="1200"/>
            <a:t>would be different from the value of O2</a:t>
          </a:r>
          <a:r>
            <a:rPr lang="en-US" sz="1200" kern="1200" baseline="-25000"/>
            <a:t>B </a:t>
          </a:r>
          <a:r>
            <a:rPr lang="en-US" sz="1200" kern="1200"/>
            <a:t>since Group 1 received X and Group 2 did not receive any X.</a:t>
          </a:r>
        </a:p>
      </dsp:txBody>
      <dsp:txXfrm>
        <a:off x="0" y="3648671"/>
        <a:ext cx="8237221" cy="680400"/>
      </dsp:txXfrm>
    </dsp:sp>
    <dsp:sp modelId="{C75F6608-7FF9-4F5F-B352-D26B37F98EDC}">
      <dsp:nvSpPr>
        <dsp:cNvPr id="0" name=""/>
        <dsp:cNvSpPr/>
      </dsp:nvSpPr>
      <dsp:spPr>
        <a:xfrm>
          <a:off x="411861" y="3471551"/>
          <a:ext cx="5766054" cy="354240"/>
        </a:xfrm>
        <a:prstGeom prst="roundRect">
          <a:avLst/>
        </a:prstGeom>
        <a:solidFill>
          <a:schemeClr val="accent4"/>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17943" tIns="0" rIns="217943" bIns="0" numCol="1" spcCol="1270" anchor="ctr" anchorCtr="0">
          <a:noAutofit/>
        </a:bodyPr>
        <a:lstStyle/>
        <a:p>
          <a:pPr marL="0" lvl="0" indent="0" algn="l" defTabSz="533400">
            <a:lnSpc>
              <a:spcPct val="90000"/>
            </a:lnSpc>
            <a:spcBef>
              <a:spcPct val="0"/>
            </a:spcBef>
            <a:spcAft>
              <a:spcPct val="35000"/>
            </a:spcAft>
            <a:buNone/>
          </a:pPr>
          <a:r>
            <a:rPr lang="en-US" sz="1200" b="1" kern="1200"/>
            <a:t>Why you would want to make Comparison #4</a:t>
          </a:r>
          <a:endParaRPr lang="en-US" sz="1200" kern="1200"/>
        </a:p>
      </dsp:txBody>
      <dsp:txXfrm>
        <a:off x="429154" y="3488844"/>
        <a:ext cx="5731468" cy="31965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5B4B14-EDBE-4B78-A157-5816031F7736}">
      <dsp:nvSpPr>
        <dsp:cNvPr id="0" name=""/>
        <dsp:cNvSpPr/>
      </dsp:nvSpPr>
      <dsp:spPr>
        <a:xfrm>
          <a:off x="0" y="658361"/>
          <a:ext cx="6263640" cy="913678"/>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Reading a journal article is a productive struggle.</a:t>
          </a:r>
        </a:p>
      </dsp:txBody>
      <dsp:txXfrm>
        <a:off x="44602" y="702963"/>
        <a:ext cx="6174436" cy="824474"/>
      </dsp:txXfrm>
    </dsp:sp>
    <dsp:sp modelId="{E281E831-BC05-4885-A5A3-82F87E6C8FC4}">
      <dsp:nvSpPr>
        <dsp:cNvPr id="0" name=""/>
        <dsp:cNvSpPr/>
      </dsp:nvSpPr>
      <dsp:spPr>
        <a:xfrm>
          <a:off x="0" y="1572039"/>
          <a:ext cx="6263640" cy="13806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8871"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en-US" sz="1800" kern="1200"/>
            <a:t>This is especially true for first- and second-year college students because analyzing journal articles is likely a new learning experience.</a:t>
          </a:r>
        </a:p>
        <a:p>
          <a:pPr marL="171450" lvl="1" indent="-171450" algn="l" defTabSz="800100">
            <a:lnSpc>
              <a:spcPct val="90000"/>
            </a:lnSpc>
            <a:spcBef>
              <a:spcPct val="0"/>
            </a:spcBef>
            <a:spcAft>
              <a:spcPct val="20000"/>
            </a:spcAft>
            <a:buChar char="•"/>
          </a:pPr>
          <a:r>
            <a:rPr lang="en-US" sz="1800" kern="1200"/>
            <a:t>However, even for political scientists, this can be a challenge as well.</a:t>
          </a:r>
        </a:p>
      </dsp:txBody>
      <dsp:txXfrm>
        <a:off x="0" y="1572039"/>
        <a:ext cx="6263640" cy="1380690"/>
      </dsp:txXfrm>
    </dsp:sp>
    <dsp:sp modelId="{9ADD7C05-20C8-4415-BC74-69ECADB46448}">
      <dsp:nvSpPr>
        <dsp:cNvPr id="0" name=""/>
        <dsp:cNvSpPr/>
      </dsp:nvSpPr>
      <dsp:spPr>
        <a:xfrm>
          <a:off x="0" y="2952729"/>
          <a:ext cx="6263640" cy="913678"/>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t>Productive struggles are essential experiences for learning and fixing knowledge in your mind.</a:t>
          </a:r>
        </a:p>
      </dsp:txBody>
      <dsp:txXfrm>
        <a:off x="44602" y="2997331"/>
        <a:ext cx="6174436" cy="824474"/>
      </dsp:txXfrm>
    </dsp:sp>
    <dsp:sp modelId="{21ADB967-8440-4ED1-94B3-91A953B96AFF}">
      <dsp:nvSpPr>
        <dsp:cNvPr id="0" name=""/>
        <dsp:cNvSpPr/>
      </dsp:nvSpPr>
      <dsp:spPr>
        <a:xfrm>
          <a:off x="0" y="3932648"/>
          <a:ext cx="6263640" cy="913678"/>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Working to write out a research design for a journal article is yet another productive struggle.</a:t>
          </a:r>
        </a:p>
      </dsp:txBody>
      <dsp:txXfrm>
        <a:off x="44602" y="3977250"/>
        <a:ext cx="6174436" cy="824474"/>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7B805FF-A58F-4F0F-B585-BD98AC3735D2}">
      <dsp:nvSpPr>
        <dsp:cNvPr id="0" name=""/>
        <dsp:cNvSpPr/>
      </dsp:nvSpPr>
      <dsp:spPr>
        <a:xfrm>
          <a:off x="57937" y="310934"/>
          <a:ext cx="1494870" cy="1494870"/>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9383D3C-2E7F-4062-B42B-F4F993FE2C20}">
      <dsp:nvSpPr>
        <dsp:cNvPr id="0" name=""/>
        <dsp:cNvSpPr/>
      </dsp:nvSpPr>
      <dsp:spPr>
        <a:xfrm>
          <a:off x="371860" y="624857"/>
          <a:ext cx="867024" cy="86702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195AE1A-F22A-4510-9B42-E3366D272F2B}">
      <dsp:nvSpPr>
        <dsp:cNvPr id="0" name=""/>
        <dsp:cNvSpPr/>
      </dsp:nvSpPr>
      <dsp:spPr>
        <a:xfrm>
          <a:off x="1873137" y="310934"/>
          <a:ext cx="3523623" cy="1494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90000"/>
            </a:lnSpc>
            <a:spcBef>
              <a:spcPct val="0"/>
            </a:spcBef>
            <a:spcAft>
              <a:spcPct val="35000"/>
            </a:spcAft>
            <a:buNone/>
          </a:pPr>
          <a:r>
            <a:rPr lang="en-US" sz="2100" kern="1200" dirty="0"/>
            <a:t>I have facilitated the learning of analyzing journal articles for over 1,000 students since 2017.</a:t>
          </a:r>
        </a:p>
      </dsp:txBody>
      <dsp:txXfrm>
        <a:off x="1873137" y="310934"/>
        <a:ext cx="3523623" cy="1494870"/>
      </dsp:txXfrm>
    </dsp:sp>
    <dsp:sp modelId="{C9157C32-1D08-4535-886A-24766CB43A9B}">
      <dsp:nvSpPr>
        <dsp:cNvPr id="0" name=""/>
        <dsp:cNvSpPr/>
      </dsp:nvSpPr>
      <dsp:spPr>
        <a:xfrm>
          <a:off x="6010725" y="310934"/>
          <a:ext cx="1494870" cy="1494870"/>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64FD9C7-6A2B-4AD4-8F5D-5452CB34DDE5}">
      <dsp:nvSpPr>
        <dsp:cNvPr id="0" name=""/>
        <dsp:cNvSpPr/>
      </dsp:nvSpPr>
      <dsp:spPr>
        <a:xfrm>
          <a:off x="6324648" y="624857"/>
          <a:ext cx="867024" cy="86702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2CBC268-8379-4D13-BA55-93BA2741830C}">
      <dsp:nvSpPr>
        <dsp:cNvPr id="0" name=""/>
        <dsp:cNvSpPr/>
      </dsp:nvSpPr>
      <dsp:spPr>
        <a:xfrm>
          <a:off x="7825925" y="310934"/>
          <a:ext cx="3523623" cy="1494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90000"/>
            </a:lnSpc>
            <a:spcBef>
              <a:spcPct val="0"/>
            </a:spcBef>
            <a:spcAft>
              <a:spcPct val="35000"/>
            </a:spcAft>
            <a:buNone/>
          </a:pPr>
          <a:r>
            <a:rPr lang="en-US" sz="2100" kern="1200" dirty="0"/>
            <a:t>I found that for one reason or another, many students don’t trust themselves to be able to analyze journal articles.</a:t>
          </a:r>
        </a:p>
      </dsp:txBody>
      <dsp:txXfrm>
        <a:off x="7825925" y="310934"/>
        <a:ext cx="3523623" cy="1494870"/>
      </dsp:txXfrm>
    </dsp:sp>
    <dsp:sp modelId="{559094E8-13B0-41CE-8F79-354556B02458}">
      <dsp:nvSpPr>
        <dsp:cNvPr id="0" name=""/>
        <dsp:cNvSpPr/>
      </dsp:nvSpPr>
      <dsp:spPr>
        <a:xfrm>
          <a:off x="57937" y="2545532"/>
          <a:ext cx="1494870" cy="1494870"/>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12198C2-B197-48A0-BFA3-520E001575C1}">
      <dsp:nvSpPr>
        <dsp:cNvPr id="0" name=""/>
        <dsp:cNvSpPr/>
      </dsp:nvSpPr>
      <dsp:spPr>
        <a:xfrm>
          <a:off x="371860" y="2859455"/>
          <a:ext cx="867024" cy="86702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C055898-7DDD-4E33-B7A6-DBDEDACC75ED}">
      <dsp:nvSpPr>
        <dsp:cNvPr id="0" name=""/>
        <dsp:cNvSpPr/>
      </dsp:nvSpPr>
      <dsp:spPr>
        <a:xfrm>
          <a:off x="1873137" y="2545532"/>
          <a:ext cx="3523623" cy="1494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90000"/>
            </a:lnSpc>
            <a:spcBef>
              <a:spcPct val="0"/>
            </a:spcBef>
            <a:spcAft>
              <a:spcPct val="35000"/>
            </a:spcAft>
            <a:buNone/>
          </a:pPr>
          <a:r>
            <a:rPr lang="en-US" sz="2100" kern="1200" dirty="0"/>
            <a:t>I do this because I was once in your shoes of having to analyze journal articles, and it was very difficult for me.</a:t>
          </a:r>
        </a:p>
      </dsp:txBody>
      <dsp:txXfrm>
        <a:off x="1873137" y="2545532"/>
        <a:ext cx="3523623" cy="1494870"/>
      </dsp:txXfrm>
    </dsp:sp>
    <dsp:sp modelId="{CD0B9466-1E8F-4277-90C9-53097DA5EF18}">
      <dsp:nvSpPr>
        <dsp:cNvPr id="0" name=""/>
        <dsp:cNvSpPr/>
      </dsp:nvSpPr>
      <dsp:spPr>
        <a:xfrm>
          <a:off x="6010725" y="2545532"/>
          <a:ext cx="1494870" cy="1494870"/>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FC20ABA-4940-44E0-82F9-3F823807F067}">
      <dsp:nvSpPr>
        <dsp:cNvPr id="0" name=""/>
        <dsp:cNvSpPr/>
      </dsp:nvSpPr>
      <dsp:spPr>
        <a:xfrm>
          <a:off x="6324648" y="2859455"/>
          <a:ext cx="867024" cy="86702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2E42DC1-748D-4312-B274-E26742757333}">
      <dsp:nvSpPr>
        <dsp:cNvPr id="0" name=""/>
        <dsp:cNvSpPr/>
      </dsp:nvSpPr>
      <dsp:spPr>
        <a:xfrm>
          <a:off x="7825925" y="2545532"/>
          <a:ext cx="3523623" cy="14948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90000"/>
            </a:lnSpc>
            <a:spcBef>
              <a:spcPct val="0"/>
            </a:spcBef>
            <a:spcAft>
              <a:spcPct val="35000"/>
            </a:spcAft>
            <a:buNone/>
          </a:pPr>
          <a:r>
            <a:rPr lang="en-US" sz="2100" kern="1200" dirty="0"/>
            <a:t>But you must learn to trust yourself in being able to read instructions, analyze a journal article, and write down a research design.</a:t>
          </a:r>
        </a:p>
      </dsp:txBody>
      <dsp:txXfrm>
        <a:off x="7825925" y="2545532"/>
        <a:ext cx="3523623" cy="149487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A09351-769C-4678-A71C-04042CE17612}">
      <dsp:nvSpPr>
        <dsp:cNvPr id="0" name=""/>
        <dsp:cNvSpPr/>
      </dsp:nvSpPr>
      <dsp:spPr>
        <a:xfrm>
          <a:off x="0" y="4353"/>
          <a:ext cx="6269038" cy="92723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EB1221A-23BC-46C4-B26A-34F59F7C84F5}">
      <dsp:nvSpPr>
        <dsp:cNvPr id="0" name=""/>
        <dsp:cNvSpPr/>
      </dsp:nvSpPr>
      <dsp:spPr>
        <a:xfrm>
          <a:off x="280489" y="212981"/>
          <a:ext cx="509980" cy="50998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B871171-B831-4C46-8AF3-664CF98583D2}">
      <dsp:nvSpPr>
        <dsp:cNvPr id="0" name=""/>
        <dsp:cNvSpPr/>
      </dsp:nvSpPr>
      <dsp:spPr>
        <a:xfrm>
          <a:off x="1070958" y="4353"/>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844550">
            <a:lnSpc>
              <a:spcPct val="90000"/>
            </a:lnSpc>
            <a:spcBef>
              <a:spcPct val="0"/>
            </a:spcBef>
            <a:spcAft>
              <a:spcPct val="35000"/>
            </a:spcAft>
            <a:buNone/>
          </a:pPr>
          <a:r>
            <a:rPr lang="en-US" sz="1900" kern="1200"/>
            <a:t>When students see “Journal Article Analysis”, most are curious.</a:t>
          </a:r>
        </a:p>
      </dsp:txBody>
      <dsp:txXfrm>
        <a:off x="1070958" y="4353"/>
        <a:ext cx="5198079" cy="927236"/>
      </dsp:txXfrm>
    </dsp:sp>
    <dsp:sp modelId="{149882FE-5258-4582-B5FE-6645AD84EC2B}">
      <dsp:nvSpPr>
        <dsp:cNvPr id="0" name=""/>
        <dsp:cNvSpPr/>
      </dsp:nvSpPr>
      <dsp:spPr>
        <a:xfrm>
          <a:off x="0" y="1163398"/>
          <a:ext cx="6269038" cy="92723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2F8F11-F92F-4EDB-ABE8-7B5B376C2BA9}">
      <dsp:nvSpPr>
        <dsp:cNvPr id="0" name=""/>
        <dsp:cNvSpPr/>
      </dsp:nvSpPr>
      <dsp:spPr>
        <a:xfrm>
          <a:off x="280489" y="1372026"/>
          <a:ext cx="509980" cy="50998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1583AB4-7BAD-48E7-A971-1606E5C240C0}">
      <dsp:nvSpPr>
        <dsp:cNvPr id="0" name=""/>
        <dsp:cNvSpPr/>
      </dsp:nvSpPr>
      <dsp:spPr>
        <a:xfrm>
          <a:off x="1070958" y="1163398"/>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844550">
            <a:lnSpc>
              <a:spcPct val="90000"/>
            </a:lnSpc>
            <a:spcBef>
              <a:spcPct val="0"/>
            </a:spcBef>
            <a:spcAft>
              <a:spcPct val="35000"/>
            </a:spcAft>
            <a:buNone/>
          </a:pPr>
          <a:r>
            <a:rPr lang="en-US" sz="1900" kern="1200"/>
            <a:t>After reading through the instructions, many students express doubt.</a:t>
          </a:r>
        </a:p>
      </dsp:txBody>
      <dsp:txXfrm>
        <a:off x="1070958" y="1163398"/>
        <a:ext cx="5198079" cy="927236"/>
      </dsp:txXfrm>
    </dsp:sp>
    <dsp:sp modelId="{2F65B4FA-A5D1-4068-A347-48B13040A60C}">
      <dsp:nvSpPr>
        <dsp:cNvPr id="0" name=""/>
        <dsp:cNvSpPr/>
      </dsp:nvSpPr>
      <dsp:spPr>
        <a:xfrm>
          <a:off x="0" y="2322444"/>
          <a:ext cx="6269038" cy="92723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13667A0-8D8A-4D93-9CC5-9329CA850EE8}">
      <dsp:nvSpPr>
        <dsp:cNvPr id="0" name=""/>
        <dsp:cNvSpPr/>
      </dsp:nvSpPr>
      <dsp:spPr>
        <a:xfrm>
          <a:off x="280489" y="2531072"/>
          <a:ext cx="509980" cy="50998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C9F8664-7DBF-4977-9D36-D98E925160D1}">
      <dsp:nvSpPr>
        <dsp:cNvPr id="0" name=""/>
        <dsp:cNvSpPr/>
      </dsp:nvSpPr>
      <dsp:spPr>
        <a:xfrm>
          <a:off x="1070958" y="2322444"/>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844550">
            <a:lnSpc>
              <a:spcPct val="90000"/>
            </a:lnSpc>
            <a:spcBef>
              <a:spcPct val="0"/>
            </a:spcBef>
            <a:spcAft>
              <a:spcPct val="35000"/>
            </a:spcAft>
            <a:buNone/>
          </a:pPr>
          <a:r>
            <a:rPr lang="en-US" sz="1900" kern="1200"/>
            <a:t>Doubt is the result of believing there is a “right” answer.</a:t>
          </a:r>
        </a:p>
      </dsp:txBody>
      <dsp:txXfrm>
        <a:off x="1070958" y="2322444"/>
        <a:ext cx="5198079" cy="927236"/>
      </dsp:txXfrm>
    </dsp:sp>
    <dsp:sp modelId="{0C2CB977-E523-4DEB-9627-0A6C4FD7548C}">
      <dsp:nvSpPr>
        <dsp:cNvPr id="0" name=""/>
        <dsp:cNvSpPr/>
      </dsp:nvSpPr>
      <dsp:spPr>
        <a:xfrm>
          <a:off x="0" y="3481489"/>
          <a:ext cx="6269038" cy="927236"/>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D2991C6-B599-4D1B-8D8A-EDE2CD160487}">
      <dsp:nvSpPr>
        <dsp:cNvPr id="0" name=""/>
        <dsp:cNvSpPr/>
      </dsp:nvSpPr>
      <dsp:spPr>
        <a:xfrm>
          <a:off x="280489" y="3690118"/>
          <a:ext cx="509980" cy="50998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32F87AC-C11B-473D-A90C-515546FC1363}">
      <dsp:nvSpPr>
        <dsp:cNvPr id="0" name=""/>
        <dsp:cNvSpPr/>
      </dsp:nvSpPr>
      <dsp:spPr>
        <a:xfrm>
          <a:off x="1070958" y="3481489"/>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844550">
            <a:lnSpc>
              <a:spcPct val="90000"/>
            </a:lnSpc>
            <a:spcBef>
              <a:spcPct val="0"/>
            </a:spcBef>
            <a:spcAft>
              <a:spcPct val="35000"/>
            </a:spcAft>
            <a:buNone/>
          </a:pPr>
          <a:r>
            <a:rPr lang="en-US" sz="1900" kern="1200" dirty="0"/>
            <a:t>Right now (for the first few dozen journal articles you read), it’s not about the “right” answer.</a:t>
          </a:r>
        </a:p>
      </dsp:txBody>
      <dsp:txXfrm>
        <a:off x="1070958" y="3481489"/>
        <a:ext cx="5198079" cy="927236"/>
      </dsp:txXfrm>
    </dsp:sp>
    <dsp:sp modelId="{1D26A956-2C23-476D-A109-6B788343D0F0}">
      <dsp:nvSpPr>
        <dsp:cNvPr id="0" name=""/>
        <dsp:cNvSpPr/>
      </dsp:nvSpPr>
      <dsp:spPr>
        <a:xfrm>
          <a:off x="0" y="4640535"/>
          <a:ext cx="6269038" cy="927236"/>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99EB900-0709-41AC-8459-2A4AE6B69FF0}">
      <dsp:nvSpPr>
        <dsp:cNvPr id="0" name=""/>
        <dsp:cNvSpPr/>
      </dsp:nvSpPr>
      <dsp:spPr>
        <a:xfrm>
          <a:off x="280489" y="4849163"/>
          <a:ext cx="509980" cy="50998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8A8247F-6BD6-49AE-ACD6-C774B0405570}">
      <dsp:nvSpPr>
        <dsp:cNvPr id="0" name=""/>
        <dsp:cNvSpPr/>
      </dsp:nvSpPr>
      <dsp:spPr>
        <a:xfrm>
          <a:off x="1070958" y="4640535"/>
          <a:ext cx="5198079" cy="9272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8133" tIns="98133" rIns="98133" bIns="98133" numCol="1" spcCol="1270" anchor="ctr" anchorCtr="0">
          <a:noAutofit/>
        </a:bodyPr>
        <a:lstStyle/>
        <a:p>
          <a:pPr marL="0" lvl="0" indent="0" algn="l" defTabSz="844550">
            <a:lnSpc>
              <a:spcPct val="90000"/>
            </a:lnSpc>
            <a:spcBef>
              <a:spcPct val="0"/>
            </a:spcBef>
            <a:spcAft>
              <a:spcPct val="35000"/>
            </a:spcAft>
            <a:buNone/>
          </a:pPr>
          <a:r>
            <a:rPr lang="en-US" sz="1900" kern="1200" dirty="0"/>
            <a:t>It’s about just doing it and analyzing the journal article and writing out the research design.</a:t>
          </a:r>
        </a:p>
      </dsp:txBody>
      <dsp:txXfrm>
        <a:off x="1070958" y="4640535"/>
        <a:ext cx="5198079" cy="92723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8D31C-67AD-43F6-8F2B-5AB324833E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8897191-A82B-4BF1-A54D-07CD56D2E9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3F8F3B6-E72F-4A41-8B7F-3A37DE8111CA}"/>
              </a:ext>
            </a:extLst>
          </p:cNvPr>
          <p:cNvSpPr>
            <a:spLocks noGrp="1"/>
          </p:cNvSpPr>
          <p:nvPr>
            <p:ph type="dt" sz="half" idx="10"/>
          </p:nvPr>
        </p:nvSpPr>
        <p:spPr/>
        <p:txBody>
          <a:bodyPr/>
          <a:lstStyle/>
          <a:p>
            <a:fld id="{EA869996-3072-4327-AAD2-99CA2F06C014}" type="datetimeFigureOut">
              <a:rPr lang="en-US" smtClean="0"/>
              <a:t>1/23/2022</a:t>
            </a:fld>
            <a:endParaRPr lang="en-US"/>
          </a:p>
        </p:txBody>
      </p:sp>
      <p:sp>
        <p:nvSpPr>
          <p:cNvPr id="5" name="Footer Placeholder 4">
            <a:extLst>
              <a:ext uri="{FF2B5EF4-FFF2-40B4-BE49-F238E27FC236}">
                <a16:creationId xmlns:a16="http://schemas.microsoft.com/office/drawing/2014/main" id="{A7117BB8-D51C-4FE1-ABF5-C4586A5C79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97A778-876D-4C12-BC9C-8A5CEF220106}"/>
              </a:ext>
            </a:extLst>
          </p:cNvPr>
          <p:cNvSpPr>
            <a:spLocks noGrp="1"/>
          </p:cNvSpPr>
          <p:nvPr>
            <p:ph type="sldNum" sz="quarter" idx="12"/>
          </p:nvPr>
        </p:nvSpPr>
        <p:spPr/>
        <p:txBody>
          <a:bodyPr/>
          <a:lstStyle/>
          <a:p>
            <a:fld id="{5D78DF3D-11DA-4466-990E-1C5DFB88CE74}" type="slidenum">
              <a:rPr lang="en-US" smtClean="0"/>
              <a:t>‹#›</a:t>
            </a:fld>
            <a:endParaRPr lang="en-US"/>
          </a:p>
        </p:txBody>
      </p:sp>
    </p:spTree>
    <p:extLst>
      <p:ext uri="{BB962C8B-B14F-4D97-AF65-F5344CB8AC3E}">
        <p14:creationId xmlns:p14="http://schemas.microsoft.com/office/powerpoint/2010/main" val="3670026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B00AE-8097-4B2F-BA6C-3088C962D8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D73EAA-364B-4A71-BD15-3B352BACAA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CC2C58-F4C5-49A9-9BAE-D8BCC509EB0A}"/>
              </a:ext>
            </a:extLst>
          </p:cNvPr>
          <p:cNvSpPr>
            <a:spLocks noGrp="1"/>
          </p:cNvSpPr>
          <p:nvPr>
            <p:ph type="dt" sz="half" idx="10"/>
          </p:nvPr>
        </p:nvSpPr>
        <p:spPr/>
        <p:txBody>
          <a:bodyPr/>
          <a:lstStyle/>
          <a:p>
            <a:fld id="{EA869996-3072-4327-AAD2-99CA2F06C014}" type="datetimeFigureOut">
              <a:rPr lang="en-US" smtClean="0"/>
              <a:t>1/23/2022</a:t>
            </a:fld>
            <a:endParaRPr lang="en-US"/>
          </a:p>
        </p:txBody>
      </p:sp>
      <p:sp>
        <p:nvSpPr>
          <p:cNvPr id="5" name="Footer Placeholder 4">
            <a:extLst>
              <a:ext uri="{FF2B5EF4-FFF2-40B4-BE49-F238E27FC236}">
                <a16:creationId xmlns:a16="http://schemas.microsoft.com/office/drawing/2014/main" id="{05F6526D-6876-4769-AADA-2D5CCB060B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A39212-5967-46B6-88C4-BF469EC255F7}"/>
              </a:ext>
            </a:extLst>
          </p:cNvPr>
          <p:cNvSpPr>
            <a:spLocks noGrp="1"/>
          </p:cNvSpPr>
          <p:nvPr>
            <p:ph type="sldNum" sz="quarter" idx="12"/>
          </p:nvPr>
        </p:nvSpPr>
        <p:spPr/>
        <p:txBody>
          <a:bodyPr/>
          <a:lstStyle/>
          <a:p>
            <a:fld id="{5D78DF3D-11DA-4466-990E-1C5DFB88CE74}" type="slidenum">
              <a:rPr lang="en-US" smtClean="0"/>
              <a:t>‹#›</a:t>
            </a:fld>
            <a:endParaRPr lang="en-US"/>
          </a:p>
        </p:txBody>
      </p:sp>
    </p:spTree>
    <p:extLst>
      <p:ext uri="{BB962C8B-B14F-4D97-AF65-F5344CB8AC3E}">
        <p14:creationId xmlns:p14="http://schemas.microsoft.com/office/powerpoint/2010/main" val="26322950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E8B3DB-8145-419D-B2E7-E70D4C2A92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D2F7CD4-7A5A-477F-A59C-5CC16EBA7AE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3C4641-35C3-4747-9847-F0C2A07F2A28}"/>
              </a:ext>
            </a:extLst>
          </p:cNvPr>
          <p:cNvSpPr>
            <a:spLocks noGrp="1"/>
          </p:cNvSpPr>
          <p:nvPr>
            <p:ph type="dt" sz="half" idx="10"/>
          </p:nvPr>
        </p:nvSpPr>
        <p:spPr/>
        <p:txBody>
          <a:bodyPr/>
          <a:lstStyle/>
          <a:p>
            <a:fld id="{EA869996-3072-4327-AAD2-99CA2F06C014}" type="datetimeFigureOut">
              <a:rPr lang="en-US" smtClean="0"/>
              <a:t>1/23/2022</a:t>
            </a:fld>
            <a:endParaRPr lang="en-US"/>
          </a:p>
        </p:txBody>
      </p:sp>
      <p:sp>
        <p:nvSpPr>
          <p:cNvPr id="5" name="Footer Placeholder 4">
            <a:extLst>
              <a:ext uri="{FF2B5EF4-FFF2-40B4-BE49-F238E27FC236}">
                <a16:creationId xmlns:a16="http://schemas.microsoft.com/office/drawing/2014/main" id="{C6502455-C0FF-4DDC-B5B1-BA7BC06FFB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211CD9-1B7A-40C4-8D6B-55E4E3D543AD}"/>
              </a:ext>
            </a:extLst>
          </p:cNvPr>
          <p:cNvSpPr>
            <a:spLocks noGrp="1"/>
          </p:cNvSpPr>
          <p:nvPr>
            <p:ph type="sldNum" sz="quarter" idx="12"/>
          </p:nvPr>
        </p:nvSpPr>
        <p:spPr/>
        <p:txBody>
          <a:bodyPr/>
          <a:lstStyle/>
          <a:p>
            <a:fld id="{5D78DF3D-11DA-4466-990E-1C5DFB88CE74}" type="slidenum">
              <a:rPr lang="en-US" smtClean="0"/>
              <a:t>‹#›</a:t>
            </a:fld>
            <a:endParaRPr lang="en-US"/>
          </a:p>
        </p:txBody>
      </p:sp>
    </p:spTree>
    <p:extLst>
      <p:ext uri="{BB962C8B-B14F-4D97-AF65-F5344CB8AC3E}">
        <p14:creationId xmlns:p14="http://schemas.microsoft.com/office/powerpoint/2010/main" val="4277768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EBEAF-63F9-494F-9BF4-78B314F611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D9D85D-322C-4027-9C4D-AD20C74A211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B983F2C-F4A3-4267-BFC1-9E4B4C4792CA}"/>
              </a:ext>
            </a:extLst>
          </p:cNvPr>
          <p:cNvSpPr>
            <a:spLocks noGrp="1"/>
          </p:cNvSpPr>
          <p:nvPr>
            <p:ph type="dt" sz="half" idx="10"/>
          </p:nvPr>
        </p:nvSpPr>
        <p:spPr/>
        <p:txBody>
          <a:bodyPr/>
          <a:lstStyle/>
          <a:p>
            <a:fld id="{EA869996-3072-4327-AAD2-99CA2F06C014}" type="datetimeFigureOut">
              <a:rPr lang="en-US" smtClean="0"/>
              <a:t>1/23/2022</a:t>
            </a:fld>
            <a:endParaRPr lang="en-US"/>
          </a:p>
        </p:txBody>
      </p:sp>
      <p:sp>
        <p:nvSpPr>
          <p:cNvPr id="5" name="Footer Placeholder 4">
            <a:extLst>
              <a:ext uri="{FF2B5EF4-FFF2-40B4-BE49-F238E27FC236}">
                <a16:creationId xmlns:a16="http://schemas.microsoft.com/office/drawing/2014/main" id="{E387C5E1-758E-435D-9893-80B22D3916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680313-D5EB-448F-AB2E-93ADF9CEFFBC}"/>
              </a:ext>
            </a:extLst>
          </p:cNvPr>
          <p:cNvSpPr>
            <a:spLocks noGrp="1"/>
          </p:cNvSpPr>
          <p:nvPr>
            <p:ph type="sldNum" sz="quarter" idx="12"/>
          </p:nvPr>
        </p:nvSpPr>
        <p:spPr/>
        <p:txBody>
          <a:bodyPr/>
          <a:lstStyle/>
          <a:p>
            <a:fld id="{5D78DF3D-11DA-4466-990E-1C5DFB88CE74}" type="slidenum">
              <a:rPr lang="en-US" smtClean="0"/>
              <a:t>‹#›</a:t>
            </a:fld>
            <a:endParaRPr lang="en-US"/>
          </a:p>
        </p:txBody>
      </p:sp>
    </p:spTree>
    <p:extLst>
      <p:ext uri="{BB962C8B-B14F-4D97-AF65-F5344CB8AC3E}">
        <p14:creationId xmlns:p14="http://schemas.microsoft.com/office/powerpoint/2010/main" val="647314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1772D2-1188-4C17-BC03-81CC0974445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656B426-53A1-44E3-A197-A347FB7E7F2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AAE350-FD21-4162-BEB8-ECCD3878E08B}"/>
              </a:ext>
            </a:extLst>
          </p:cNvPr>
          <p:cNvSpPr>
            <a:spLocks noGrp="1"/>
          </p:cNvSpPr>
          <p:nvPr>
            <p:ph type="dt" sz="half" idx="10"/>
          </p:nvPr>
        </p:nvSpPr>
        <p:spPr/>
        <p:txBody>
          <a:bodyPr/>
          <a:lstStyle/>
          <a:p>
            <a:fld id="{EA869996-3072-4327-AAD2-99CA2F06C014}" type="datetimeFigureOut">
              <a:rPr lang="en-US" smtClean="0"/>
              <a:t>1/23/2022</a:t>
            </a:fld>
            <a:endParaRPr lang="en-US"/>
          </a:p>
        </p:txBody>
      </p:sp>
      <p:sp>
        <p:nvSpPr>
          <p:cNvPr id="5" name="Footer Placeholder 4">
            <a:extLst>
              <a:ext uri="{FF2B5EF4-FFF2-40B4-BE49-F238E27FC236}">
                <a16:creationId xmlns:a16="http://schemas.microsoft.com/office/drawing/2014/main" id="{A41627F5-3C85-4A01-B1B9-D99E416904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270168-4C3A-46BB-940F-55348F0FBA36}"/>
              </a:ext>
            </a:extLst>
          </p:cNvPr>
          <p:cNvSpPr>
            <a:spLocks noGrp="1"/>
          </p:cNvSpPr>
          <p:nvPr>
            <p:ph type="sldNum" sz="quarter" idx="12"/>
          </p:nvPr>
        </p:nvSpPr>
        <p:spPr/>
        <p:txBody>
          <a:bodyPr/>
          <a:lstStyle/>
          <a:p>
            <a:fld id="{5D78DF3D-11DA-4466-990E-1C5DFB88CE74}" type="slidenum">
              <a:rPr lang="en-US" smtClean="0"/>
              <a:t>‹#›</a:t>
            </a:fld>
            <a:endParaRPr lang="en-US"/>
          </a:p>
        </p:txBody>
      </p:sp>
    </p:spTree>
    <p:extLst>
      <p:ext uri="{BB962C8B-B14F-4D97-AF65-F5344CB8AC3E}">
        <p14:creationId xmlns:p14="http://schemas.microsoft.com/office/powerpoint/2010/main" val="4205891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B61E6-F694-4A07-8C08-7521A9CFE07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FEC2D4-FF07-4C4F-B8EB-1657E3E829A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9FB6AB9-E2F2-4646-8EC1-0EE017A37C9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038ACCA-C895-4A4C-B143-C1480D634498}"/>
              </a:ext>
            </a:extLst>
          </p:cNvPr>
          <p:cNvSpPr>
            <a:spLocks noGrp="1"/>
          </p:cNvSpPr>
          <p:nvPr>
            <p:ph type="dt" sz="half" idx="10"/>
          </p:nvPr>
        </p:nvSpPr>
        <p:spPr/>
        <p:txBody>
          <a:bodyPr/>
          <a:lstStyle/>
          <a:p>
            <a:fld id="{EA869996-3072-4327-AAD2-99CA2F06C014}" type="datetimeFigureOut">
              <a:rPr lang="en-US" smtClean="0"/>
              <a:t>1/23/2022</a:t>
            </a:fld>
            <a:endParaRPr lang="en-US"/>
          </a:p>
        </p:txBody>
      </p:sp>
      <p:sp>
        <p:nvSpPr>
          <p:cNvPr id="6" name="Footer Placeholder 5">
            <a:extLst>
              <a:ext uri="{FF2B5EF4-FFF2-40B4-BE49-F238E27FC236}">
                <a16:creationId xmlns:a16="http://schemas.microsoft.com/office/drawing/2014/main" id="{8D60FE06-F51C-441C-96C9-711F757BD8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F9F51F1-1583-4AFB-9CC2-0452B587BBD6}"/>
              </a:ext>
            </a:extLst>
          </p:cNvPr>
          <p:cNvSpPr>
            <a:spLocks noGrp="1"/>
          </p:cNvSpPr>
          <p:nvPr>
            <p:ph type="sldNum" sz="quarter" idx="12"/>
          </p:nvPr>
        </p:nvSpPr>
        <p:spPr/>
        <p:txBody>
          <a:bodyPr/>
          <a:lstStyle/>
          <a:p>
            <a:fld id="{5D78DF3D-11DA-4466-990E-1C5DFB88CE74}" type="slidenum">
              <a:rPr lang="en-US" smtClean="0"/>
              <a:t>‹#›</a:t>
            </a:fld>
            <a:endParaRPr lang="en-US"/>
          </a:p>
        </p:txBody>
      </p:sp>
    </p:spTree>
    <p:extLst>
      <p:ext uri="{BB962C8B-B14F-4D97-AF65-F5344CB8AC3E}">
        <p14:creationId xmlns:p14="http://schemas.microsoft.com/office/powerpoint/2010/main" val="1394699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E36304-0A24-4478-A768-7C20B8D8F13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1573CDF-2F24-47BB-BAEB-8A0DA75A0B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DC3C73D-C35E-499C-8CD2-11B706009EA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0F6EC93-C7A3-4414-BF4F-39F2DD67B2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7249FB0-1C20-4876-8A1F-0510A7351A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10734B7-620D-4990-9647-1770B9F87079}"/>
              </a:ext>
            </a:extLst>
          </p:cNvPr>
          <p:cNvSpPr>
            <a:spLocks noGrp="1"/>
          </p:cNvSpPr>
          <p:nvPr>
            <p:ph type="dt" sz="half" idx="10"/>
          </p:nvPr>
        </p:nvSpPr>
        <p:spPr/>
        <p:txBody>
          <a:bodyPr/>
          <a:lstStyle/>
          <a:p>
            <a:fld id="{EA869996-3072-4327-AAD2-99CA2F06C014}" type="datetimeFigureOut">
              <a:rPr lang="en-US" smtClean="0"/>
              <a:t>1/23/2022</a:t>
            </a:fld>
            <a:endParaRPr lang="en-US"/>
          </a:p>
        </p:txBody>
      </p:sp>
      <p:sp>
        <p:nvSpPr>
          <p:cNvPr id="8" name="Footer Placeholder 7">
            <a:extLst>
              <a:ext uri="{FF2B5EF4-FFF2-40B4-BE49-F238E27FC236}">
                <a16:creationId xmlns:a16="http://schemas.microsoft.com/office/drawing/2014/main" id="{8A7E8D8A-08CF-434F-B1DB-BD7AF292EA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B8F8294-9EDC-4D13-914F-A4AECF73A771}"/>
              </a:ext>
            </a:extLst>
          </p:cNvPr>
          <p:cNvSpPr>
            <a:spLocks noGrp="1"/>
          </p:cNvSpPr>
          <p:nvPr>
            <p:ph type="sldNum" sz="quarter" idx="12"/>
          </p:nvPr>
        </p:nvSpPr>
        <p:spPr/>
        <p:txBody>
          <a:bodyPr/>
          <a:lstStyle/>
          <a:p>
            <a:fld id="{5D78DF3D-11DA-4466-990E-1C5DFB88CE74}" type="slidenum">
              <a:rPr lang="en-US" smtClean="0"/>
              <a:t>‹#›</a:t>
            </a:fld>
            <a:endParaRPr lang="en-US"/>
          </a:p>
        </p:txBody>
      </p:sp>
    </p:spTree>
    <p:extLst>
      <p:ext uri="{BB962C8B-B14F-4D97-AF65-F5344CB8AC3E}">
        <p14:creationId xmlns:p14="http://schemas.microsoft.com/office/powerpoint/2010/main" val="3429538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549AF0-1A47-4C0B-BBD3-C5D5B5B70F6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52E4AC5-B686-4D4C-BCC7-397D0E802F2E}"/>
              </a:ext>
            </a:extLst>
          </p:cNvPr>
          <p:cNvSpPr>
            <a:spLocks noGrp="1"/>
          </p:cNvSpPr>
          <p:nvPr>
            <p:ph type="dt" sz="half" idx="10"/>
          </p:nvPr>
        </p:nvSpPr>
        <p:spPr/>
        <p:txBody>
          <a:bodyPr/>
          <a:lstStyle/>
          <a:p>
            <a:fld id="{EA869996-3072-4327-AAD2-99CA2F06C014}" type="datetimeFigureOut">
              <a:rPr lang="en-US" smtClean="0"/>
              <a:t>1/23/2022</a:t>
            </a:fld>
            <a:endParaRPr lang="en-US"/>
          </a:p>
        </p:txBody>
      </p:sp>
      <p:sp>
        <p:nvSpPr>
          <p:cNvPr id="4" name="Footer Placeholder 3">
            <a:extLst>
              <a:ext uri="{FF2B5EF4-FFF2-40B4-BE49-F238E27FC236}">
                <a16:creationId xmlns:a16="http://schemas.microsoft.com/office/drawing/2014/main" id="{4642D0BE-B1D2-4EC9-88AA-22210824AC2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380B715-03FB-4BD9-B4EE-9B74230FC886}"/>
              </a:ext>
            </a:extLst>
          </p:cNvPr>
          <p:cNvSpPr>
            <a:spLocks noGrp="1"/>
          </p:cNvSpPr>
          <p:nvPr>
            <p:ph type="sldNum" sz="quarter" idx="12"/>
          </p:nvPr>
        </p:nvSpPr>
        <p:spPr/>
        <p:txBody>
          <a:bodyPr/>
          <a:lstStyle/>
          <a:p>
            <a:fld id="{5D78DF3D-11DA-4466-990E-1C5DFB88CE74}" type="slidenum">
              <a:rPr lang="en-US" smtClean="0"/>
              <a:t>‹#›</a:t>
            </a:fld>
            <a:endParaRPr lang="en-US"/>
          </a:p>
        </p:txBody>
      </p:sp>
    </p:spTree>
    <p:extLst>
      <p:ext uri="{BB962C8B-B14F-4D97-AF65-F5344CB8AC3E}">
        <p14:creationId xmlns:p14="http://schemas.microsoft.com/office/powerpoint/2010/main" val="2534526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8BDA3D-BC6A-427F-BDAD-81BBE8F23A58}"/>
              </a:ext>
            </a:extLst>
          </p:cNvPr>
          <p:cNvSpPr>
            <a:spLocks noGrp="1"/>
          </p:cNvSpPr>
          <p:nvPr>
            <p:ph type="dt" sz="half" idx="10"/>
          </p:nvPr>
        </p:nvSpPr>
        <p:spPr/>
        <p:txBody>
          <a:bodyPr/>
          <a:lstStyle/>
          <a:p>
            <a:fld id="{EA869996-3072-4327-AAD2-99CA2F06C014}" type="datetimeFigureOut">
              <a:rPr lang="en-US" smtClean="0"/>
              <a:t>1/23/2022</a:t>
            </a:fld>
            <a:endParaRPr lang="en-US"/>
          </a:p>
        </p:txBody>
      </p:sp>
      <p:sp>
        <p:nvSpPr>
          <p:cNvPr id="3" name="Footer Placeholder 2">
            <a:extLst>
              <a:ext uri="{FF2B5EF4-FFF2-40B4-BE49-F238E27FC236}">
                <a16:creationId xmlns:a16="http://schemas.microsoft.com/office/drawing/2014/main" id="{527E718E-CADC-456A-935E-C9B1924B35E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FCCABB4-989D-4FE9-B733-96CE04CA98FB}"/>
              </a:ext>
            </a:extLst>
          </p:cNvPr>
          <p:cNvSpPr>
            <a:spLocks noGrp="1"/>
          </p:cNvSpPr>
          <p:nvPr>
            <p:ph type="sldNum" sz="quarter" idx="12"/>
          </p:nvPr>
        </p:nvSpPr>
        <p:spPr/>
        <p:txBody>
          <a:bodyPr/>
          <a:lstStyle/>
          <a:p>
            <a:fld id="{5D78DF3D-11DA-4466-990E-1C5DFB88CE74}" type="slidenum">
              <a:rPr lang="en-US" smtClean="0"/>
              <a:t>‹#›</a:t>
            </a:fld>
            <a:endParaRPr lang="en-US"/>
          </a:p>
        </p:txBody>
      </p:sp>
    </p:spTree>
    <p:extLst>
      <p:ext uri="{BB962C8B-B14F-4D97-AF65-F5344CB8AC3E}">
        <p14:creationId xmlns:p14="http://schemas.microsoft.com/office/powerpoint/2010/main" val="2405797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4941-4ED0-48DC-97D2-ADE1CEEDBB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BC4EC9B-25E5-4FA1-94C1-0FE310B4192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269B233-48A7-4DC1-B199-69147D76AC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1F9483-0FBE-4C0A-AA62-99A12460A37E}"/>
              </a:ext>
            </a:extLst>
          </p:cNvPr>
          <p:cNvSpPr>
            <a:spLocks noGrp="1"/>
          </p:cNvSpPr>
          <p:nvPr>
            <p:ph type="dt" sz="half" idx="10"/>
          </p:nvPr>
        </p:nvSpPr>
        <p:spPr/>
        <p:txBody>
          <a:bodyPr/>
          <a:lstStyle/>
          <a:p>
            <a:fld id="{EA869996-3072-4327-AAD2-99CA2F06C014}" type="datetimeFigureOut">
              <a:rPr lang="en-US" smtClean="0"/>
              <a:t>1/23/2022</a:t>
            </a:fld>
            <a:endParaRPr lang="en-US"/>
          </a:p>
        </p:txBody>
      </p:sp>
      <p:sp>
        <p:nvSpPr>
          <p:cNvPr id="6" name="Footer Placeholder 5">
            <a:extLst>
              <a:ext uri="{FF2B5EF4-FFF2-40B4-BE49-F238E27FC236}">
                <a16:creationId xmlns:a16="http://schemas.microsoft.com/office/drawing/2014/main" id="{293B5CE7-107B-4412-BCD2-7B63FB13C0B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17591A-52F6-43ED-BE85-727419B011F7}"/>
              </a:ext>
            </a:extLst>
          </p:cNvPr>
          <p:cNvSpPr>
            <a:spLocks noGrp="1"/>
          </p:cNvSpPr>
          <p:nvPr>
            <p:ph type="sldNum" sz="quarter" idx="12"/>
          </p:nvPr>
        </p:nvSpPr>
        <p:spPr/>
        <p:txBody>
          <a:bodyPr/>
          <a:lstStyle/>
          <a:p>
            <a:fld id="{5D78DF3D-11DA-4466-990E-1C5DFB88CE74}" type="slidenum">
              <a:rPr lang="en-US" smtClean="0"/>
              <a:t>‹#›</a:t>
            </a:fld>
            <a:endParaRPr lang="en-US"/>
          </a:p>
        </p:txBody>
      </p:sp>
    </p:spTree>
    <p:extLst>
      <p:ext uri="{BB962C8B-B14F-4D97-AF65-F5344CB8AC3E}">
        <p14:creationId xmlns:p14="http://schemas.microsoft.com/office/powerpoint/2010/main" val="69483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32641-9DC5-41F3-9E48-A0A5AF642A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D537F87-F261-4A2E-BC29-1685457B3D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F37ABDD-1B2F-4C34-8F18-9E6184FF529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357AE5-0A06-4A2F-B3BF-7333AC942897}"/>
              </a:ext>
            </a:extLst>
          </p:cNvPr>
          <p:cNvSpPr>
            <a:spLocks noGrp="1"/>
          </p:cNvSpPr>
          <p:nvPr>
            <p:ph type="dt" sz="half" idx="10"/>
          </p:nvPr>
        </p:nvSpPr>
        <p:spPr/>
        <p:txBody>
          <a:bodyPr/>
          <a:lstStyle/>
          <a:p>
            <a:fld id="{EA869996-3072-4327-AAD2-99CA2F06C014}" type="datetimeFigureOut">
              <a:rPr lang="en-US" smtClean="0"/>
              <a:t>1/23/2022</a:t>
            </a:fld>
            <a:endParaRPr lang="en-US"/>
          </a:p>
        </p:txBody>
      </p:sp>
      <p:sp>
        <p:nvSpPr>
          <p:cNvPr id="6" name="Footer Placeholder 5">
            <a:extLst>
              <a:ext uri="{FF2B5EF4-FFF2-40B4-BE49-F238E27FC236}">
                <a16:creationId xmlns:a16="http://schemas.microsoft.com/office/drawing/2014/main" id="{60774960-4E51-4752-9264-7ACF268164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971AB4-755A-424B-9F8D-EAF74258363C}"/>
              </a:ext>
            </a:extLst>
          </p:cNvPr>
          <p:cNvSpPr>
            <a:spLocks noGrp="1"/>
          </p:cNvSpPr>
          <p:nvPr>
            <p:ph type="sldNum" sz="quarter" idx="12"/>
          </p:nvPr>
        </p:nvSpPr>
        <p:spPr/>
        <p:txBody>
          <a:bodyPr/>
          <a:lstStyle/>
          <a:p>
            <a:fld id="{5D78DF3D-11DA-4466-990E-1C5DFB88CE74}" type="slidenum">
              <a:rPr lang="en-US" smtClean="0"/>
              <a:t>‹#›</a:t>
            </a:fld>
            <a:endParaRPr lang="en-US"/>
          </a:p>
        </p:txBody>
      </p:sp>
    </p:spTree>
    <p:extLst>
      <p:ext uri="{BB962C8B-B14F-4D97-AF65-F5344CB8AC3E}">
        <p14:creationId xmlns:p14="http://schemas.microsoft.com/office/powerpoint/2010/main" val="661577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5A7593-3442-40D7-86EB-7A7B8CA911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906FFCA-0882-49C0-A997-BDE4FB17DD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AAB9B6-C4E3-4FF8-B1FB-5F5C1B70C6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869996-3072-4327-AAD2-99CA2F06C014}" type="datetimeFigureOut">
              <a:rPr lang="en-US" smtClean="0"/>
              <a:t>1/23/2022</a:t>
            </a:fld>
            <a:endParaRPr lang="en-US"/>
          </a:p>
        </p:txBody>
      </p:sp>
      <p:sp>
        <p:nvSpPr>
          <p:cNvPr id="5" name="Footer Placeholder 4">
            <a:extLst>
              <a:ext uri="{FF2B5EF4-FFF2-40B4-BE49-F238E27FC236}">
                <a16:creationId xmlns:a16="http://schemas.microsoft.com/office/drawing/2014/main" id="{98ABEC79-0D6F-4EC6-AFC2-79E293DD3B8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507F309-FB16-4433-A317-6F2D856BF3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78DF3D-11DA-4466-990E-1C5DFB88CE74}" type="slidenum">
              <a:rPr lang="en-US" smtClean="0"/>
              <a:t>‹#›</a:t>
            </a:fld>
            <a:endParaRPr lang="en-US"/>
          </a:p>
        </p:txBody>
      </p:sp>
    </p:spTree>
    <p:extLst>
      <p:ext uri="{BB962C8B-B14F-4D97-AF65-F5344CB8AC3E}">
        <p14:creationId xmlns:p14="http://schemas.microsoft.com/office/powerpoint/2010/main" val="1849809285"/>
      </p:ext>
    </p:extLst>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6.png"/><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www.cambridge.org/core/journals/american-political-science-review/article/fundraising-for-stigmatized-groups-a-text-message-donation-experiment/0EF85906C9D9C31313CF2E9BBF6F56F3"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doi.org/10.1111/ajps.12694"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doi.org/10.1017/psrm.2021.68"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40.xml.rels><?xml version="1.0" encoding="UTF-8" standalone="yes"?>
<Relationships xmlns="http://schemas.openxmlformats.org/package/2006/relationships"><Relationship Id="rId2" Type="http://schemas.openxmlformats.org/officeDocument/2006/relationships/hyperlink" Target="https://www.opolisci.com/"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4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4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5.xml.rels><?xml version="1.0" encoding="UTF-8" standalone="yes"?>
<Relationships xmlns="http://schemas.openxmlformats.org/package/2006/relationships"><Relationship Id="rId3" Type="http://schemas.openxmlformats.org/officeDocument/2006/relationships/hyperlink" Target="https://play.google.com/store/books/details?id=hxyDDgAAQBAJ" TargetMode="External"/><Relationship Id="rId7" Type="http://schemas.openxmlformats.org/officeDocument/2006/relationships/hyperlink" Target="https://play.google.com/store/books/details?id=0yxBBAAAQBAJ" TargetMode="External"/><Relationship Id="rId2" Type="http://schemas.openxmlformats.org/officeDocument/2006/relationships/hyperlink" Target="https://play.google.com/store/books/details?id=KGNADwAAQBAJ" TargetMode="External"/><Relationship Id="rId1" Type="http://schemas.openxmlformats.org/officeDocument/2006/relationships/slideLayout" Target="../slideLayouts/slideLayout5.xml"/><Relationship Id="rId6" Type="http://schemas.openxmlformats.org/officeDocument/2006/relationships/hyperlink" Target="https://play.google.com/store/books/details?id=LwREAgAAQBAJ" TargetMode="External"/><Relationship Id="rId5" Type="http://schemas.openxmlformats.org/officeDocument/2006/relationships/hyperlink" Target="https://www.alnap.org/system/files/content/resource/files/main/147.pdf" TargetMode="External"/><Relationship Id="rId4" Type="http://schemas.openxmlformats.org/officeDocument/2006/relationships/hyperlink" Target="https://play.google.com/store/books/details?id=Ys-dCwAAQBAJ"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14">
            <a:extLst>
              <a:ext uri="{FF2B5EF4-FFF2-40B4-BE49-F238E27FC236}">
                <a16:creationId xmlns:a16="http://schemas.microsoft.com/office/drawing/2014/main" id="{FD1F6D5A-5AAD-43D6-97D4-DF14973EF3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60912" y="0"/>
            <a:ext cx="573108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1C99FF4-17DB-4CFA-ADBF-DBC6EDDAE8A7}"/>
              </a:ext>
            </a:extLst>
          </p:cNvPr>
          <p:cNvSpPr>
            <a:spLocks noGrp="1"/>
          </p:cNvSpPr>
          <p:nvPr>
            <p:ph type="ctrTitle"/>
          </p:nvPr>
        </p:nvSpPr>
        <p:spPr>
          <a:xfrm>
            <a:off x="6836080" y="585216"/>
            <a:ext cx="4885784" cy="2939247"/>
          </a:xfrm>
        </p:spPr>
        <p:txBody>
          <a:bodyPr>
            <a:normAutofit/>
          </a:bodyPr>
          <a:lstStyle/>
          <a:p>
            <a:pPr algn="l"/>
            <a:r>
              <a:rPr lang="en-US" sz="6700" b="1" dirty="0">
                <a:solidFill>
                  <a:schemeClr val="bg1"/>
                </a:solidFill>
              </a:rPr>
              <a:t>Writing Out a Research Design</a:t>
            </a:r>
          </a:p>
        </p:txBody>
      </p:sp>
      <p:sp>
        <p:nvSpPr>
          <p:cNvPr id="3" name="Subtitle 2">
            <a:extLst>
              <a:ext uri="{FF2B5EF4-FFF2-40B4-BE49-F238E27FC236}">
                <a16:creationId xmlns:a16="http://schemas.microsoft.com/office/drawing/2014/main" id="{150DFCBC-CA8D-4BBA-AD41-FA46920FFEF7}"/>
              </a:ext>
            </a:extLst>
          </p:cNvPr>
          <p:cNvSpPr>
            <a:spLocks noGrp="1"/>
          </p:cNvSpPr>
          <p:nvPr>
            <p:ph type="subTitle" idx="1"/>
          </p:nvPr>
        </p:nvSpPr>
        <p:spPr>
          <a:xfrm>
            <a:off x="6836080" y="3734775"/>
            <a:ext cx="4885784" cy="2456411"/>
          </a:xfrm>
        </p:spPr>
        <p:txBody>
          <a:bodyPr>
            <a:normAutofit/>
          </a:bodyPr>
          <a:lstStyle/>
          <a:p>
            <a:pPr algn="l"/>
            <a:r>
              <a:rPr lang="en-US" sz="4000">
                <a:solidFill>
                  <a:schemeClr val="accent1">
                    <a:lumMod val="20000"/>
                    <a:lumOff val="80000"/>
                  </a:schemeClr>
                </a:solidFill>
              </a:rPr>
              <a:t>Josh Franco, Ph.D.</a:t>
            </a:r>
          </a:p>
          <a:p>
            <a:pPr algn="l"/>
            <a:r>
              <a:rPr lang="en-US" sz="4000">
                <a:solidFill>
                  <a:schemeClr val="accent1">
                    <a:lumMod val="20000"/>
                    <a:lumOff val="80000"/>
                  </a:schemeClr>
                </a:solidFill>
              </a:rPr>
              <a:t>Cuyamaca College</a:t>
            </a:r>
          </a:p>
        </p:txBody>
      </p:sp>
      <p:pic>
        <p:nvPicPr>
          <p:cNvPr id="7" name="Graphic 6" descr="Pencil">
            <a:extLst>
              <a:ext uri="{FF2B5EF4-FFF2-40B4-BE49-F238E27FC236}">
                <a16:creationId xmlns:a16="http://schemas.microsoft.com/office/drawing/2014/main" id="{9F165D80-F054-47BE-9846-2B558C3C7C4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6319" y="744013"/>
            <a:ext cx="5288376" cy="5288376"/>
          </a:xfrm>
          <a:prstGeom prst="rect">
            <a:avLst/>
          </a:prstGeom>
        </p:spPr>
      </p:pic>
    </p:spTree>
    <p:extLst>
      <p:ext uri="{BB962C8B-B14F-4D97-AF65-F5344CB8AC3E}">
        <p14:creationId xmlns:p14="http://schemas.microsoft.com/office/powerpoint/2010/main" val="671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4C6DD4-6455-447B-9D5A-B4319F6E6B49}"/>
              </a:ext>
            </a:extLst>
          </p:cNvPr>
          <p:cNvSpPr>
            <a:spLocks noGrp="1"/>
          </p:cNvSpPr>
          <p:nvPr>
            <p:ph type="title"/>
          </p:nvPr>
        </p:nvSpPr>
        <p:spPr/>
        <p:txBody>
          <a:bodyPr/>
          <a:lstStyle/>
          <a:p>
            <a:r>
              <a:rPr lang="en-US" b="1" dirty="0"/>
              <a:t>Example 3: G O X O</a:t>
            </a:r>
          </a:p>
        </p:txBody>
      </p:sp>
      <p:sp>
        <p:nvSpPr>
          <p:cNvPr id="3" name="Content Placeholder 2">
            <a:extLst>
              <a:ext uri="{FF2B5EF4-FFF2-40B4-BE49-F238E27FC236}">
                <a16:creationId xmlns:a16="http://schemas.microsoft.com/office/drawing/2014/main" id="{B835926B-265F-487A-A83B-C4DEFE25802B}"/>
              </a:ext>
            </a:extLst>
          </p:cNvPr>
          <p:cNvSpPr>
            <a:spLocks noGrp="1"/>
          </p:cNvSpPr>
          <p:nvPr>
            <p:ph idx="1"/>
          </p:nvPr>
        </p:nvSpPr>
        <p:spPr/>
        <p:txBody>
          <a:bodyPr>
            <a:normAutofit fontScale="85000" lnSpcReduction="20000"/>
          </a:bodyPr>
          <a:lstStyle/>
          <a:p>
            <a:r>
              <a:rPr lang="en-US" dirty="0"/>
              <a:t>This is a single group, observation before treatment, the treatment, then observation after treatment</a:t>
            </a:r>
          </a:p>
          <a:p>
            <a:r>
              <a:rPr lang="en-US" dirty="0"/>
              <a:t>Group can be 1 individual or entity, like an institution or country.</a:t>
            </a:r>
          </a:p>
          <a:p>
            <a:r>
              <a:rPr lang="en-US" dirty="0"/>
              <a:t>X is the treatment on the group</a:t>
            </a:r>
          </a:p>
          <a:p>
            <a:r>
              <a:rPr lang="en-US" dirty="0"/>
              <a:t>O is the observation of the outcome of interest.</a:t>
            </a:r>
          </a:p>
          <a:p>
            <a:pPr lvl="1"/>
            <a:r>
              <a:rPr lang="en-US" dirty="0"/>
              <a:t>The O before X is called pre-test</a:t>
            </a:r>
          </a:p>
          <a:p>
            <a:pPr lvl="1"/>
            <a:r>
              <a:rPr lang="en-US" dirty="0"/>
              <a:t>The O after X is called post-test</a:t>
            </a:r>
          </a:p>
          <a:p>
            <a:pPr lvl="1"/>
            <a:endParaRPr lang="en-US" dirty="0"/>
          </a:p>
          <a:p>
            <a:r>
              <a:rPr lang="en-US" dirty="0"/>
              <a:t>Example</a:t>
            </a:r>
          </a:p>
          <a:p>
            <a:pPr lvl="1"/>
            <a:r>
              <a:rPr lang="en-US" dirty="0"/>
              <a:t>G = World community</a:t>
            </a:r>
          </a:p>
          <a:p>
            <a:pPr lvl="1"/>
            <a:r>
              <a:rPr lang="en-US" dirty="0"/>
              <a:t>O = People’s Attitudes towards Vaccines Before COVID-19</a:t>
            </a:r>
          </a:p>
          <a:p>
            <a:pPr lvl="1"/>
            <a:r>
              <a:rPr lang="en-US" dirty="0"/>
              <a:t>X = COVID-19</a:t>
            </a:r>
          </a:p>
          <a:p>
            <a:pPr lvl="1"/>
            <a:r>
              <a:rPr lang="en-US" dirty="0"/>
              <a:t>O = People’s Attitudes towards Vaccines After COVID-19</a:t>
            </a:r>
          </a:p>
          <a:p>
            <a:pPr lvl="1"/>
            <a:endParaRPr lang="en-US" dirty="0"/>
          </a:p>
        </p:txBody>
      </p:sp>
    </p:spTree>
    <p:extLst>
      <p:ext uri="{BB962C8B-B14F-4D97-AF65-F5344CB8AC3E}">
        <p14:creationId xmlns:p14="http://schemas.microsoft.com/office/powerpoint/2010/main" val="37946857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7B61A-A193-4528-B3F7-8C4A4EA83CC0}"/>
              </a:ext>
            </a:extLst>
          </p:cNvPr>
          <p:cNvSpPr>
            <a:spLocks noGrp="1"/>
          </p:cNvSpPr>
          <p:nvPr>
            <p:ph type="title"/>
          </p:nvPr>
        </p:nvSpPr>
        <p:spPr/>
        <p:txBody>
          <a:bodyPr/>
          <a:lstStyle/>
          <a:p>
            <a:r>
              <a:rPr lang="en-US" b="1" dirty="0"/>
              <a:t>Example 4: G X O and G _ O</a:t>
            </a:r>
          </a:p>
        </p:txBody>
      </p:sp>
      <p:sp>
        <p:nvSpPr>
          <p:cNvPr id="3" name="Content Placeholder 2">
            <a:extLst>
              <a:ext uri="{FF2B5EF4-FFF2-40B4-BE49-F238E27FC236}">
                <a16:creationId xmlns:a16="http://schemas.microsoft.com/office/drawing/2014/main" id="{E424C760-692C-4D01-8E85-F69292413F87}"/>
              </a:ext>
            </a:extLst>
          </p:cNvPr>
          <p:cNvSpPr>
            <a:spLocks noGrp="1"/>
          </p:cNvSpPr>
          <p:nvPr>
            <p:ph idx="1"/>
          </p:nvPr>
        </p:nvSpPr>
        <p:spPr/>
        <p:txBody>
          <a:bodyPr/>
          <a:lstStyle/>
          <a:p>
            <a:r>
              <a:rPr lang="en-US" dirty="0"/>
              <a:t>This is a two-group design. Group 1 receives them treatment, then is observed. Group 2 does not receive the treatment, then observed.</a:t>
            </a:r>
          </a:p>
          <a:p>
            <a:endParaRPr lang="en-US" dirty="0"/>
          </a:p>
          <a:p>
            <a:r>
              <a:rPr lang="en-US" dirty="0"/>
              <a:t>Example</a:t>
            </a:r>
          </a:p>
          <a:p>
            <a:pPr lvl="1"/>
            <a:r>
              <a:rPr lang="en-US" dirty="0"/>
              <a:t>G = World community</a:t>
            </a:r>
          </a:p>
          <a:p>
            <a:pPr lvl="2"/>
            <a:r>
              <a:rPr lang="en-US" dirty="0"/>
              <a:t>1</a:t>
            </a:r>
            <a:r>
              <a:rPr lang="en-US" baseline="30000" dirty="0"/>
              <a:t>st</a:t>
            </a:r>
            <a:r>
              <a:rPr lang="en-US" dirty="0"/>
              <a:t> G: Global North (think U.S., Europe, east Asia)</a:t>
            </a:r>
          </a:p>
          <a:p>
            <a:pPr lvl="2"/>
            <a:r>
              <a:rPr lang="en-US" dirty="0"/>
              <a:t>2</a:t>
            </a:r>
            <a:r>
              <a:rPr lang="en-US" baseline="30000" dirty="0"/>
              <a:t>nd</a:t>
            </a:r>
            <a:r>
              <a:rPr lang="en-US" dirty="0"/>
              <a:t> G: Global South (think South America, Africa, south Asia)</a:t>
            </a:r>
          </a:p>
          <a:p>
            <a:pPr lvl="1"/>
            <a:r>
              <a:rPr lang="en-US" dirty="0"/>
              <a:t>X = treatment (i.e. Lock Downs)</a:t>
            </a:r>
          </a:p>
          <a:p>
            <a:pPr lvl="1"/>
            <a:r>
              <a:rPr lang="en-US" dirty="0"/>
              <a:t>_ = absence of treatment (i.e. no Lock Downs)</a:t>
            </a:r>
          </a:p>
          <a:p>
            <a:pPr lvl="1"/>
            <a:r>
              <a:rPr lang="en-US" dirty="0"/>
              <a:t>O = COVID-19 infection rate</a:t>
            </a:r>
          </a:p>
        </p:txBody>
      </p:sp>
    </p:spTree>
    <p:extLst>
      <p:ext uri="{BB962C8B-B14F-4D97-AF65-F5344CB8AC3E}">
        <p14:creationId xmlns:p14="http://schemas.microsoft.com/office/powerpoint/2010/main" val="1312212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D7FC24-D19E-4646-8DF1-80D3FA27032E}"/>
              </a:ext>
            </a:extLst>
          </p:cNvPr>
          <p:cNvSpPr>
            <a:spLocks noGrp="1"/>
          </p:cNvSpPr>
          <p:nvPr>
            <p:ph type="title"/>
          </p:nvPr>
        </p:nvSpPr>
        <p:spPr/>
        <p:txBody>
          <a:bodyPr/>
          <a:lstStyle/>
          <a:p>
            <a:r>
              <a:rPr lang="en-US" b="1" dirty="0"/>
              <a:t>Example 5: </a:t>
            </a:r>
            <a:r>
              <a:rPr lang="pt-BR" b="1" dirty="0"/>
              <a:t>G O X O and G O _ O</a:t>
            </a:r>
            <a:endParaRPr lang="en-US" b="1" dirty="0"/>
          </a:p>
        </p:txBody>
      </p:sp>
      <p:sp>
        <p:nvSpPr>
          <p:cNvPr id="3" name="Content Placeholder 2">
            <a:extLst>
              <a:ext uri="{FF2B5EF4-FFF2-40B4-BE49-F238E27FC236}">
                <a16:creationId xmlns:a16="http://schemas.microsoft.com/office/drawing/2014/main" id="{82B8C376-1374-4F18-9959-DD4EA0A792F4}"/>
              </a:ext>
            </a:extLst>
          </p:cNvPr>
          <p:cNvSpPr>
            <a:spLocks noGrp="1"/>
          </p:cNvSpPr>
          <p:nvPr>
            <p:ph idx="1"/>
          </p:nvPr>
        </p:nvSpPr>
        <p:spPr/>
        <p:txBody>
          <a:bodyPr>
            <a:normAutofit fontScale="92500" lnSpcReduction="10000"/>
          </a:bodyPr>
          <a:lstStyle/>
          <a:p>
            <a:r>
              <a:rPr lang="en-US" dirty="0"/>
              <a:t>This a two-group design. Group 1 and Group 2 are observed, then Group 1 receives the treatment while Group 2 does not receive the treatment. Finally, both Groups are observed again.</a:t>
            </a:r>
          </a:p>
          <a:p>
            <a:endParaRPr lang="en-US" dirty="0"/>
          </a:p>
          <a:p>
            <a:r>
              <a:rPr lang="en-US" dirty="0"/>
              <a:t>Example</a:t>
            </a:r>
          </a:p>
          <a:p>
            <a:pPr lvl="1"/>
            <a:r>
              <a:rPr lang="en-US" dirty="0"/>
              <a:t>G = World community</a:t>
            </a:r>
          </a:p>
          <a:p>
            <a:pPr lvl="2"/>
            <a:r>
              <a:rPr lang="en-US" dirty="0"/>
              <a:t>1</a:t>
            </a:r>
            <a:r>
              <a:rPr lang="en-US" baseline="30000" dirty="0"/>
              <a:t>st</a:t>
            </a:r>
            <a:r>
              <a:rPr lang="en-US" dirty="0"/>
              <a:t> G: Global North (think U.S., Europe, east Asia)</a:t>
            </a:r>
          </a:p>
          <a:p>
            <a:pPr lvl="2"/>
            <a:r>
              <a:rPr lang="en-US" dirty="0"/>
              <a:t>2</a:t>
            </a:r>
            <a:r>
              <a:rPr lang="en-US" baseline="30000" dirty="0"/>
              <a:t>nd</a:t>
            </a:r>
            <a:r>
              <a:rPr lang="en-US" dirty="0"/>
              <a:t> G: Global South (think South America, Africa, south Asia)</a:t>
            </a:r>
          </a:p>
          <a:p>
            <a:pPr lvl="1"/>
            <a:r>
              <a:rPr lang="en-US" dirty="0"/>
              <a:t>O = COVID-19 infection rate Before X</a:t>
            </a:r>
          </a:p>
          <a:p>
            <a:pPr lvl="1"/>
            <a:r>
              <a:rPr lang="en-US" dirty="0"/>
              <a:t>X = treatment (i.e. Lock Downs)</a:t>
            </a:r>
          </a:p>
          <a:p>
            <a:pPr lvl="1"/>
            <a:r>
              <a:rPr lang="en-US" dirty="0"/>
              <a:t>_ = absence of treatment (i.e. no Lock Downs)</a:t>
            </a:r>
          </a:p>
          <a:p>
            <a:pPr lvl="1"/>
            <a:r>
              <a:rPr lang="en-US" dirty="0"/>
              <a:t>O = COVID-19 infection rate After X</a:t>
            </a:r>
          </a:p>
        </p:txBody>
      </p:sp>
    </p:spTree>
    <p:extLst>
      <p:ext uri="{BB962C8B-B14F-4D97-AF65-F5344CB8AC3E}">
        <p14:creationId xmlns:p14="http://schemas.microsoft.com/office/powerpoint/2010/main" val="14984449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3D5AF-A440-4477-876A-1529730C0792}"/>
              </a:ext>
            </a:extLst>
          </p:cNvPr>
          <p:cNvSpPr>
            <a:spLocks noGrp="1"/>
          </p:cNvSpPr>
          <p:nvPr>
            <p:ph type="title"/>
          </p:nvPr>
        </p:nvSpPr>
        <p:spPr/>
        <p:txBody>
          <a:bodyPr/>
          <a:lstStyle/>
          <a:p>
            <a:r>
              <a:rPr lang="pt-BR" b="1" dirty="0"/>
              <a:t>Example 6: G O X O _ O and G O _ O X O.</a:t>
            </a:r>
            <a:endParaRPr lang="en-US" b="1" dirty="0"/>
          </a:p>
        </p:txBody>
      </p:sp>
      <p:sp>
        <p:nvSpPr>
          <p:cNvPr id="3" name="Content Placeholder 2">
            <a:extLst>
              <a:ext uri="{FF2B5EF4-FFF2-40B4-BE49-F238E27FC236}">
                <a16:creationId xmlns:a16="http://schemas.microsoft.com/office/drawing/2014/main" id="{229EC3D2-F78D-4C42-884D-E699C788344D}"/>
              </a:ext>
            </a:extLst>
          </p:cNvPr>
          <p:cNvSpPr>
            <a:spLocks noGrp="1"/>
          </p:cNvSpPr>
          <p:nvPr>
            <p:ph idx="1"/>
          </p:nvPr>
        </p:nvSpPr>
        <p:spPr/>
        <p:txBody>
          <a:bodyPr>
            <a:normAutofit fontScale="92500" lnSpcReduction="10000"/>
          </a:bodyPr>
          <a:lstStyle/>
          <a:p>
            <a:r>
              <a:rPr lang="en-US" dirty="0"/>
              <a:t> This is a two-group design, known as a switching replications design. Group 1 and Group 2 are observed, then Group 1 receives the treatment, while Group 2 does not receive the treatment. Then both Groups are observed. Next, Group 1 does not re-receive the treatment, and Group 2 receives the treatment for the first time. Then both groups are observed again.</a:t>
            </a:r>
          </a:p>
          <a:p>
            <a:endParaRPr lang="en-US" dirty="0"/>
          </a:p>
          <a:p>
            <a:r>
              <a:rPr lang="en-US" dirty="0"/>
              <a:t>Example</a:t>
            </a:r>
          </a:p>
          <a:p>
            <a:pPr lvl="1"/>
            <a:r>
              <a:rPr lang="en-US" dirty="0"/>
              <a:t>Write an example of your own.</a:t>
            </a:r>
          </a:p>
          <a:p>
            <a:pPr lvl="2"/>
            <a:r>
              <a:rPr lang="en-US" dirty="0"/>
              <a:t>If you do, email me with an explanation.</a:t>
            </a:r>
          </a:p>
          <a:p>
            <a:pPr lvl="3"/>
            <a:r>
              <a:rPr lang="en-US" dirty="0"/>
              <a:t>I will reply with a 😃.</a:t>
            </a:r>
          </a:p>
          <a:p>
            <a:pPr lvl="3"/>
            <a:r>
              <a:rPr lang="en-US" dirty="0"/>
              <a:t>I may even send a 🎁 card.</a:t>
            </a:r>
          </a:p>
          <a:p>
            <a:pPr lvl="4"/>
            <a:r>
              <a:rPr lang="en-US" dirty="0"/>
              <a:t>Yes, this is an Easter 🥚.</a:t>
            </a:r>
          </a:p>
        </p:txBody>
      </p:sp>
    </p:spTree>
    <p:extLst>
      <p:ext uri="{BB962C8B-B14F-4D97-AF65-F5344CB8AC3E}">
        <p14:creationId xmlns:p14="http://schemas.microsoft.com/office/powerpoint/2010/main" val="4061177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AAC942-1EC2-4471-9FB9-56656D1D3592}"/>
              </a:ext>
            </a:extLst>
          </p:cNvPr>
          <p:cNvSpPr>
            <a:spLocks noGrp="1"/>
          </p:cNvSpPr>
          <p:nvPr>
            <p:ph type="title"/>
          </p:nvPr>
        </p:nvSpPr>
        <p:spPr/>
        <p:txBody>
          <a:bodyPr/>
          <a:lstStyle/>
          <a:p>
            <a:r>
              <a:rPr lang="en-US" b="1" dirty="0"/>
              <a:t>Why You Have a Hard Time Finding the Research Design in an Article</a:t>
            </a:r>
          </a:p>
        </p:txBody>
      </p:sp>
      <p:sp>
        <p:nvSpPr>
          <p:cNvPr id="3" name="Content Placeholder 2">
            <a:extLst>
              <a:ext uri="{FF2B5EF4-FFF2-40B4-BE49-F238E27FC236}">
                <a16:creationId xmlns:a16="http://schemas.microsoft.com/office/drawing/2014/main" id="{E3F633D5-2249-4964-B006-9D68B174A9D7}"/>
              </a:ext>
            </a:extLst>
          </p:cNvPr>
          <p:cNvSpPr>
            <a:spLocks noGrp="1"/>
          </p:cNvSpPr>
          <p:nvPr>
            <p:ph idx="1"/>
          </p:nvPr>
        </p:nvSpPr>
        <p:spPr/>
        <p:txBody>
          <a:bodyPr>
            <a:normAutofit fontScale="92500" lnSpcReduction="10000"/>
          </a:bodyPr>
          <a:lstStyle/>
          <a:p>
            <a:pPr marL="514350" indent="-514350">
              <a:buFont typeface="+mj-lt"/>
              <a:buAutoNum type="arabicPeriod"/>
            </a:pPr>
            <a:r>
              <a:rPr lang="en-US" dirty="0"/>
              <a:t>Research design notation is not common in political science journal articles.</a:t>
            </a:r>
          </a:p>
          <a:p>
            <a:pPr marL="971550" lvl="1" indent="-514350">
              <a:buFont typeface="+mj-lt"/>
              <a:buAutoNum type="arabicPeriod"/>
            </a:pPr>
            <a:r>
              <a:rPr lang="en-US" dirty="0"/>
              <a:t>Political scientists do not agree on a conceptual, let alone an operational, definition of research design.</a:t>
            </a:r>
          </a:p>
          <a:p>
            <a:pPr marL="1428750" lvl="2" indent="-514350">
              <a:buFont typeface="+mj-lt"/>
              <a:buAutoNum type="arabicPeriod"/>
            </a:pPr>
            <a:r>
              <a:rPr lang="en-US" dirty="0"/>
              <a:t>This lack of agreement is a function of the diversity of graduate training and experiences.</a:t>
            </a:r>
          </a:p>
          <a:p>
            <a:pPr marL="1428750" lvl="2" indent="-514350">
              <a:buFont typeface="+mj-lt"/>
              <a:buAutoNum type="arabicPeriod"/>
            </a:pPr>
            <a:r>
              <a:rPr lang="en-US" dirty="0"/>
              <a:t>Personally, I struggled with this concept for years during my Ph.D. program at UC Merced. The struggle led me to engage many books and articles on the concept.</a:t>
            </a:r>
          </a:p>
          <a:p>
            <a:pPr marL="514350" indent="-514350">
              <a:buFont typeface="+mj-lt"/>
              <a:buAutoNum type="arabicPeriod"/>
            </a:pPr>
            <a:r>
              <a:rPr lang="en-US" dirty="0"/>
              <a:t>Research design can be broadly defined or narrowly defined.</a:t>
            </a:r>
          </a:p>
          <a:p>
            <a:pPr marL="971550" lvl="1" indent="-514350">
              <a:buFont typeface="+mj-lt"/>
              <a:buAutoNum type="arabicPeriod"/>
            </a:pPr>
            <a:r>
              <a:rPr lang="en-US" dirty="0"/>
              <a:t>The broad definition essentially encompasses the entire research process of idea, theory, hypothesis, empirical analysis, and conclusions.</a:t>
            </a:r>
          </a:p>
          <a:p>
            <a:pPr marL="971550" lvl="1" indent="-514350">
              <a:buFont typeface="+mj-lt"/>
              <a:buAutoNum type="arabicPeriod"/>
            </a:pPr>
            <a:r>
              <a:rPr lang="en-US" dirty="0"/>
              <a:t>A narrow definition, which is the one I use, is simply how groups are compared.</a:t>
            </a:r>
          </a:p>
          <a:p>
            <a:pPr marL="514350" indent="-514350">
              <a:buFont typeface="+mj-lt"/>
              <a:buAutoNum type="arabicPeriod"/>
            </a:pPr>
            <a:r>
              <a:rPr lang="en-US" dirty="0"/>
              <a:t>Most political science articles adopt a broad definition of research design.</a:t>
            </a:r>
          </a:p>
        </p:txBody>
      </p:sp>
    </p:spTree>
    <p:extLst>
      <p:ext uri="{BB962C8B-B14F-4D97-AF65-F5344CB8AC3E}">
        <p14:creationId xmlns:p14="http://schemas.microsoft.com/office/powerpoint/2010/main" val="41893630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9">
            <a:extLst>
              <a:ext uri="{FF2B5EF4-FFF2-40B4-BE49-F238E27FC236}">
                <a16:creationId xmlns:a16="http://schemas.microsoft.com/office/drawing/2014/main" id="{58153EC8-8E01-4D70-B575-24ABD35A11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6388129"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7D4832-63E9-49CB-A9BA-F71296E3BCBC}"/>
              </a:ext>
            </a:extLst>
          </p:cNvPr>
          <p:cNvSpPr>
            <a:spLocks noGrp="1"/>
          </p:cNvSpPr>
          <p:nvPr>
            <p:ph type="title"/>
          </p:nvPr>
        </p:nvSpPr>
        <p:spPr>
          <a:xfrm>
            <a:off x="652750" y="657498"/>
            <a:ext cx="4806184" cy="3644537"/>
          </a:xfrm>
          <a:noFill/>
        </p:spPr>
        <p:txBody>
          <a:bodyPr vert="horz" lIns="91440" tIns="45720" rIns="91440" bIns="45720" rtlCol="0" anchor="b">
            <a:normAutofit/>
          </a:bodyPr>
          <a:lstStyle/>
          <a:p>
            <a:r>
              <a:rPr lang="en-US" sz="5000" b="1">
                <a:solidFill>
                  <a:schemeClr val="bg1"/>
                </a:solidFill>
              </a:rPr>
              <a:t>Walkthrough of a Two-Group, Pre-test and Post-test Research Design</a:t>
            </a:r>
          </a:p>
        </p:txBody>
      </p:sp>
      <p:sp>
        <p:nvSpPr>
          <p:cNvPr id="4" name="Text Placeholder 3">
            <a:extLst>
              <a:ext uri="{FF2B5EF4-FFF2-40B4-BE49-F238E27FC236}">
                <a16:creationId xmlns:a16="http://schemas.microsoft.com/office/drawing/2014/main" id="{83509951-3760-4CD1-BEDF-EDF0F7D0F36C}"/>
              </a:ext>
            </a:extLst>
          </p:cNvPr>
          <p:cNvSpPr>
            <a:spLocks noGrp="1"/>
          </p:cNvSpPr>
          <p:nvPr>
            <p:ph type="body" idx="1"/>
          </p:nvPr>
        </p:nvSpPr>
        <p:spPr>
          <a:xfrm>
            <a:off x="652750" y="4545874"/>
            <a:ext cx="4806184" cy="1672046"/>
          </a:xfrm>
          <a:noFill/>
        </p:spPr>
        <p:txBody>
          <a:bodyPr vert="horz" lIns="91440" tIns="45720" rIns="91440" bIns="45720" rtlCol="0">
            <a:normAutofit/>
          </a:bodyPr>
          <a:lstStyle/>
          <a:p>
            <a:endParaRPr lang="en-US" sz="2800">
              <a:solidFill>
                <a:schemeClr val="bg1"/>
              </a:solidFill>
            </a:endParaRPr>
          </a:p>
        </p:txBody>
      </p:sp>
      <p:pic>
        <p:nvPicPr>
          <p:cNvPr id="13" name="Picture 5" descr="3D spheres connected with a red line">
            <a:extLst>
              <a:ext uri="{FF2B5EF4-FFF2-40B4-BE49-F238E27FC236}">
                <a16:creationId xmlns:a16="http://schemas.microsoft.com/office/drawing/2014/main" id="{724FB9F8-31A4-4DD5-B456-147605C06DAF}"/>
              </a:ext>
            </a:extLst>
          </p:cNvPr>
          <p:cNvPicPr>
            <a:picLocks noChangeAspect="1"/>
          </p:cNvPicPr>
          <p:nvPr/>
        </p:nvPicPr>
        <p:blipFill rotWithShape="1">
          <a:blip r:embed="rId2"/>
          <a:srcRect l="19556" r="13671"/>
          <a:stretch/>
        </p:blipFill>
        <p:spPr>
          <a:xfrm>
            <a:off x="6095999" y="10"/>
            <a:ext cx="6105655" cy="6857990"/>
          </a:xfrm>
          <a:prstGeom prst="rect">
            <a:avLst/>
          </a:prstGeom>
        </p:spPr>
      </p:pic>
    </p:spTree>
    <p:extLst>
      <p:ext uri="{BB962C8B-B14F-4D97-AF65-F5344CB8AC3E}">
        <p14:creationId xmlns:p14="http://schemas.microsoft.com/office/powerpoint/2010/main" val="3178418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F860E2-26E4-40DB-9BA7-242F96AB7452}"/>
              </a:ext>
            </a:extLst>
          </p:cNvPr>
          <p:cNvSpPr>
            <a:spLocks noGrp="1"/>
          </p:cNvSpPr>
          <p:nvPr>
            <p:ph type="title"/>
          </p:nvPr>
        </p:nvSpPr>
        <p:spPr/>
        <p:txBody>
          <a:bodyPr/>
          <a:lstStyle/>
          <a:p>
            <a:r>
              <a:rPr lang="en-US" b="1" dirty="0"/>
              <a:t>Step 1</a:t>
            </a:r>
          </a:p>
        </p:txBody>
      </p:sp>
      <p:sp>
        <p:nvSpPr>
          <p:cNvPr id="5" name="Content Placeholder 4">
            <a:extLst>
              <a:ext uri="{FF2B5EF4-FFF2-40B4-BE49-F238E27FC236}">
                <a16:creationId xmlns:a16="http://schemas.microsoft.com/office/drawing/2014/main" id="{CB97518B-1B69-4199-BAF1-8D45414FAD15}"/>
              </a:ext>
            </a:extLst>
          </p:cNvPr>
          <p:cNvSpPr>
            <a:spLocks noGrp="1"/>
          </p:cNvSpPr>
          <p:nvPr>
            <p:ph idx="1"/>
          </p:nvPr>
        </p:nvSpPr>
        <p:spPr/>
        <p:txBody>
          <a:bodyPr/>
          <a:lstStyle/>
          <a:p>
            <a:r>
              <a:rPr lang="en-US" dirty="0"/>
              <a:t>Recall example 5: G O X O and G O _ O.</a:t>
            </a:r>
          </a:p>
          <a:p>
            <a:r>
              <a:rPr lang="en-US" dirty="0"/>
              <a:t>This a two-group design. Group 1 and Group 2 are observed, then Group 1 receives the treatment while Group 2 does not receive the treatment. Finally, both Groups are observed again. We can rewrite this explanation as the following:</a:t>
            </a:r>
          </a:p>
          <a:p>
            <a:endParaRPr lang="en-US" dirty="0"/>
          </a:p>
          <a:p>
            <a:pPr marL="0" indent="0" algn="ctr">
              <a:buNone/>
            </a:pPr>
            <a:r>
              <a:rPr lang="pt-BR" sz="4800" b="1" dirty="0">
                <a:latin typeface="Courier New" panose="02070309020205020404" pitchFamily="49" charset="0"/>
                <a:cs typeface="Courier New" panose="02070309020205020404" pitchFamily="49" charset="0"/>
              </a:rPr>
              <a:t>G O X O</a:t>
            </a:r>
          </a:p>
          <a:p>
            <a:pPr marL="0" indent="0" algn="ctr">
              <a:buNone/>
            </a:pPr>
            <a:r>
              <a:rPr lang="pt-BR" sz="4800" b="1" dirty="0">
                <a:latin typeface="Courier New" panose="02070309020205020404" pitchFamily="49" charset="0"/>
                <a:cs typeface="Courier New" panose="02070309020205020404" pitchFamily="49" charset="0"/>
              </a:rPr>
              <a:t>G O _ O</a:t>
            </a:r>
            <a:endParaRPr lang="en-US" sz="48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119752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F860E2-26E4-40DB-9BA7-242F96AB7452}"/>
              </a:ext>
            </a:extLst>
          </p:cNvPr>
          <p:cNvSpPr>
            <a:spLocks noGrp="1"/>
          </p:cNvSpPr>
          <p:nvPr>
            <p:ph type="title"/>
          </p:nvPr>
        </p:nvSpPr>
        <p:spPr/>
        <p:txBody>
          <a:bodyPr/>
          <a:lstStyle/>
          <a:p>
            <a:r>
              <a:rPr lang="en-US" b="1" dirty="0"/>
              <a:t>Step 2</a:t>
            </a:r>
          </a:p>
        </p:txBody>
      </p:sp>
      <p:sp>
        <p:nvSpPr>
          <p:cNvPr id="5" name="Content Placeholder 4">
            <a:extLst>
              <a:ext uri="{FF2B5EF4-FFF2-40B4-BE49-F238E27FC236}">
                <a16:creationId xmlns:a16="http://schemas.microsoft.com/office/drawing/2014/main" id="{CB97518B-1B69-4199-BAF1-8D45414FAD15}"/>
              </a:ext>
            </a:extLst>
          </p:cNvPr>
          <p:cNvSpPr>
            <a:spLocks noGrp="1"/>
          </p:cNvSpPr>
          <p:nvPr>
            <p:ph idx="1"/>
          </p:nvPr>
        </p:nvSpPr>
        <p:spPr/>
        <p:txBody>
          <a:bodyPr/>
          <a:lstStyle/>
          <a:p>
            <a:pPr marL="0" indent="0" algn="ctr">
              <a:buNone/>
            </a:pPr>
            <a:r>
              <a:rPr lang="pt-BR" sz="4800" b="1" dirty="0">
                <a:latin typeface="Courier New" panose="02070309020205020404" pitchFamily="49" charset="0"/>
                <a:cs typeface="Courier New" panose="02070309020205020404" pitchFamily="49" charset="0"/>
              </a:rPr>
              <a:t>G O X O</a:t>
            </a:r>
          </a:p>
          <a:p>
            <a:pPr marL="0" indent="0" algn="ctr">
              <a:buNone/>
            </a:pPr>
            <a:r>
              <a:rPr lang="pt-BR" sz="4800" b="1" dirty="0">
                <a:latin typeface="Courier New" panose="02070309020205020404" pitchFamily="49" charset="0"/>
                <a:cs typeface="Courier New" panose="02070309020205020404" pitchFamily="49" charset="0"/>
              </a:rPr>
              <a:t>G O _ O</a:t>
            </a:r>
          </a:p>
          <a:p>
            <a:endParaRPr lang="en-US" dirty="0"/>
          </a:p>
          <a:p>
            <a:r>
              <a:rPr lang="en-US" dirty="0"/>
              <a:t>We read this notation from left to right, and line by line. For example, G O X O would be read as “Group 1, outcome variable before and after the treatment.” And G O _ O would be read as “Group 2, outcome variable before and after the absence of the treatment.”</a:t>
            </a:r>
          </a:p>
        </p:txBody>
      </p:sp>
    </p:spTree>
    <p:extLst>
      <p:ext uri="{BB962C8B-B14F-4D97-AF65-F5344CB8AC3E}">
        <p14:creationId xmlns:p14="http://schemas.microsoft.com/office/powerpoint/2010/main" val="40141876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F860E2-26E4-40DB-9BA7-242F96AB7452}"/>
              </a:ext>
            </a:extLst>
          </p:cNvPr>
          <p:cNvSpPr>
            <a:spLocks noGrp="1"/>
          </p:cNvSpPr>
          <p:nvPr>
            <p:ph type="title"/>
          </p:nvPr>
        </p:nvSpPr>
        <p:spPr/>
        <p:txBody>
          <a:bodyPr/>
          <a:lstStyle/>
          <a:p>
            <a:r>
              <a:rPr lang="en-US" b="1" dirty="0"/>
              <a:t>Step 3</a:t>
            </a:r>
          </a:p>
        </p:txBody>
      </p:sp>
      <p:sp>
        <p:nvSpPr>
          <p:cNvPr id="5" name="Content Placeholder 4">
            <a:extLst>
              <a:ext uri="{FF2B5EF4-FFF2-40B4-BE49-F238E27FC236}">
                <a16:creationId xmlns:a16="http://schemas.microsoft.com/office/drawing/2014/main" id="{CB97518B-1B69-4199-BAF1-8D45414FAD15}"/>
              </a:ext>
            </a:extLst>
          </p:cNvPr>
          <p:cNvSpPr>
            <a:spLocks noGrp="1"/>
          </p:cNvSpPr>
          <p:nvPr>
            <p:ph idx="1"/>
          </p:nvPr>
        </p:nvSpPr>
        <p:spPr/>
        <p:txBody>
          <a:bodyPr>
            <a:normAutofit/>
          </a:bodyPr>
          <a:lstStyle/>
          <a:p>
            <a:r>
              <a:rPr lang="en-US" dirty="0"/>
              <a:t>We can take the notation used above, and add subscripts to differentiate between the G and O symbols:</a:t>
            </a:r>
          </a:p>
          <a:p>
            <a:endParaRPr lang="en-US" dirty="0"/>
          </a:p>
          <a:p>
            <a:pPr marL="0" indent="0" algn="ctr">
              <a:buNone/>
            </a:pPr>
            <a:r>
              <a:rPr lang="pt-BR" sz="4800" b="1" dirty="0">
                <a:latin typeface="Courier New" panose="02070309020205020404" pitchFamily="49" charset="0"/>
                <a:cs typeface="Courier New" panose="02070309020205020404" pitchFamily="49" charset="0"/>
              </a:rPr>
              <a:t>G1 O</a:t>
            </a:r>
            <a:r>
              <a:rPr lang="pt-BR" sz="4800" b="1" baseline="-25000" dirty="0">
                <a:latin typeface="Courier New" panose="02070309020205020404" pitchFamily="49" charset="0"/>
                <a:cs typeface="Courier New" panose="02070309020205020404" pitchFamily="49" charset="0"/>
              </a:rPr>
              <a:t>1b</a:t>
            </a:r>
            <a:r>
              <a:rPr lang="pt-BR" sz="4800" b="1" dirty="0">
                <a:latin typeface="Courier New" panose="02070309020205020404" pitchFamily="49" charset="0"/>
                <a:cs typeface="Courier New" panose="02070309020205020404" pitchFamily="49" charset="0"/>
              </a:rPr>
              <a:t> X O</a:t>
            </a:r>
            <a:r>
              <a:rPr lang="pt-BR" sz="4800" b="1" baseline="-25000" dirty="0">
                <a:latin typeface="Courier New" panose="02070309020205020404" pitchFamily="49" charset="0"/>
                <a:cs typeface="Courier New" panose="02070309020205020404" pitchFamily="49" charset="0"/>
              </a:rPr>
              <a:t>1a</a:t>
            </a:r>
            <a:r>
              <a:rPr lang="pt-BR" sz="4800" b="1" dirty="0">
                <a:latin typeface="Courier New" panose="02070309020205020404" pitchFamily="49" charset="0"/>
                <a:cs typeface="Courier New" panose="02070309020205020404" pitchFamily="49" charset="0"/>
              </a:rPr>
              <a:t> </a:t>
            </a:r>
          </a:p>
          <a:p>
            <a:pPr marL="0" indent="0" algn="ctr">
              <a:buNone/>
            </a:pPr>
            <a:r>
              <a:rPr lang="pt-BR" sz="4800" b="1" dirty="0">
                <a:latin typeface="Courier New" panose="02070309020205020404" pitchFamily="49" charset="0"/>
                <a:cs typeface="Courier New" panose="02070309020205020404" pitchFamily="49" charset="0"/>
              </a:rPr>
              <a:t>G2 O</a:t>
            </a:r>
            <a:r>
              <a:rPr lang="pt-BR" sz="4800" b="1" baseline="-25000" dirty="0">
                <a:latin typeface="Courier New" panose="02070309020205020404" pitchFamily="49" charset="0"/>
                <a:cs typeface="Courier New" panose="02070309020205020404" pitchFamily="49" charset="0"/>
              </a:rPr>
              <a:t>2b</a:t>
            </a:r>
            <a:r>
              <a:rPr lang="pt-BR" sz="4800" b="1" dirty="0">
                <a:latin typeface="Courier New" panose="02070309020205020404" pitchFamily="49" charset="0"/>
                <a:cs typeface="Courier New" panose="02070309020205020404" pitchFamily="49" charset="0"/>
              </a:rPr>
              <a:t> _ O</a:t>
            </a:r>
            <a:r>
              <a:rPr lang="pt-BR" sz="4800" b="1" baseline="-25000" dirty="0">
                <a:latin typeface="Courier New" panose="02070309020205020404" pitchFamily="49" charset="0"/>
                <a:cs typeface="Courier New" panose="02070309020205020404" pitchFamily="49" charset="0"/>
              </a:rPr>
              <a:t>2a</a:t>
            </a:r>
            <a:r>
              <a:rPr lang="pt-BR" sz="4800" b="1" dirty="0">
                <a:latin typeface="Courier New" panose="02070309020205020404" pitchFamily="49" charset="0"/>
                <a:cs typeface="Courier New" panose="02070309020205020404" pitchFamily="49" charset="0"/>
              </a:rPr>
              <a:t> </a:t>
            </a:r>
            <a:endParaRPr lang="en-US" sz="4800" b="1"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0077852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6F860E2-26E4-40DB-9BA7-242F96AB7452}"/>
              </a:ext>
            </a:extLst>
          </p:cNvPr>
          <p:cNvSpPr>
            <a:spLocks noGrp="1"/>
          </p:cNvSpPr>
          <p:nvPr>
            <p:ph type="title"/>
          </p:nvPr>
        </p:nvSpPr>
        <p:spPr/>
        <p:txBody>
          <a:bodyPr/>
          <a:lstStyle/>
          <a:p>
            <a:r>
              <a:rPr lang="en-US" b="1" dirty="0"/>
              <a:t>Step 4</a:t>
            </a:r>
          </a:p>
        </p:txBody>
      </p:sp>
      <p:sp>
        <p:nvSpPr>
          <p:cNvPr id="5" name="Content Placeholder 4">
            <a:extLst>
              <a:ext uri="{FF2B5EF4-FFF2-40B4-BE49-F238E27FC236}">
                <a16:creationId xmlns:a16="http://schemas.microsoft.com/office/drawing/2014/main" id="{CB97518B-1B69-4199-BAF1-8D45414FAD15}"/>
              </a:ext>
            </a:extLst>
          </p:cNvPr>
          <p:cNvSpPr>
            <a:spLocks noGrp="1"/>
          </p:cNvSpPr>
          <p:nvPr>
            <p:ph idx="1"/>
          </p:nvPr>
        </p:nvSpPr>
        <p:spPr/>
        <p:txBody>
          <a:bodyPr>
            <a:normAutofit fontScale="70000" lnSpcReduction="20000"/>
          </a:bodyPr>
          <a:lstStyle/>
          <a:p>
            <a:pPr marL="0" indent="0" algn="ctr">
              <a:buNone/>
            </a:pPr>
            <a:r>
              <a:rPr lang="pt-BR" sz="4800" b="1" dirty="0">
                <a:latin typeface="Courier New" panose="02070309020205020404" pitchFamily="49" charset="0"/>
                <a:cs typeface="Courier New" panose="02070309020205020404" pitchFamily="49" charset="0"/>
              </a:rPr>
              <a:t>G1 O</a:t>
            </a:r>
            <a:r>
              <a:rPr lang="pt-BR" sz="4800" b="1" baseline="-25000" dirty="0">
                <a:latin typeface="Courier New" panose="02070309020205020404" pitchFamily="49" charset="0"/>
                <a:cs typeface="Courier New" panose="02070309020205020404" pitchFamily="49" charset="0"/>
              </a:rPr>
              <a:t>1b</a:t>
            </a:r>
            <a:r>
              <a:rPr lang="pt-BR" sz="4800" b="1" dirty="0">
                <a:latin typeface="Courier New" panose="02070309020205020404" pitchFamily="49" charset="0"/>
                <a:cs typeface="Courier New" panose="02070309020205020404" pitchFamily="49" charset="0"/>
              </a:rPr>
              <a:t> X O</a:t>
            </a:r>
            <a:r>
              <a:rPr lang="pt-BR" sz="4800" b="1" baseline="-25000" dirty="0">
                <a:latin typeface="Courier New" panose="02070309020205020404" pitchFamily="49" charset="0"/>
                <a:cs typeface="Courier New" panose="02070309020205020404" pitchFamily="49" charset="0"/>
              </a:rPr>
              <a:t>1a</a:t>
            </a:r>
            <a:r>
              <a:rPr lang="pt-BR" sz="4800" b="1" dirty="0">
                <a:latin typeface="Courier New" panose="02070309020205020404" pitchFamily="49" charset="0"/>
                <a:cs typeface="Courier New" panose="02070309020205020404" pitchFamily="49" charset="0"/>
              </a:rPr>
              <a:t> </a:t>
            </a:r>
          </a:p>
          <a:p>
            <a:pPr marL="0" indent="0" algn="ctr">
              <a:buNone/>
            </a:pPr>
            <a:r>
              <a:rPr lang="pt-BR" sz="4800" b="1" dirty="0">
                <a:latin typeface="Courier New" panose="02070309020205020404" pitchFamily="49" charset="0"/>
                <a:cs typeface="Courier New" panose="02070309020205020404" pitchFamily="49" charset="0"/>
              </a:rPr>
              <a:t>G2 O</a:t>
            </a:r>
            <a:r>
              <a:rPr lang="pt-BR" sz="4800" b="1" baseline="-25000" dirty="0">
                <a:latin typeface="Courier New" panose="02070309020205020404" pitchFamily="49" charset="0"/>
                <a:cs typeface="Courier New" panose="02070309020205020404" pitchFamily="49" charset="0"/>
              </a:rPr>
              <a:t>2b</a:t>
            </a:r>
            <a:r>
              <a:rPr lang="pt-BR" sz="4800" b="1" dirty="0">
                <a:latin typeface="Courier New" panose="02070309020205020404" pitchFamily="49" charset="0"/>
                <a:cs typeface="Courier New" panose="02070309020205020404" pitchFamily="49" charset="0"/>
              </a:rPr>
              <a:t> _ O</a:t>
            </a:r>
            <a:r>
              <a:rPr lang="pt-BR" sz="4800" b="1" baseline="-25000" dirty="0">
                <a:latin typeface="Courier New" panose="02070309020205020404" pitchFamily="49" charset="0"/>
                <a:cs typeface="Courier New" panose="02070309020205020404" pitchFamily="49" charset="0"/>
              </a:rPr>
              <a:t>2a</a:t>
            </a:r>
            <a:r>
              <a:rPr lang="pt-BR" sz="4800" b="1" dirty="0">
                <a:latin typeface="Courier New" panose="02070309020205020404" pitchFamily="49" charset="0"/>
                <a:cs typeface="Courier New" panose="02070309020205020404" pitchFamily="49" charset="0"/>
              </a:rPr>
              <a:t> </a:t>
            </a:r>
          </a:p>
          <a:p>
            <a:r>
              <a:rPr lang="en-US" dirty="0"/>
              <a:t>Before we continue on, let’s define each of these symbols:</a:t>
            </a:r>
          </a:p>
          <a:p>
            <a:pPr lvl="1"/>
            <a:r>
              <a:rPr lang="en-US" dirty="0"/>
              <a:t>G1 is Group 1</a:t>
            </a:r>
          </a:p>
          <a:p>
            <a:pPr lvl="1"/>
            <a:r>
              <a:rPr lang="en-US" dirty="0"/>
              <a:t>O</a:t>
            </a:r>
            <a:r>
              <a:rPr lang="en-US" baseline="-25000" dirty="0"/>
              <a:t>1b</a:t>
            </a:r>
            <a:r>
              <a:rPr lang="en-US" dirty="0"/>
              <a:t> is value of outcome variable (aka Y variable, or Dependent Variable, from your Theory) before treatment (aka X variable, or Independent Variable, from your Theory)</a:t>
            </a:r>
          </a:p>
          <a:p>
            <a:pPr lvl="2"/>
            <a:r>
              <a:rPr lang="en-US" dirty="0"/>
              <a:t>This is also called the “pre-test” of Group 1</a:t>
            </a:r>
          </a:p>
          <a:p>
            <a:pPr lvl="1"/>
            <a:r>
              <a:rPr lang="en-US" dirty="0"/>
              <a:t>X is the Treatment (aka Independent Variable)</a:t>
            </a:r>
          </a:p>
          <a:p>
            <a:pPr lvl="1"/>
            <a:r>
              <a:rPr lang="en-US" dirty="0"/>
              <a:t>O</a:t>
            </a:r>
            <a:r>
              <a:rPr lang="en-US" baseline="-25000" dirty="0"/>
              <a:t>1a</a:t>
            </a:r>
            <a:r>
              <a:rPr lang="en-US" dirty="0"/>
              <a:t> is value of outcome variable after Treatment</a:t>
            </a:r>
          </a:p>
          <a:p>
            <a:pPr lvl="2"/>
            <a:r>
              <a:rPr lang="en-US" dirty="0"/>
              <a:t>This is also called the “post-test” of Group 1</a:t>
            </a:r>
          </a:p>
          <a:p>
            <a:pPr lvl="1"/>
            <a:r>
              <a:rPr lang="en-US" dirty="0"/>
              <a:t>G2 is Group 2</a:t>
            </a:r>
          </a:p>
          <a:p>
            <a:pPr lvl="1"/>
            <a:r>
              <a:rPr lang="en-US" dirty="0"/>
              <a:t>O</a:t>
            </a:r>
            <a:r>
              <a:rPr lang="en-US" baseline="-25000" dirty="0"/>
              <a:t>2b</a:t>
            </a:r>
            <a:r>
              <a:rPr lang="en-US" dirty="0"/>
              <a:t> is value of outcome variable for Group 2 before Treatment</a:t>
            </a:r>
          </a:p>
          <a:p>
            <a:pPr lvl="2"/>
            <a:r>
              <a:rPr lang="en-US" dirty="0"/>
              <a:t>This is also called the “pre-test” of Group 2</a:t>
            </a:r>
          </a:p>
          <a:p>
            <a:pPr lvl="1"/>
            <a:r>
              <a:rPr lang="en-US" dirty="0"/>
              <a:t>_ is the underscore symbol and represents the absence of the Treatment</a:t>
            </a:r>
          </a:p>
          <a:p>
            <a:pPr lvl="1"/>
            <a:r>
              <a:rPr lang="en-US" dirty="0"/>
              <a:t>O</a:t>
            </a:r>
            <a:r>
              <a:rPr lang="en-US" baseline="-25000" dirty="0"/>
              <a:t>2a</a:t>
            </a:r>
            <a:r>
              <a:rPr lang="en-US" dirty="0"/>
              <a:t> is value of outcome variable for Group 2 after Treatment (or Absence of Treatment in this example)</a:t>
            </a:r>
          </a:p>
          <a:p>
            <a:pPr lvl="2"/>
            <a:r>
              <a:rPr lang="en-US" dirty="0"/>
              <a:t>This is also called the “post-test” of Group 2</a:t>
            </a:r>
          </a:p>
        </p:txBody>
      </p:sp>
    </p:spTree>
    <p:extLst>
      <p:ext uri="{BB962C8B-B14F-4D97-AF65-F5344CB8AC3E}">
        <p14:creationId xmlns:p14="http://schemas.microsoft.com/office/powerpoint/2010/main" val="3709453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1">
            <a:extLst>
              <a:ext uri="{FF2B5EF4-FFF2-40B4-BE49-F238E27FC236}">
                <a16:creationId xmlns:a16="http://schemas.microsoft.com/office/drawing/2014/main" id="{257363FD-7E77-4145-9483-331A807AD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6802" cy="6858000"/>
          </a:xfrm>
          <a:prstGeom prst="rect">
            <a:avLst/>
          </a:prstGeom>
          <a:gradFill flip="none" rotWithShape="1">
            <a:gsLst>
              <a:gs pos="28000">
                <a:schemeClr val="bg2">
                  <a:alpha val="84000"/>
                </a:schemeClr>
              </a:gs>
              <a:gs pos="74000">
                <a:schemeClr val="bg1"/>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 name="Title 3">
            <a:extLst>
              <a:ext uri="{FF2B5EF4-FFF2-40B4-BE49-F238E27FC236}">
                <a16:creationId xmlns:a16="http://schemas.microsoft.com/office/drawing/2014/main" id="{D8CA6918-028B-42C1-AFFA-9B89E91980B3}"/>
              </a:ext>
            </a:extLst>
          </p:cNvPr>
          <p:cNvSpPr>
            <a:spLocks noGrp="1"/>
          </p:cNvSpPr>
          <p:nvPr>
            <p:ph type="title"/>
          </p:nvPr>
        </p:nvSpPr>
        <p:spPr>
          <a:xfrm>
            <a:off x="838200" y="365125"/>
            <a:ext cx="10515600" cy="1325563"/>
          </a:xfrm>
        </p:spPr>
        <p:txBody>
          <a:bodyPr>
            <a:normAutofit/>
          </a:bodyPr>
          <a:lstStyle/>
          <a:p>
            <a:r>
              <a:rPr lang="en-US" b="1"/>
              <a:t>Background</a:t>
            </a:r>
          </a:p>
        </p:txBody>
      </p:sp>
      <p:graphicFrame>
        <p:nvGraphicFramePr>
          <p:cNvPr id="7" name="Content Placeholder 4">
            <a:extLst>
              <a:ext uri="{FF2B5EF4-FFF2-40B4-BE49-F238E27FC236}">
                <a16:creationId xmlns:a16="http://schemas.microsoft.com/office/drawing/2014/main" id="{21A25F40-951E-4C1C-8164-CEFC84B56FA7}"/>
              </a:ext>
            </a:extLst>
          </p:cNvPr>
          <p:cNvGraphicFramePr>
            <a:graphicFrameLocks noGrp="1"/>
          </p:cNvGraphicFramePr>
          <p:nvPr>
            <p:ph idx="1"/>
            <p:extLst>
              <p:ext uri="{D42A27DB-BD31-4B8C-83A1-F6EECF244321}">
                <p14:modId xmlns:p14="http://schemas.microsoft.com/office/powerpoint/2010/main" val="233802888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561703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 name="Rectangle 78">
            <a:extLst>
              <a:ext uri="{FF2B5EF4-FFF2-40B4-BE49-F238E27FC236}">
                <a16:creationId xmlns:a16="http://schemas.microsoft.com/office/drawing/2014/main" id="{BECACB72-3535-4C1F-B618-F4CBD214F4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0907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705FEBD-A113-43D3-B120-48ACBF5EA13B}"/>
              </a:ext>
            </a:extLst>
          </p:cNvPr>
          <p:cNvSpPr>
            <a:spLocks noGrp="1"/>
          </p:cNvSpPr>
          <p:nvPr>
            <p:ph type="title"/>
          </p:nvPr>
        </p:nvSpPr>
        <p:spPr>
          <a:xfrm>
            <a:off x="593954" y="581891"/>
            <a:ext cx="3771009" cy="3740727"/>
          </a:xfrm>
        </p:spPr>
        <p:txBody>
          <a:bodyPr vert="horz" lIns="91440" tIns="45720" rIns="91440" bIns="45720" rtlCol="0" anchor="b">
            <a:normAutofit/>
          </a:bodyPr>
          <a:lstStyle/>
          <a:p>
            <a:r>
              <a:rPr lang="en-US" sz="4200" b="1" kern="1200">
                <a:solidFill>
                  <a:schemeClr val="bg1"/>
                </a:solidFill>
                <a:latin typeface="+mj-lt"/>
                <a:ea typeface="+mj-ea"/>
                <a:cs typeface="+mj-cs"/>
              </a:rPr>
              <a:t>Comparisons generated from a Two-Group, Pre-test and Post-test Research Design</a:t>
            </a:r>
          </a:p>
        </p:txBody>
      </p:sp>
      <p:sp>
        <p:nvSpPr>
          <p:cNvPr id="7" name="Text Placeholder 6">
            <a:extLst>
              <a:ext uri="{FF2B5EF4-FFF2-40B4-BE49-F238E27FC236}">
                <a16:creationId xmlns:a16="http://schemas.microsoft.com/office/drawing/2014/main" id="{B4577EE7-1D37-4AED-ABD2-F32750EA306A}"/>
              </a:ext>
            </a:extLst>
          </p:cNvPr>
          <p:cNvSpPr>
            <a:spLocks noGrp="1"/>
          </p:cNvSpPr>
          <p:nvPr>
            <p:ph type="body" idx="1"/>
          </p:nvPr>
        </p:nvSpPr>
        <p:spPr>
          <a:xfrm>
            <a:off x="593954" y="4533020"/>
            <a:ext cx="3771009" cy="1612930"/>
          </a:xfrm>
        </p:spPr>
        <p:txBody>
          <a:bodyPr vert="horz" lIns="91440" tIns="45720" rIns="91440" bIns="45720" rtlCol="0">
            <a:normAutofit/>
          </a:bodyPr>
          <a:lstStyle/>
          <a:p>
            <a:endParaRPr lang="en-US" sz="2400" kern="1200">
              <a:solidFill>
                <a:schemeClr val="accent1">
                  <a:lumMod val="20000"/>
                  <a:lumOff val="80000"/>
                </a:schemeClr>
              </a:solidFill>
              <a:latin typeface="+mn-lt"/>
              <a:ea typeface="+mn-ea"/>
              <a:cs typeface="+mn-cs"/>
            </a:endParaRPr>
          </a:p>
        </p:txBody>
      </p:sp>
      <p:pic>
        <p:nvPicPr>
          <p:cNvPr id="11266" name="Picture 2" descr="Two-group pre-test post-test research design">
            <a:extLst>
              <a:ext uri="{FF2B5EF4-FFF2-40B4-BE49-F238E27FC236}">
                <a16:creationId xmlns:a16="http://schemas.microsoft.com/office/drawing/2014/main" id="{E016E056-C6F8-4E47-B8B2-5A9ED6FDA45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603027" y="1452380"/>
            <a:ext cx="5881662" cy="38230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84622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32D24C-99F3-440D-9E69-977FC14318DD}"/>
              </a:ext>
            </a:extLst>
          </p:cNvPr>
          <p:cNvSpPr>
            <a:spLocks noGrp="1"/>
          </p:cNvSpPr>
          <p:nvPr>
            <p:ph type="title"/>
          </p:nvPr>
        </p:nvSpPr>
        <p:spPr/>
        <p:txBody>
          <a:bodyPr/>
          <a:lstStyle/>
          <a:p>
            <a:r>
              <a:rPr lang="en-US" b="1" dirty="0"/>
              <a:t>Comparisons Generated</a:t>
            </a:r>
          </a:p>
        </p:txBody>
      </p:sp>
      <p:sp>
        <p:nvSpPr>
          <p:cNvPr id="3" name="Content Placeholder 2">
            <a:extLst>
              <a:ext uri="{FF2B5EF4-FFF2-40B4-BE49-F238E27FC236}">
                <a16:creationId xmlns:a16="http://schemas.microsoft.com/office/drawing/2014/main" id="{06440598-33D2-4787-87A7-6899BF440186}"/>
              </a:ext>
            </a:extLst>
          </p:cNvPr>
          <p:cNvSpPr>
            <a:spLocks noGrp="1"/>
          </p:cNvSpPr>
          <p:nvPr>
            <p:ph idx="1"/>
          </p:nvPr>
        </p:nvSpPr>
        <p:spPr/>
        <p:txBody>
          <a:bodyPr/>
          <a:lstStyle/>
          <a:p>
            <a:r>
              <a:rPr lang="en-US" dirty="0"/>
              <a:t>The two-Group, pre-test and post-test research design allows for four unique comparisons of the values of the outcome variable.</a:t>
            </a:r>
          </a:p>
        </p:txBody>
      </p:sp>
    </p:spTree>
    <p:extLst>
      <p:ext uri="{BB962C8B-B14F-4D97-AF65-F5344CB8AC3E}">
        <p14:creationId xmlns:p14="http://schemas.microsoft.com/office/powerpoint/2010/main" val="17481676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FF9B822F-893E-44C8-963C-64F50ACECB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639" y="347471"/>
            <a:ext cx="11100816" cy="18013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1391AC-E035-43CD-B6B8-1AA92194D683}"/>
              </a:ext>
            </a:extLst>
          </p:cNvPr>
          <p:cNvSpPr>
            <a:spLocks noGrp="1"/>
          </p:cNvSpPr>
          <p:nvPr>
            <p:ph type="title"/>
          </p:nvPr>
        </p:nvSpPr>
        <p:spPr>
          <a:xfrm>
            <a:off x="838200" y="585216"/>
            <a:ext cx="10515600" cy="1325563"/>
          </a:xfrm>
        </p:spPr>
        <p:txBody>
          <a:bodyPr>
            <a:normAutofit/>
          </a:bodyPr>
          <a:lstStyle/>
          <a:p>
            <a:r>
              <a:rPr lang="en-US" b="1" dirty="0">
                <a:solidFill>
                  <a:schemeClr val="bg1"/>
                </a:solidFill>
              </a:rPr>
              <a:t>Comparison #1</a:t>
            </a:r>
          </a:p>
        </p:txBody>
      </p:sp>
      <p:pic>
        <p:nvPicPr>
          <p:cNvPr id="5122" name="Picture 2" descr="Two-group pre-test post-test research design">
            <a:extLst>
              <a:ext uri="{FF2B5EF4-FFF2-40B4-BE49-F238E27FC236}">
                <a16:creationId xmlns:a16="http://schemas.microsoft.com/office/drawing/2014/main" id="{57FF67C4-ABB9-499D-970F-FD381EFCBAC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06" r="-2" b="7896"/>
          <a:stretch/>
        </p:blipFill>
        <p:spPr bwMode="auto">
          <a:xfrm>
            <a:off x="841248" y="2516777"/>
            <a:ext cx="6236208" cy="3660185"/>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BD6E0DD7-D300-4CAC-92AD-AB2ADF692622}"/>
              </a:ext>
            </a:extLst>
          </p:cNvPr>
          <p:cNvSpPr>
            <a:spLocks noGrp="1"/>
          </p:cNvSpPr>
          <p:nvPr>
            <p:ph idx="1"/>
          </p:nvPr>
        </p:nvSpPr>
        <p:spPr>
          <a:xfrm>
            <a:off x="7546848" y="2516777"/>
            <a:ext cx="3803904" cy="3660185"/>
          </a:xfrm>
        </p:spPr>
        <p:txBody>
          <a:bodyPr anchor="ctr">
            <a:normAutofit/>
          </a:bodyPr>
          <a:lstStyle/>
          <a:p>
            <a:r>
              <a:rPr lang="en-US" sz="2200"/>
              <a:t>Within Group 1 Pre-test and Post-test: O</a:t>
            </a:r>
            <a:r>
              <a:rPr lang="en-US" sz="2200" baseline="-25000"/>
              <a:t>1b</a:t>
            </a:r>
            <a:r>
              <a:rPr lang="en-US" sz="2200"/>
              <a:t> compared to O</a:t>
            </a:r>
            <a:r>
              <a:rPr lang="en-US" sz="2200" baseline="-25000"/>
              <a:t>1a</a:t>
            </a:r>
            <a:r>
              <a:rPr lang="en-US" sz="2200"/>
              <a:t> </a:t>
            </a:r>
          </a:p>
          <a:p>
            <a:pPr lvl="1"/>
            <a:r>
              <a:rPr lang="en-US" sz="2200"/>
              <a:t>This is represented by the green bracket in the image below</a:t>
            </a:r>
          </a:p>
        </p:txBody>
      </p:sp>
    </p:spTree>
    <p:extLst>
      <p:ext uri="{BB962C8B-B14F-4D97-AF65-F5344CB8AC3E}">
        <p14:creationId xmlns:p14="http://schemas.microsoft.com/office/powerpoint/2010/main" val="18756639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FF9B822F-893E-44C8-963C-64F50ACECB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639" y="347471"/>
            <a:ext cx="11100816" cy="18013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1391AC-E035-43CD-B6B8-1AA92194D683}"/>
              </a:ext>
            </a:extLst>
          </p:cNvPr>
          <p:cNvSpPr>
            <a:spLocks noGrp="1"/>
          </p:cNvSpPr>
          <p:nvPr>
            <p:ph type="title"/>
          </p:nvPr>
        </p:nvSpPr>
        <p:spPr>
          <a:xfrm>
            <a:off x="838200" y="585216"/>
            <a:ext cx="10515600" cy="1325563"/>
          </a:xfrm>
        </p:spPr>
        <p:txBody>
          <a:bodyPr>
            <a:normAutofit/>
          </a:bodyPr>
          <a:lstStyle/>
          <a:p>
            <a:r>
              <a:rPr lang="en-US" b="1" dirty="0">
                <a:solidFill>
                  <a:schemeClr val="bg1"/>
                </a:solidFill>
              </a:rPr>
              <a:t>Comparison #2</a:t>
            </a:r>
          </a:p>
        </p:txBody>
      </p:sp>
      <p:pic>
        <p:nvPicPr>
          <p:cNvPr id="5122" name="Picture 2" descr="Two-group pre-test post-test research design">
            <a:extLst>
              <a:ext uri="{FF2B5EF4-FFF2-40B4-BE49-F238E27FC236}">
                <a16:creationId xmlns:a16="http://schemas.microsoft.com/office/drawing/2014/main" id="{57FF67C4-ABB9-499D-970F-FD381EFCBAC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06" r="-2" b="7896"/>
          <a:stretch/>
        </p:blipFill>
        <p:spPr bwMode="auto">
          <a:xfrm>
            <a:off x="841248" y="2516777"/>
            <a:ext cx="6236208" cy="3660185"/>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BD6E0DD7-D300-4CAC-92AD-AB2ADF692622}"/>
              </a:ext>
            </a:extLst>
          </p:cNvPr>
          <p:cNvSpPr>
            <a:spLocks noGrp="1"/>
          </p:cNvSpPr>
          <p:nvPr>
            <p:ph idx="1"/>
          </p:nvPr>
        </p:nvSpPr>
        <p:spPr>
          <a:xfrm>
            <a:off x="7546848" y="2516777"/>
            <a:ext cx="3803904" cy="3660185"/>
          </a:xfrm>
        </p:spPr>
        <p:txBody>
          <a:bodyPr anchor="ctr">
            <a:normAutofit/>
          </a:bodyPr>
          <a:lstStyle/>
          <a:p>
            <a:r>
              <a:rPr lang="en-US" sz="2200"/>
              <a:t>Within Group 2 Pre-test and Post-test: O</a:t>
            </a:r>
            <a:r>
              <a:rPr lang="en-US" sz="2200" baseline="-25000"/>
              <a:t>2b</a:t>
            </a:r>
            <a:r>
              <a:rPr lang="en-US" sz="2200"/>
              <a:t> compared to O</a:t>
            </a:r>
            <a:r>
              <a:rPr lang="en-US" sz="2200" baseline="-25000"/>
              <a:t>2a</a:t>
            </a:r>
            <a:r>
              <a:rPr lang="en-US" sz="2200"/>
              <a:t> </a:t>
            </a:r>
          </a:p>
          <a:p>
            <a:pPr lvl="1"/>
            <a:r>
              <a:rPr lang="en-US" sz="2200"/>
              <a:t>This is represented by the blue bracket in the image</a:t>
            </a:r>
          </a:p>
        </p:txBody>
      </p:sp>
    </p:spTree>
    <p:extLst>
      <p:ext uri="{BB962C8B-B14F-4D97-AF65-F5344CB8AC3E}">
        <p14:creationId xmlns:p14="http://schemas.microsoft.com/office/powerpoint/2010/main" val="32909488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 name="Rectangle 73">
            <a:extLst>
              <a:ext uri="{FF2B5EF4-FFF2-40B4-BE49-F238E27FC236}">
                <a16:creationId xmlns:a16="http://schemas.microsoft.com/office/drawing/2014/main" id="{FF9B822F-893E-44C8-963C-64F50ACECB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639" y="347471"/>
            <a:ext cx="11100816" cy="18013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1391AC-E035-43CD-B6B8-1AA92194D683}"/>
              </a:ext>
            </a:extLst>
          </p:cNvPr>
          <p:cNvSpPr>
            <a:spLocks noGrp="1"/>
          </p:cNvSpPr>
          <p:nvPr>
            <p:ph type="title"/>
          </p:nvPr>
        </p:nvSpPr>
        <p:spPr>
          <a:xfrm>
            <a:off x="838200" y="585216"/>
            <a:ext cx="10515600" cy="1325563"/>
          </a:xfrm>
        </p:spPr>
        <p:txBody>
          <a:bodyPr>
            <a:normAutofit/>
          </a:bodyPr>
          <a:lstStyle/>
          <a:p>
            <a:r>
              <a:rPr lang="en-US" b="1" dirty="0">
                <a:solidFill>
                  <a:schemeClr val="bg1"/>
                </a:solidFill>
              </a:rPr>
              <a:t>Comparison #3</a:t>
            </a:r>
          </a:p>
        </p:txBody>
      </p:sp>
      <p:pic>
        <p:nvPicPr>
          <p:cNvPr id="5122" name="Picture 2" descr="Two-group pre-test post-test research design">
            <a:extLst>
              <a:ext uri="{FF2B5EF4-FFF2-40B4-BE49-F238E27FC236}">
                <a16:creationId xmlns:a16="http://schemas.microsoft.com/office/drawing/2014/main" id="{57FF67C4-ABB9-499D-970F-FD381EFCBAC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06" r="-2" b="7896"/>
          <a:stretch/>
        </p:blipFill>
        <p:spPr bwMode="auto">
          <a:xfrm>
            <a:off x="841248" y="2516777"/>
            <a:ext cx="6236208" cy="3660185"/>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BD6E0DD7-D300-4CAC-92AD-AB2ADF692622}"/>
              </a:ext>
            </a:extLst>
          </p:cNvPr>
          <p:cNvSpPr>
            <a:spLocks noGrp="1"/>
          </p:cNvSpPr>
          <p:nvPr>
            <p:ph idx="1"/>
          </p:nvPr>
        </p:nvSpPr>
        <p:spPr>
          <a:xfrm>
            <a:off x="7546848" y="2516777"/>
            <a:ext cx="3803904" cy="3660185"/>
          </a:xfrm>
        </p:spPr>
        <p:txBody>
          <a:bodyPr anchor="ctr">
            <a:normAutofit/>
          </a:bodyPr>
          <a:lstStyle/>
          <a:p>
            <a:r>
              <a:rPr lang="en-US" sz="2200"/>
              <a:t>Between Group 1 and Group 2 Pre-tests: O</a:t>
            </a:r>
            <a:r>
              <a:rPr lang="en-US" sz="2200" baseline="-25000"/>
              <a:t>1b</a:t>
            </a:r>
            <a:r>
              <a:rPr lang="en-US" sz="2200"/>
              <a:t> compared to O</a:t>
            </a:r>
            <a:r>
              <a:rPr lang="en-US" sz="2200" baseline="-25000"/>
              <a:t>2b</a:t>
            </a:r>
            <a:r>
              <a:rPr lang="en-US" sz="2200"/>
              <a:t> </a:t>
            </a:r>
          </a:p>
          <a:p>
            <a:pPr lvl="1"/>
            <a:r>
              <a:rPr lang="en-US" sz="2200"/>
              <a:t>This is represented by the red bracket in the image</a:t>
            </a:r>
          </a:p>
        </p:txBody>
      </p:sp>
    </p:spTree>
    <p:extLst>
      <p:ext uri="{BB962C8B-B14F-4D97-AF65-F5344CB8AC3E}">
        <p14:creationId xmlns:p14="http://schemas.microsoft.com/office/powerpoint/2010/main" val="38167868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5" name="Rectangle 134">
            <a:extLst>
              <a:ext uri="{FF2B5EF4-FFF2-40B4-BE49-F238E27FC236}">
                <a16:creationId xmlns:a16="http://schemas.microsoft.com/office/drawing/2014/main" id="{FF9B822F-893E-44C8-963C-64F50ACECB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639" y="347471"/>
            <a:ext cx="11100816" cy="18013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1391AC-E035-43CD-B6B8-1AA92194D683}"/>
              </a:ext>
            </a:extLst>
          </p:cNvPr>
          <p:cNvSpPr>
            <a:spLocks noGrp="1"/>
          </p:cNvSpPr>
          <p:nvPr>
            <p:ph type="title"/>
          </p:nvPr>
        </p:nvSpPr>
        <p:spPr>
          <a:xfrm>
            <a:off x="838200" y="585216"/>
            <a:ext cx="10515600" cy="1325563"/>
          </a:xfrm>
        </p:spPr>
        <p:txBody>
          <a:bodyPr>
            <a:normAutofit/>
          </a:bodyPr>
          <a:lstStyle/>
          <a:p>
            <a:r>
              <a:rPr lang="en-US" b="1" dirty="0">
                <a:solidFill>
                  <a:schemeClr val="bg1"/>
                </a:solidFill>
              </a:rPr>
              <a:t>Comparison #4</a:t>
            </a:r>
          </a:p>
        </p:txBody>
      </p:sp>
      <p:pic>
        <p:nvPicPr>
          <p:cNvPr id="5122" name="Picture 2" descr="Two-group pre-test post-test research design">
            <a:extLst>
              <a:ext uri="{FF2B5EF4-FFF2-40B4-BE49-F238E27FC236}">
                <a16:creationId xmlns:a16="http://schemas.microsoft.com/office/drawing/2014/main" id="{57FF67C4-ABB9-499D-970F-FD381EFCBAC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806" r="-2" b="7896"/>
          <a:stretch/>
        </p:blipFill>
        <p:spPr bwMode="auto">
          <a:xfrm>
            <a:off x="841248" y="2516777"/>
            <a:ext cx="6236208" cy="3660185"/>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BD6E0DD7-D300-4CAC-92AD-AB2ADF692622}"/>
              </a:ext>
            </a:extLst>
          </p:cNvPr>
          <p:cNvSpPr>
            <a:spLocks noGrp="1"/>
          </p:cNvSpPr>
          <p:nvPr>
            <p:ph idx="1"/>
          </p:nvPr>
        </p:nvSpPr>
        <p:spPr>
          <a:xfrm>
            <a:off x="7546848" y="2516777"/>
            <a:ext cx="3803904" cy="3660185"/>
          </a:xfrm>
        </p:spPr>
        <p:txBody>
          <a:bodyPr anchor="ctr">
            <a:normAutofit/>
          </a:bodyPr>
          <a:lstStyle/>
          <a:p>
            <a:r>
              <a:rPr lang="en-US" sz="2200"/>
              <a:t>Between Group 1 and Group 2 Post-tests: O</a:t>
            </a:r>
            <a:r>
              <a:rPr lang="en-US" sz="2200" baseline="-25000"/>
              <a:t>1a</a:t>
            </a:r>
            <a:r>
              <a:rPr lang="en-US" sz="2200"/>
              <a:t> compared to O</a:t>
            </a:r>
            <a:r>
              <a:rPr lang="en-US" sz="2200" baseline="-25000"/>
              <a:t>2a</a:t>
            </a:r>
            <a:r>
              <a:rPr lang="en-US" sz="2200"/>
              <a:t> </a:t>
            </a:r>
          </a:p>
          <a:p>
            <a:pPr lvl="1"/>
            <a:r>
              <a:rPr lang="en-US" sz="2200"/>
              <a:t>This is represented by the yellow bracket in the image</a:t>
            </a:r>
          </a:p>
        </p:txBody>
      </p:sp>
    </p:spTree>
    <p:extLst>
      <p:ext uri="{BB962C8B-B14F-4D97-AF65-F5344CB8AC3E}">
        <p14:creationId xmlns:p14="http://schemas.microsoft.com/office/powerpoint/2010/main" val="23137411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34" name="Rectangle 144">
            <a:extLst>
              <a:ext uri="{FF2B5EF4-FFF2-40B4-BE49-F238E27FC236}">
                <a16:creationId xmlns:a16="http://schemas.microsoft.com/office/drawing/2014/main" id="{FF9B822F-893E-44C8-963C-64F50ACECB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5" name="Rectangle 146">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8639" y="347471"/>
            <a:ext cx="11100816" cy="18013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1391AC-E035-43CD-B6B8-1AA92194D683}"/>
              </a:ext>
            </a:extLst>
          </p:cNvPr>
          <p:cNvSpPr>
            <a:spLocks noGrp="1"/>
          </p:cNvSpPr>
          <p:nvPr>
            <p:ph type="title"/>
          </p:nvPr>
        </p:nvSpPr>
        <p:spPr>
          <a:xfrm>
            <a:off x="838200" y="585216"/>
            <a:ext cx="10515600" cy="1325563"/>
          </a:xfrm>
        </p:spPr>
        <p:txBody>
          <a:bodyPr>
            <a:normAutofit/>
          </a:bodyPr>
          <a:lstStyle/>
          <a:p>
            <a:r>
              <a:rPr lang="en-US" b="1" dirty="0">
                <a:solidFill>
                  <a:schemeClr val="bg1"/>
                </a:solidFill>
              </a:rPr>
              <a:t>Why Make each Comparison?</a:t>
            </a:r>
          </a:p>
        </p:txBody>
      </p:sp>
      <p:graphicFrame>
        <p:nvGraphicFramePr>
          <p:cNvPr id="5132" name="Content Placeholder 2">
            <a:extLst>
              <a:ext uri="{FF2B5EF4-FFF2-40B4-BE49-F238E27FC236}">
                <a16:creationId xmlns:a16="http://schemas.microsoft.com/office/drawing/2014/main" id="{94A2835D-C999-4946-9782-3AD512A8CDBD}"/>
              </a:ext>
            </a:extLst>
          </p:cNvPr>
          <p:cNvGraphicFramePr>
            <a:graphicFrameLocks noGrp="1"/>
          </p:cNvGraphicFramePr>
          <p:nvPr>
            <p:ph idx="1"/>
            <p:extLst>
              <p:ext uri="{D42A27DB-BD31-4B8C-83A1-F6EECF244321}">
                <p14:modId xmlns:p14="http://schemas.microsoft.com/office/powerpoint/2010/main" val="3753089041"/>
              </p:ext>
            </p:extLst>
          </p:nvPr>
        </p:nvGraphicFramePr>
        <p:xfrm>
          <a:off x="3406139" y="2256817"/>
          <a:ext cx="8237221" cy="45233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170" name="Picture 2" descr="Two-group pre-test post-test research design">
            <a:extLst>
              <a:ext uri="{FF2B5EF4-FFF2-40B4-BE49-F238E27FC236}">
                <a16:creationId xmlns:a16="http://schemas.microsoft.com/office/drawing/2014/main" id="{150F263D-4787-411C-B26B-C02F4A6C1A6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8639" y="3535663"/>
            <a:ext cx="2857500" cy="1857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798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8" name="Picture 9" descr="People at the meeting desk">
            <a:extLst>
              <a:ext uri="{FF2B5EF4-FFF2-40B4-BE49-F238E27FC236}">
                <a16:creationId xmlns:a16="http://schemas.microsoft.com/office/drawing/2014/main" id="{BC366DA2-3BF5-4F30-A591-E6A930BCFA2C}"/>
              </a:ext>
            </a:extLst>
          </p:cNvPr>
          <p:cNvPicPr>
            <a:picLocks noChangeAspect="1"/>
          </p:cNvPicPr>
          <p:nvPr/>
        </p:nvPicPr>
        <p:blipFill rotWithShape="1">
          <a:blip r:embed="rId2"/>
          <a:srcRect l="20259" r="29662"/>
          <a:stretch/>
        </p:blipFill>
        <p:spPr>
          <a:xfrm>
            <a:off x="6095999" y="10"/>
            <a:ext cx="6105655" cy="6857990"/>
          </a:xfrm>
          <a:prstGeom prst="rect">
            <a:avLst/>
          </a:prstGeom>
        </p:spPr>
      </p:pic>
      <p:sp>
        <p:nvSpPr>
          <p:cNvPr id="19" name="Rectangle 13">
            <a:extLst>
              <a:ext uri="{FF2B5EF4-FFF2-40B4-BE49-F238E27FC236}">
                <a16:creationId xmlns:a16="http://schemas.microsoft.com/office/drawing/2014/main" id="{342D24BD-D4F4-48F4-9D0A-94C709D28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10565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1826CB6-03F1-4CBC-BC82-4BF172276EDE}"/>
              </a:ext>
            </a:extLst>
          </p:cNvPr>
          <p:cNvSpPr>
            <a:spLocks noGrp="1"/>
          </p:cNvSpPr>
          <p:nvPr>
            <p:ph type="title"/>
          </p:nvPr>
        </p:nvSpPr>
        <p:spPr>
          <a:xfrm>
            <a:off x="652750" y="640081"/>
            <a:ext cx="4806184" cy="4123272"/>
          </a:xfrm>
          <a:noFill/>
        </p:spPr>
        <p:txBody>
          <a:bodyPr vert="horz" lIns="91440" tIns="45720" rIns="91440" bIns="45720" rtlCol="0" anchor="b">
            <a:normAutofit/>
          </a:bodyPr>
          <a:lstStyle/>
          <a:p>
            <a:pPr algn="r"/>
            <a:r>
              <a:rPr lang="en-US" sz="5600" b="1">
                <a:solidFill>
                  <a:schemeClr val="bg1"/>
                </a:solidFill>
              </a:rPr>
              <a:t>Application of a Two-Group, Pre-test and Post-test Research Design</a:t>
            </a:r>
          </a:p>
        </p:txBody>
      </p:sp>
      <p:sp>
        <p:nvSpPr>
          <p:cNvPr id="8" name="Text Placeholder 7">
            <a:extLst>
              <a:ext uri="{FF2B5EF4-FFF2-40B4-BE49-F238E27FC236}">
                <a16:creationId xmlns:a16="http://schemas.microsoft.com/office/drawing/2014/main" id="{4602F35C-F851-4858-9AE1-ED96722046F3}"/>
              </a:ext>
            </a:extLst>
          </p:cNvPr>
          <p:cNvSpPr>
            <a:spLocks noGrp="1"/>
          </p:cNvSpPr>
          <p:nvPr>
            <p:ph type="body" idx="1"/>
          </p:nvPr>
        </p:nvSpPr>
        <p:spPr>
          <a:xfrm>
            <a:off x="652750" y="4901783"/>
            <a:ext cx="4806184" cy="1316137"/>
          </a:xfrm>
          <a:noFill/>
        </p:spPr>
        <p:txBody>
          <a:bodyPr vert="horz" lIns="91440" tIns="45720" rIns="91440" bIns="45720" rtlCol="0">
            <a:normAutofit/>
          </a:bodyPr>
          <a:lstStyle/>
          <a:p>
            <a:pPr algn="r"/>
            <a:endParaRPr lang="en-US" sz="3200">
              <a:solidFill>
                <a:schemeClr val="accent1">
                  <a:lumMod val="20000"/>
                  <a:lumOff val="80000"/>
                </a:schemeClr>
              </a:solidFill>
            </a:endParaRPr>
          </a:p>
        </p:txBody>
      </p:sp>
    </p:spTree>
    <p:extLst>
      <p:ext uri="{BB962C8B-B14F-4D97-AF65-F5344CB8AC3E}">
        <p14:creationId xmlns:p14="http://schemas.microsoft.com/office/powerpoint/2010/main" val="3360503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F968B-9DC1-47E8-B85E-DEC81D11D3E9}"/>
              </a:ext>
            </a:extLst>
          </p:cNvPr>
          <p:cNvSpPr>
            <a:spLocks noGrp="1"/>
          </p:cNvSpPr>
          <p:nvPr>
            <p:ph type="title"/>
          </p:nvPr>
        </p:nvSpPr>
        <p:spPr/>
        <p:txBody>
          <a:bodyPr/>
          <a:lstStyle/>
          <a:p>
            <a:r>
              <a:rPr lang="en-US" b="1" dirty="0"/>
              <a:t>Let’s Apply What We’ve Learned</a:t>
            </a:r>
          </a:p>
        </p:txBody>
      </p:sp>
      <p:sp>
        <p:nvSpPr>
          <p:cNvPr id="3" name="Content Placeholder 2">
            <a:extLst>
              <a:ext uri="{FF2B5EF4-FFF2-40B4-BE49-F238E27FC236}">
                <a16:creationId xmlns:a16="http://schemas.microsoft.com/office/drawing/2014/main" id="{FFACA21A-4A43-4D74-ABD9-10615AED1D6D}"/>
              </a:ext>
            </a:extLst>
          </p:cNvPr>
          <p:cNvSpPr>
            <a:spLocks noGrp="1"/>
          </p:cNvSpPr>
          <p:nvPr>
            <p:ph idx="1"/>
          </p:nvPr>
        </p:nvSpPr>
        <p:spPr/>
        <p:txBody>
          <a:bodyPr>
            <a:normAutofit fontScale="92500" lnSpcReduction="10000"/>
          </a:bodyPr>
          <a:lstStyle/>
          <a:p>
            <a:r>
              <a:rPr lang="en-US" dirty="0"/>
              <a:t>Let’s bring back our simple representation of the two-group, pre-test and post-test research design:</a:t>
            </a:r>
          </a:p>
          <a:p>
            <a:pPr marL="0" indent="0" algn="ctr">
              <a:buNone/>
            </a:pPr>
            <a:r>
              <a:rPr lang="pt-BR" sz="4800" b="1" dirty="0">
                <a:latin typeface="Courier New" panose="02070309020205020404" pitchFamily="49" charset="0"/>
                <a:cs typeface="Courier New" panose="02070309020205020404" pitchFamily="49" charset="0"/>
              </a:rPr>
              <a:t>G O X O</a:t>
            </a:r>
          </a:p>
          <a:p>
            <a:pPr marL="0" indent="0" algn="ctr">
              <a:buNone/>
            </a:pPr>
            <a:r>
              <a:rPr lang="pt-BR" sz="4800" b="1" dirty="0">
                <a:latin typeface="Courier New" panose="02070309020205020404" pitchFamily="49" charset="0"/>
                <a:cs typeface="Courier New" panose="02070309020205020404" pitchFamily="49" charset="0"/>
              </a:rPr>
              <a:t>G O _ O</a:t>
            </a:r>
          </a:p>
          <a:p>
            <a:r>
              <a:rPr lang="en-US" dirty="0"/>
              <a:t>At this point, you should be telling yourself “Wow, I didn’t realize a few symbols could mean so much to a political scientist!” Yes, they can. And this is part of the reason I ask you write out a research design for each of the journal article you analyze as part of the JAA.</a:t>
            </a:r>
          </a:p>
          <a:p>
            <a:r>
              <a:rPr lang="en-US" dirty="0"/>
              <a:t>Let’s apply this research design to two examples: an everyday life example and a political science example</a:t>
            </a:r>
            <a:endParaRPr lang="pt-BR" dirty="0"/>
          </a:p>
        </p:txBody>
      </p:sp>
    </p:spTree>
    <p:extLst>
      <p:ext uri="{BB962C8B-B14F-4D97-AF65-F5344CB8AC3E}">
        <p14:creationId xmlns:p14="http://schemas.microsoft.com/office/powerpoint/2010/main" val="29246935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7DF33-BC7F-48AB-9622-6F0ADD17E6F6}"/>
              </a:ext>
            </a:extLst>
          </p:cNvPr>
          <p:cNvSpPr>
            <a:spLocks noGrp="1"/>
          </p:cNvSpPr>
          <p:nvPr>
            <p:ph type="title"/>
          </p:nvPr>
        </p:nvSpPr>
        <p:spPr/>
        <p:txBody>
          <a:bodyPr/>
          <a:lstStyle/>
          <a:p>
            <a:r>
              <a:rPr lang="en-US" b="1" dirty="0"/>
              <a:t>Everyday Life Example</a:t>
            </a:r>
          </a:p>
        </p:txBody>
      </p:sp>
      <p:sp>
        <p:nvSpPr>
          <p:cNvPr id="3" name="Content Placeholder 2">
            <a:extLst>
              <a:ext uri="{FF2B5EF4-FFF2-40B4-BE49-F238E27FC236}">
                <a16:creationId xmlns:a16="http://schemas.microsoft.com/office/drawing/2014/main" id="{53CD5D83-5B26-4861-93AF-A3FF36F1924E}"/>
              </a:ext>
            </a:extLst>
          </p:cNvPr>
          <p:cNvSpPr>
            <a:spLocks noGrp="1"/>
          </p:cNvSpPr>
          <p:nvPr>
            <p:ph idx="1"/>
          </p:nvPr>
        </p:nvSpPr>
        <p:spPr/>
        <p:txBody>
          <a:bodyPr>
            <a:normAutofit/>
          </a:bodyPr>
          <a:lstStyle/>
          <a:p>
            <a:r>
              <a:rPr lang="en-US" dirty="0"/>
              <a:t>Imagine there are two neighborhoods: G1 and G2. Let’s assume they are the same in every respect, except receiving or not receiving X.</a:t>
            </a:r>
          </a:p>
          <a:p>
            <a:r>
              <a:rPr lang="en-US" dirty="0"/>
              <a:t>Let’s say X are king-sized Reese’s Peanut Butter Cup candies handed out during Halloween. In other words, the kids in G1 receive king-size candies, while the kids in G2 does not receive such candies. Consider, and answer, the following four questions:</a:t>
            </a:r>
          </a:p>
          <a:p>
            <a:pPr lvl="1"/>
            <a:r>
              <a:rPr lang="en-US" dirty="0"/>
              <a:t>What would be the energy level for G1 kids before versus after X?</a:t>
            </a:r>
          </a:p>
          <a:p>
            <a:pPr lvl="1"/>
            <a:r>
              <a:rPr lang="en-US" dirty="0"/>
              <a:t>What would be the energy level for G2 kids before versus after _?</a:t>
            </a:r>
          </a:p>
          <a:p>
            <a:pPr lvl="1"/>
            <a:r>
              <a:rPr lang="en-US" dirty="0"/>
              <a:t>What would be the energy level of the kids before X or _?</a:t>
            </a:r>
          </a:p>
          <a:p>
            <a:pPr lvl="1"/>
            <a:r>
              <a:rPr lang="en-US" dirty="0"/>
              <a:t>Which group of kids would have more energy after X or _: G1 or G2?</a:t>
            </a:r>
          </a:p>
        </p:txBody>
      </p:sp>
    </p:spTree>
    <p:extLst>
      <p:ext uri="{BB962C8B-B14F-4D97-AF65-F5344CB8AC3E}">
        <p14:creationId xmlns:p14="http://schemas.microsoft.com/office/powerpoint/2010/main" val="2136252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44C2922-4A87-44BA-AAAD-0AFD3E4D7A4D}"/>
              </a:ext>
            </a:extLst>
          </p:cNvPr>
          <p:cNvSpPr>
            <a:spLocks noGrp="1"/>
          </p:cNvSpPr>
          <p:nvPr>
            <p:ph type="title"/>
          </p:nvPr>
        </p:nvSpPr>
        <p:spPr>
          <a:xfrm>
            <a:off x="466722" y="586855"/>
            <a:ext cx="3201366" cy="3387497"/>
          </a:xfrm>
        </p:spPr>
        <p:txBody>
          <a:bodyPr anchor="b">
            <a:normAutofit/>
          </a:bodyPr>
          <a:lstStyle/>
          <a:p>
            <a:pPr algn="r"/>
            <a:r>
              <a:rPr lang="en-US" sz="4000" b="1">
                <a:solidFill>
                  <a:srgbClr val="FFFFFF"/>
                </a:solidFill>
              </a:rPr>
              <a:t>Definition of Research Design</a:t>
            </a:r>
          </a:p>
        </p:txBody>
      </p:sp>
      <p:sp>
        <p:nvSpPr>
          <p:cNvPr id="3" name="Content Placeholder 2">
            <a:extLst>
              <a:ext uri="{FF2B5EF4-FFF2-40B4-BE49-F238E27FC236}">
                <a16:creationId xmlns:a16="http://schemas.microsoft.com/office/drawing/2014/main" id="{015421BA-2DDC-4519-998D-219409D4FFB4}"/>
              </a:ext>
            </a:extLst>
          </p:cNvPr>
          <p:cNvSpPr>
            <a:spLocks noGrp="1"/>
          </p:cNvSpPr>
          <p:nvPr>
            <p:ph idx="1"/>
          </p:nvPr>
        </p:nvSpPr>
        <p:spPr>
          <a:xfrm>
            <a:off x="4810259" y="649480"/>
            <a:ext cx="6555347" cy="5546047"/>
          </a:xfrm>
        </p:spPr>
        <p:txBody>
          <a:bodyPr anchor="ctr">
            <a:normAutofit/>
          </a:bodyPr>
          <a:lstStyle/>
          <a:p>
            <a:r>
              <a:rPr lang="en-US" sz="2000" dirty="0"/>
              <a:t>Let’s start by recalling the definition from the “Typical Anatomy of a Journal Article in Political Science” page: The Research Design is how the author compares the effect of the explanatory variable (X) on the outcome variable (O) in a group (G) or set of groups.</a:t>
            </a:r>
          </a:p>
          <a:p>
            <a:pPr lvl="1"/>
            <a:r>
              <a:rPr lang="en-US" sz="2000" dirty="0"/>
              <a:t>Most political scientists </a:t>
            </a:r>
            <a:r>
              <a:rPr lang="en-US" sz="2000" b="1" dirty="0"/>
              <a:t>broadly define </a:t>
            </a:r>
            <a:r>
              <a:rPr lang="en-US" sz="2000" dirty="0"/>
              <a:t>research design to include their theory, hypothesis, and empirical analysis.</a:t>
            </a:r>
          </a:p>
          <a:p>
            <a:pPr lvl="1"/>
            <a:r>
              <a:rPr lang="en-US" sz="2000" dirty="0"/>
              <a:t>The definition above is a </a:t>
            </a:r>
            <a:r>
              <a:rPr lang="en-US" sz="2000" b="1" dirty="0"/>
              <a:t>narrow definition </a:t>
            </a:r>
            <a:r>
              <a:rPr lang="en-US" sz="2000" dirty="0"/>
              <a:t>of research design because it’s about determining the groups, treatment, and outcomes.</a:t>
            </a:r>
          </a:p>
        </p:txBody>
      </p:sp>
    </p:spTree>
    <p:extLst>
      <p:ext uri="{BB962C8B-B14F-4D97-AF65-F5344CB8AC3E}">
        <p14:creationId xmlns:p14="http://schemas.microsoft.com/office/powerpoint/2010/main" val="149359379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49447-DD2A-462D-8027-2BE9760BBE89}"/>
              </a:ext>
            </a:extLst>
          </p:cNvPr>
          <p:cNvSpPr>
            <a:spLocks noGrp="1"/>
          </p:cNvSpPr>
          <p:nvPr>
            <p:ph type="title"/>
          </p:nvPr>
        </p:nvSpPr>
        <p:spPr/>
        <p:txBody>
          <a:bodyPr/>
          <a:lstStyle/>
          <a:p>
            <a:r>
              <a:rPr lang="en-US" b="1" dirty="0"/>
              <a:t>Overlay Questions with Comparisons</a:t>
            </a:r>
          </a:p>
        </p:txBody>
      </p:sp>
      <p:sp>
        <p:nvSpPr>
          <p:cNvPr id="3" name="Content Placeholder 2">
            <a:extLst>
              <a:ext uri="{FF2B5EF4-FFF2-40B4-BE49-F238E27FC236}">
                <a16:creationId xmlns:a16="http://schemas.microsoft.com/office/drawing/2014/main" id="{D0C0CE45-735E-47B2-BF87-D9EA25193310}"/>
              </a:ext>
            </a:extLst>
          </p:cNvPr>
          <p:cNvSpPr>
            <a:spLocks noGrp="1"/>
          </p:cNvSpPr>
          <p:nvPr>
            <p:ph idx="1"/>
          </p:nvPr>
        </p:nvSpPr>
        <p:spPr/>
        <p:txBody>
          <a:bodyPr/>
          <a:lstStyle/>
          <a:p>
            <a:pPr lvl="1"/>
            <a:r>
              <a:rPr lang="en-US" b="1" dirty="0">
                <a:solidFill>
                  <a:schemeClr val="accent6"/>
                </a:solidFill>
              </a:rPr>
              <a:t>Comparison #1</a:t>
            </a:r>
            <a:r>
              <a:rPr lang="en-US" dirty="0"/>
              <a:t>: What would be the energy level for G1 kids before versus after X?</a:t>
            </a:r>
          </a:p>
          <a:p>
            <a:pPr lvl="1"/>
            <a:r>
              <a:rPr lang="en-US" b="1" dirty="0">
                <a:solidFill>
                  <a:schemeClr val="accent5"/>
                </a:solidFill>
              </a:rPr>
              <a:t>Comparison #2</a:t>
            </a:r>
            <a:r>
              <a:rPr lang="en-US" dirty="0"/>
              <a:t>: What would be the energy level for G2 kids before versus after _?</a:t>
            </a:r>
          </a:p>
          <a:p>
            <a:pPr lvl="1"/>
            <a:r>
              <a:rPr lang="en-US" b="1" dirty="0">
                <a:solidFill>
                  <a:srgbClr val="FF0000"/>
                </a:solidFill>
              </a:rPr>
              <a:t>Comparison #3</a:t>
            </a:r>
            <a:r>
              <a:rPr lang="en-US" dirty="0"/>
              <a:t>: What would be the energy level of the kids before X or _?</a:t>
            </a:r>
          </a:p>
          <a:p>
            <a:pPr lvl="1"/>
            <a:r>
              <a:rPr lang="en-US" b="1" dirty="0">
                <a:solidFill>
                  <a:srgbClr val="FFC000"/>
                </a:solidFill>
              </a:rPr>
              <a:t>Comparison #4</a:t>
            </a:r>
            <a:r>
              <a:rPr lang="en-US" dirty="0"/>
              <a:t>: Which group of kids would have more energy after X or _: G1 or G2?</a:t>
            </a:r>
          </a:p>
        </p:txBody>
      </p:sp>
      <p:pic>
        <p:nvPicPr>
          <p:cNvPr id="4" name="Picture 2" descr="Two-group pre-test post-test research design">
            <a:extLst>
              <a:ext uri="{FF2B5EF4-FFF2-40B4-BE49-F238E27FC236}">
                <a16:creationId xmlns:a16="http://schemas.microsoft.com/office/drawing/2014/main" id="{CC2EB658-9DD4-40B9-AE96-E2D24633E3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79505" y="4106557"/>
            <a:ext cx="4232989" cy="27514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35015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7EB9C-F9CB-4EB4-8B1E-1E5400C1E705}"/>
              </a:ext>
            </a:extLst>
          </p:cNvPr>
          <p:cNvSpPr>
            <a:spLocks noGrp="1"/>
          </p:cNvSpPr>
          <p:nvPr>
            <p:ph type="title"/>
          </p:nvPr>
        </p:nvSpPr>
        <p:spPr/>
        <p:txBody>
          <a:bodyPr/>
          <a:lstStyle/>
          <a:p>
            <a:r>
              <a:rPr lang="en-US" b="1" dirty="0"/>
              <a:t>Political Science Example #1</a:t>
            </a:r>
          </a:p>
        </p:txBody>
      </p:sp>
      <p:sp>
        <p:nvSpPr>
          <p:cNvPr id="3" name="Content Placeholder 2">
            <a:extLst>
              <a:ext uri="{FF2B5EF4-FFF2-40B4-BE49-F238E27FC236}">
                <a16:creationId xmlns:a16="http://schemas.microsoft.com/office/drawing/2014/main" id="{6D4754DE-379B-46A1-8460-AB8B03AE37CF}"/>
              </a:ext>
            </a:extLst>
          </p:cNvPr>
          <p:cNvSpPr>
            <a:spLocks noGrp="1"/>
          </p:cNvSpPr>
          <p:nvPr>
            <p:ph idx="1"/>
          </p:nvPr>
        </p:nvSpPr>
        <p:spPr/>
        <p:txBody>
          <a:bodyPr>
            <a:normAutofit fontScale="92500" lnSpcReduction="20000"/>
          </a:bodyPr>
          <a:lstStyle/>
          <a:p>
            <a:r>
              <a:rPr lang="en-US" dirty="0"/>
              <a:t>Katerina </a:t>
            </a:r>
            <a:r>
              <a:rPr lang="en-US" dirty="0" err="1"/>
              <a:t>Linos</a:t>
            </a:r>
            <a:r>
              <a:rPr lang="en-US" dirty="0"/>
              <a:t>, Laura </a:t>
            </a:r>
            <a:r>
              <a:rPr lang="en-US" dirty="0" err="1"/>
              <a:t>Jakli</a:t>
            </a:r>
            <a:r>
              <a:rPr lang="en-US" dirty="0"/>
              <a:t>, and Melissa Carlson wrote an article titled </a:t>
            </a:r>
            <a:r>
              <a:rPr lang="en-US" dirty="0">
                <a:hlinkClick r:id="rId2"/>
              </a:rPr>
              <a:t>“Fundraising for Stigmatized Groups: A Text Message Donation Experiment”</a:t>
            </a:r>
            <a:r>
              <a:rPr lang="en-US" dirty="0"/>
              <a:t> which was published in the American Political Science Review.</a:t>
            </a:r>
          </a:p>
          <a:p>
            <a:pPr lvl="1"/>
            <a:r>
              <a:rPr lang="en-US" dirty="0"/>
              <a:t>Abstract: As government welfare programming contracts and NGOs increasingly assume core aid functions, they must address a long-standing challenge—that people in need often belong to stigmatized groups. To study other-regarding behavior, we fielded an experiment through a text-to-give campaign in Greece. Donations did not increase with an appeal to the in-group (Greek child) relative to a control (child), but they were halved with reference to a stigmatized out-group (Roma child). An appeal to fundamental rights, a common advocacy strategy, did not reduce the generosity gap. Donations to all groups were lower near Roma communities and declined disproportionately for the Roma appeal. Qualitative research in 12 communities complements our experiment. We conclude that NGO fundraising strategies that narrowly emphasize either in-groups or out-groups, or fundamental rights language, may not be as effective as broader appeals, and we discuss implications for public goods provision in an era of growing nationalism.</a:t>
            </a:r>
          </a:p>
        </p:txBody>
      </p:sp>
    </p:spTree>
    <p:extLst>
      <p:ext uri="{BB962C8B-B14F-4D97-AF65-F5344CB8AC3E}">
        <p14:creationId xmlns:p14="http://schemas.microsoft.com/office/powerpoint/2010/main" val="27551924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5F999-DE54-404F-A8CB-88D43258EDB7}"/>
              </a:ext>
            </a:extLst>
          </p:cNvPr>
          <p:cNvSpPr>
            <a:spLocks noGrp="1"/>
          </p:cNvSpPr>
          <p:nvPr>
            <p:ph type="title"/>
          </p:nvPr>
        </p:nvSpPr>
        <p:spPr/>
        <p:txBody>
          <a:bodyPr/>
          <a:lstStyle/>
          <a:p>
            <a:r>
              <a:rPr lang="en-US" b="1" dirty="0"/>
              <a:t>Use Your Judgement to Determine Gs, O, and X</a:t>
            </a:r>
          </a:p>
        </p:txBody>
      </p:sp>
      <p:sp>
        <p:nvSpPr>
          <p:cNvPr id="3" name="Content Placeholder 2">
            <a:extLst>
              <a:ext uri="{FF2B5EF4-FFF2-40B4-BE49-F238E27FC236}">
                <a16:creationId xmlns:a16="http://schemas.microsoft.com/office/drawing/2014/main" id="{9E7AC585-62CD-4D14-904D-165E27A6E2E8}"/>
              </a:ext>
            </a:extLst>
          </p:cNvPr>
          <p:cNvSpPr>
            <a:spLocks noGrp="1"/>
          </p:cNvSpPr>
          <p:nvPr>
            <p:ph idx="1"/>
          </p:nvPr>
        </p:nvSpPr>
        <p:spPr/>
        <p:txBody>
          <a:bodyPr/>
          <a:lstStyle/>
          <a:p>
            <a:r>
              <a:rPr lang="en-US" dirty="0"/>
              <a:t>Using only the Abstract above, can you write out a two-group pre-test post-test research design?</a:t>
            </a:r>
          </a:p>
          <a:p>
            <a:r>
              <a:rPr lang="en-US" dirty="0"/>
              <a:t>To do so, you need to answer the following four questions:</a:t>
            </a:r>
          </a:p>
          <a:p>
            <a:pPr lvl="1"/>
            <a:r>
              <a:rPr lang="en-US" dirty="0"/>
              <a:t>Who is G1?</a:t>
            </a:r>
          </a:p>
          <a:p>
            <a:pPr lvl="1"/>
            <a:r>
              <a:rPr lang="en-US" dirty="0"/>
              <a:t>Who is G2?</a:t>
            </a:r>
          </a:p>
          <a:p>
            <a:pPr lvl="1"/>
            <a:r>
              <a:rPr lang="en-US" dirty="0"/>
              <a:t>What is O?</a:t>
            </a:r>
          </a:p>
          <a:p>
            <a:pPr lvl="1"/>
            <a:r>
              <a:rPr lang="en-US" dirty="0"/>
              <a:t>What is X?</a:t>
            </a:r>
          </a:p>
        </p:txBody>
      </p:sp>
    </p:spTree>
    <p:extLst>
      <p:ext uri="{BB962C8B-B14F-4D97-AF65-F5344CB8AC3E}">
        <p14:creationId xmlns:p14="http://schemas.microsoft.com/office/powerpoint/2010/main" val="29584823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49447-DD2A-462D-8027-2BE9760BBE89}"/>
              </a:ext>
            </a:extLst>
          </p:cNvPr>
          <p:cNvSpPr>
            <a:spLocks noGrp="1"/>
          </p:cNvSpPr>
          <p:nvPr>
            <p:ph type="title"/>
          </p:nvPr>
        </p:nvSpPr>
        <p:spPr/>
        <p:txBody>
          <a:bodyPr/>
          <a:lstStyle/>
          <a:p>
            <a:r>
              <a:rPr lang="en-US" b="1" dirty="0"/>
              <a:t>Overlay Questions with Comparisons</a:t>
            </a:r>
          </a:p>
        </p:txBody>
      </p:sp>
      <p:sp>
        <p:nvSpPr>
          <p:cNvPr id="3" name="Content Placeholder 2">
            <a:extLst>
              <a:ext uri="{FF2B5EF4-FFF2-40B4-BE49-F238E27FC236}">
                <a16:creationId xmlns:a16="http://schemas.microsoft.com/office/drawing/2014/main" id="{D0C0CE45-735E-47B2-BF87-D9EA25193310}"/>
              </a:ext>
            </a:extLst>
          </p:cNvPr>
          <p:cNvSpPr>
            <a:spLocks noGrp="1"/>
          </p:cNvSpPr>
          <p:nvPr>
            <p:ph idx="1"/>
          </p:nvPr>
        </p:nvSpPr>
        <p:spPr/>
        <p:txBody>
          <a:bodyPr/>
          <a:lstStyle/>
          <a:p>
            <a:pPr lvl="1"/>
            <a:r>
              <a:rPr lang="en-US" b="1" dirty="0">
                <a:solidFill>
                  <a:schemeClr val="accent6"/>
                </a:solidFill>
              </a:rPr>
              <a:t>Comparison #1</a:t>
            </a:r>
            <a:r>
              <a:rPr lang="en-US" dirty="0"/>
              <a:t>: What would be the outcome for G1 before versus after X?</a:t>
            </a:r>
          </a:p>
          <a:p>
            <a:pPr lvl="1"/>
            <a:r>
              <a:rPr lang="en-US" b="1" dirty="0">
                <a:solidFill>
                  <a:schemeClr val="accent5"/>
                </a:solidFill>
              </a:rPr>
              <a:t>Comparison #2</a:t>
            </a:r>
            <a:r>
              <a:rPr lang="en-US" dirty="0"/>
              <a:t>: What would be the outcome for G2 before versus after _?</a:t>
            </a:r>
          </a:p>
          <a:p>
            <a:pPr lvl="1"/>
            <a:r>
              <a:rPr lang="en-US" b="1" dirty="0">
                <a:solidFill>
                  <a:srgbClr val="FF0000"/>
                </a:solidFill>
              </a:rPr>
              <a:t>Comparison #3</a:t>
            </a:r>
            <a:r>
              <a:rPr lang="en-US" dirty="0"/>
              <a:t>: What would be the outcome of the G1 before X or G2 before _?</a:t>
            </a:r>
          </a:p>
          <a:p>
            <a:pPr lvl="1"/>
            <a:r>
              <a:rPr lang="en-US" b="1" dirty="0">
                <a:solidFill>
                  <a:srgbClr val="FFC000"/>
                </a:solidFill>
              </a:rPr>
              <a:t>Comparison #4</a:t>
            </a:r>
            <a:r>
              <a:rPr lang="en-US" dirty="0"/>
              <a:t>: Which group would have outcome after X or _: G1 or G2?</a:t>
            </a:r>
          </a:p>
        </p:txBody>
      </p:sp>
      <p:pic>
        <p:nvPicPr>
          <p:cNvPr id="4" name="Picture 2" descr="Two-group pre-test post-test research design">
            <a:extLst>
              <a:ext uri="{FF2B5EF4-FFF2-40B4-BE49-F238E27FC236}">
                <a16:creationId xmlns:a16="http://schemas.microsoft.com/office/drawing/2014/main" id="{CC2EB658-9DD4-40B9-AE96-E2D24633E3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79505" y="4106557"/>
            <a:ext cx="4232989" cy="27514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1900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7EB9C-F9CB-4EB4-8B1E-1E5400C1E705}"/>
              </a:ext>
            </a:extLst>
          </p:cNvPr>
          <p:cNvSpPr>
            <a:spLocks noGrp="1"/>
          </p:cNvSpPr>
          <p:nvPr>
            <p:ph type="title"/>
          </p:nvPr>
        </p:nvSpPr>
        <p:spPr/>
        <p:txBody>
          <a:bodyPr/>
          <a:lstStyle/>
          <a:p>
            <a:r>
              <a:rPr lang="en-US" b="1" dirty="0"/>
              <a:t>Political Science Example #2</a:t>
            </a:r>
          </a:p>
        </p:txBody>
      </p:sp>
      <p:sp>
        <p:nvSpPr>
          <p:cNvPr id="3" name="Content Placeholder 2">
            <a:extLst>
              <a:ext uri="{FF2B5EF4-FFF2-40B4-BE49-F238E27FC236}">
                <a16:creationId xmlns:a16="http://schemas.microsoft.com/office/drawing/2014/main" id="{6D4754DE-379B-46A1-8460-AB8B03AE37CF}"/>
              </a:ext>
            </a:extLst>
          </p:cNvPr>
          <p:cNvSpPr>
            <a:spLocks noGrp="1"/>
          </p:cNvSpPr>
          <p:nvPr>
            <p:ph idx="1"/>
          </p:nvPr>
        </p:nvSpPr>
        <p:spPr/>
        <p:txBody>
          <a:bodyPr>
            <a:normAutofit fontScale="92500" lnSpcReduction="20000"/>
          </a:bodyPr>
          <a:lstStyle/>
          <a:p>
            <a:r>
              <a:rPr lang="en-US" dirty="0" err="1"/>
              <a:t>Qiu</a:t>
            </a:r>
            <a:r>
              <a:rPr lang="en-US" dirty="0"/>
              <a:t>, </a:t>
            </a:r>
            <a:r>
              <a:rPr lang="en-US" dirty="0" err="1"/>
              <a:t>Xiaoyan</a:t>
            </a:r>
            <a:r>
              <a:rPr lang="en-US" dirty="0"/>
              <a:t>. 2022. “State Support for Rebels and Interstate Bargaining.” </a:t>
            </a:r>
            <a:r>
              <a:rPr lang="en-US" i="1" dirty="0"/>
              <a:t>American Journal of Political Science</a:t>
            </a:r>
            <a:r>
              <a:rPr lang="en-US" dirty="0"/>
              <a:t>, January. </a:t>
            </a:r>
            <a:r>
              <a:rPr lang="en-US" dirty="0">
                <a:hlinkClick r:id="rId2"/>
              </a:rPr>
              <a:t>https://doi.org/10.1111/ajps.12694</a:t>
            </a:r>
            <a:r>
              <a:rPr lang="en-US" dirty="0"/>
              <a:t>.</a:t>
            </a:r>
          </a:p>
          <a:p>
            <a:pPr lvl="1"/>
            <a:r>
              <a:rPr lang="en-US" dirty="0"/>
              <a:t>Abstract: Since the end of World War II, leaders have frequently supported rebel groups in other countries as a coercive strategy in international disputes. However, the strategic rationale by which rebel groups gain international support is non-obvious. Many recipient groups are too weak to viably win and are hostile to the sponsoring state's goals. Using a formal model, I explain that the fundamental objective of transnational rebel support is to gain bargaining leverage against a rival state by depleting its resources to counter internal and external challenges. This subversive effect provides a sufficient incentive for sponsoring the rebels even when </a:t>
            </a:r>
            <a:r>
              <a:rPr lang="en-US" dirty="0" err="1"/>
              <a:t>favourable</a:t>
            </a:r>
            <a:r>
              <a:rPr lang="en-US" dirty="0"/>
              <a:t> conditions suggested by previous studies are absent. Sponsoring rebels is attractive even if conventional warfare is not comparatively costly and even if rebel and sponsor preferences diverge. Moreover, given the goal of destabilizing rival regimes, potential sponsors prefer to support weaker rebel groups and provide more support to them.</a:t>
            </a:r>
          </a:p>
        </p:txBody>
      </p:sp>
    </p:spTree>
    <p:extLst>
      <p:ext uri="{BB962C8B-B14F-4D97-AF65-F5344CB8AC3E}">
        <p14:creationId xmlns:p14="http://schemas.microsoft.com/office/powerpoint/2010/main" val="1898284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5F999-DE54-404F-A8CB-88D43258EDB7}"/>
              </a:ext>
            </a:extLst>
          </p:cNvPr>
          <p:cNvSpPr>
            <a:spLocks noGrp="1"/>
          </p:cNvSpPr>
          <p:nvPr>
            <p:ph type="title"/>
          </p:nvPr>
        </p:nvSpPr>
        <p:spPr/>
        <p:txBody>
          <a:bodyPr/>
          <a:lstStyle/>
          <a:p>
            <a:r>
              <a:rPr lang="en-US" b="1" dirty="0"/>
              <a:t>Use Your Judgement to Determine Gs, O, and X</a:t>
            </a:r>
          </a:p>
        </p:txBody>
      </p:sp>
      <p:sp>
        <p:nvSpPr>
          <p:cNvPr id="3" name="Content Placeholder 2">
            <a:extLst>
              <a:ext uri="{FF2B5EF4-FFF2-40B4-BE49-F238E27FC236}">
                <a16:creationId xmlns:a16="http://schemas.microsoft.com/office/drawing/2014/main" id="{9E7AC585-62CD-4D14-904D-165E27A6E2E8}"/>
              </a:ext>
            </a:extLst>
          </p:cNvPr>
          <p:cNvSpPr>
            <a:spLocks noGrp="1"/>
          </p:cNvSpPr>
          <p:nvPr>
            <p:ph idx="1"/>
          </p:nvPr>
        </p:nvSpPr>
        <p:spPr/>
        <p:txBody>
          <a:bodyPr/>
          <a:lstStyle/>
          <a:p>
            <a:r>
              <a:rPr lang="en-US" dirty="0"/>
              <a:t>Using only the Abstract above, can you write out a two-group pre-test post-test research design?</a:t>
            </a:r>
          </a:p>
          <a:p>
            <a:r>
              <a:rPr lang="en-US" dirty="0"/>
              <a:t>To do so, you need to answer the following four questions:</a:t>
            </a:r>
          </a:p>
          <a:p>
            <a:pPr lvl="1"/>
            <a:r>
              <a:rPr lang="en-US" dirty="0"/>
              <a:t>Who is G1?</a:t>
            </a:r>
          </a:p>
          <a:p>
            <a:pPr lvl="1"/>
            <a:r>
              <a:rPr lang="en-US" dirty="0"/>
              <a:t>Who is G2?</a:t>
            </a:r>
          </a:p>
          <a:p>
            <a:pPr lvl="1"/>
            <a:r>
              <a:rPr lang="en-US" dirty="0"/>
              <a:t>What is O?</a:t>
            </a:r>
          </a:p>
          <a:p>
            <a:pPr lvl="1"/>
            <a:r>
              <a:rPr lang="en-US" dirty="0"/>
              <a:t>What is X?</a:t>
            </a:r>
          </a:p>
        </p:txBody>
      </p:sp>
    </p:spTree>
    <p:extLst>
      <p:ext uri="{BB962C8B-B14F-4D97-AF65-F5344CB8AC3E}">
        <p14:creationId xmlns:p14="http://schemas.microsoft.com/office/powerpoint/2010/main" val="20170258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49447-DD2A-462D-8027-2BE9760BBE89}"/>
              </a:ext>
            </a:extLst>
          </p:cNvPr>
          <p:cNvSpPr>
            <a:spLocks noGrp="1"/>
          </p:cNvSpPr>
          <p:nvPr>
            <p:ph type="title"/>
          </p:nvPr>
        </p:nvSpPr>
        <p:spPr/>
        <p:txBody>
          <a:bodyPr/>
          <a:lstStyle/>
          <a:p>
            <a:r>
              <a:rPr lang="en-US" b="1" dirty="0"/>
              <a:t>Overlay Questions with Comparisons</a:t>
            </a:r>
          </a:p>
        </p:txBody>
      </p:sp>
      <p:sp>
        <p:nvSpPr>
          <p:cNvPr id="3" name="Content Placeholder 2">
            <a:extLst>
              <a:ext uri="{FF2B5EF4-FFF2-40B4-BE49-F238E27FC236}">
                <a16:creationId xmlns:a16="http://schemas.microsoft.com/office/drawing/2014/main" id="{D0C0CE45-735E-47B2-BF87-D9EA25193310}"/>
              </a:ext>
            </a:extLst>
          </p:cNvPr>
          <p:cNvSpPr>
            <a:spLocks noGrp="1"/>
          </p:cNvSpPr>
          <p:nvPr>
            <p:ph idx="1"/>
          </p:nvPr>
        </p:nvSpPr>
        <p:spPr/>
        <p:txBody>
          <a:bodyPr/>
          <a:lstStyle/>
          <a:p>
            <a:pPr lvl="1"/>
            <a:r>
              <a:rPr lang="en-US" b="1" dirty="0">
                <a:solidFill>
                  <a:schemeClr val="accent6"/>
                </a:solidFill>
              </a:rPr>
              <a:t>Comparison #1</a:t>
            </a:r>
            <a:r>
              <a:rPr lang="en-US" dirty="0"/>
              <a:t>: What would be the outcome for G1 before versus after X?</a:t>
            </a:r>
          </a:p>
          <a:p>
            <a:pPr lvl="1"/>
            <a:r>
              <a:rPr lang="en-US" b="1" dirty="0">
                <a:solidFill>
                  <a:schemeClr val="accent5"/>
                </a:solidFill>
              </a:rPr>
              <a:t>Comparison #2</a:t>
            </a:r>
            <a:r>
              <a:rPr lang="en-US" dirty="0"/>
              <a:t>: What would be the outcome for G2 before versus after _?</a:t>
            </a:r>
          </a:p>
          <a:p>
            <a:pPr lvl="1"/>
            <a:r>
              <a:rPr lang="en-US" b="1" dirty="0">
                <a:solidFill>
                  <a:srgbClr val="FF0000"/>
                </a:solidFill>
              </a:rPr>
              <a:t>Comparison #3</a:t>
            </a:r>
            <a:r>
              <a:rPr lang="en-US" dirty="0"/>
              <a:t>: What would be the outcome of the G1 before X or G2 before _?</a:t>
            </a:r>
          </a:p>
          <a:p>
            <a:pPr lvl="1"/>
            <a:r>
              <a:rPr lang="en-US" b="1" dirty="0">
                <a:solidFill>
                  <a:srgbClr val="FFC000"/>
                </a:solidFill>
              </a:rPr>
              <a:t>Comparison #4</a:t>
            </a:r>
            <a:r>
              <a:rPr lang="en-US" dirty="0"/>
              <a:t>: Which group would have outcome after X or _: G1 or G2?</a:t>
            </a:r>
          </a:p>
        </p:txBody>
      </p:sp>
      <p:pic>
        <p:nvPicPr>
          <p:cNvPr id="4" name="Picture 2" descr="Two-group pre-test post-test research design">
            <a:extLst>
              <a:ext uri="{FF2B5EF4-FFF2-40B4-BE49-F238E27FC236}">
                <a16:creationId xmlns:a16="http://schemas.microsoft.com/office/drawing/2014/main" id="{CC2EB658-9DD4-40B9-AE96-E2D24633E3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79505" y="4106557"/>
            <a:ext cx="4232989" cy="27514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00594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7EB9C-F9CB-4EB4-8B1E-1E5400C1E705}"/>
              </a:ext>
            </a:extLst>
          </p:cNvPr>
          <p:cNvSpPr>
            <a:spLocks noGrp="1"/>
          </p:cNvSpPr>
          <p:nvPr>
            <p:ph type="title"/>
          </p:nvPr>
        </p:nvSpPr>
        <p:spPr/>
        <p:txBody>
          <a:bodyPr/>
          <a:lstStyle/>
          <a:p>
            <a:r>
              <a:rPr lang="en-US" b="1" dirty="0"/>
              <a:t>Political Science Example #3</a:t>
            </a:r>
          </a:p>
        </p:txBody>
      </p:sp>
      <p:sp>
        <p:nvSpPr>
          <p:cNvPr id="3" name="Content Placeholder 2">
            <a:extLst>
              <a:ext uri="{FF2B5EF4-FFF2-40B4-BE49-F238E27FC236}">
                <a16:creationId xmlns:a16="http://schemas.microsoft.com/office/drawing/2014/main" id="{6D4754DE-379B-46A1-8460-AB8B03AE37CF}"/>
              </a:ext>
            </a:extLst>
          </p:cNvPr>
          <p:cNvSpPr>
            <a:spLocks noGrp="1"/>
          </p:cNvSpPr>
          <p:nvPr>
            <p:ph idx="1"/>
          </p:nvPr>
        </p:nvSpPr>
        <p:spPr/>
        <p:txBody>
          <a:bodyPr>
            <a:normAutofit fontScale="92500" lnSpcReduction="20000"/>
          </a:bodyPr>
          <a:lstStyle/>
          <a:p>
            <a:r>
              <a:rPr lang="en-US" dirty="0" err="1"/>
              <a:t>Lutscher</a:t>
            </a:r>
            <a:r>
              <a:rPr lang="en-US" dirty="0"/>
              <a:t>, Philipp M. n.d. “Hot Topics: Denial-of-Service Attacks on News Websites in Autocracies.” </a:t>
            </a:r>
            <a:r>
              <a:rPr lang="en-US" i="1" dirty="0"/>
              <a:t>Political Science Research and Methods</a:t>
            </a:r>
            <a:r>
              <a:rPr lang="en-US" dirty="0"/>
              <a:t>, 1–16. Accessed January 23, 2022. </a:t>
            </a:r>
            <a:r>
              <a:rPr lang="en-US" dirty="0">
                <a:hlinkClick r:id="rId2"/>
              </a:rPr>
              <a:t>https://doi.org/10.1017/psrm.2021.68</a:t>
            </a:r>
            <a:r>
              <a:rPr lang="en-US" dirty="0"/>
              <a:t>.</a:t>
            </a:r>
          </a:p>
          <a:p>
            <a:pPr lvl="1"/>
            <a:r>
              <a:rPr lang="en-US" dirty="0"/>
              <a:t>Abstract: Most authoritarian countries censor the press. As a response, many opposition and independent news outlets have found refuge on the Internet. Despite the global character of the Internet, news outlets are vulnerable to censorship in cyberspace. This study investigates Denial-of-Service (DoS) attacks on news websites in Venezuela and details how news reporting is related to DoS attacks in an attempt to censor content. For this empirical test, I monitored 19 Venezuelan news websites from November 2017 until June 2018 and continuously retrieved their content and status codes to infer DoS attacks. Statistical analyses show that news content correlates to DoS attacks. In the Venezuelan context, these news topics appear to be not only on protest and repression but also on opposition actors or other topics that question the legitimacy of the regime. By establishing these relationships, this study deepens our understanding of how modern technologies are used as censorship tools.</a:t>
            </a:r>
          </a:p>
        </p:txBody>
      </p:sp>
    </p:spTree>
    <p:extLst>
      <p:ext uri="{BB962C8B-B14F-4D97-AF65-F5344CB8AC3E}">
        <p14:creationId xmlns:p14="http://schemas.microsoft.com/office/powerpoint/2010/main" val="12329963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5F999-DE54-404F-A8CB-88D43258EDB7}"/>
              </a:ext>
            </a:extLst>
          </p:cNvPr>
          <p:cNvSpPr>
            <a:spLocks noGrp="1"/>
          </p:cNvSpPr>
          <p:nvPr>
            <p:ph type="title"/>
          </p:nvPr>
        </p:nvSpPr>
        <p:spPr/>
        <p:txBody>
          <a:bodyPr/>
          <a:lstStyle/>
          <a:p>
            <a:r>
              <a:rPr lang="en-US" b="1" dirty="0"/>
              <a:t>Use Your Judgement to Determine Gs, O, and X</a:t>
            </a:r>
          </a:p>
        </p:txBody>
      </p:sp>
      <p:sp>
        <p:nvSpPr>
          <p:cNvPr id="3" name="Content Placeholder 2">
            <a:extLst>
              <a:ext uri="{FF2B5EF4-FFF2-40B4-BE49-F238E27FC236}">
                <a16:creationId xmlns:a16="http://schemas.microsoft.com/office/drawing/2014/main" id="{9E7AC585-62CD-4D14-904D-165E27A6E2E8}"/>
              </a:ext>
            </a:extLst>
          </p:cNvPr>
          <p:cNvSpPr>
            <a:spLocks noGrp="1"/>
          </p:cNvSpPr>
          <p:nvPr>
            <p:ph idx="1"/>
          </p:nvPr>
        </p:nvSpPr>
        <p:spPr/>
        <p:txBody>
          <a:bodyPr/>
          <a:lstStyle/>
          <a:p>
            <a:r>
              <a:rPr lang="en-US" dirty="0"/>
              <a:t>Using only the Abstract above, can you write out a two-group pre-test post-test research design?</a:t>
            </a:r>
          </a:p>
          <a:p>
            <a:r>
              <a:rPr lang="en-US" dirty="0"/>
              <a:t>To do so, you need to answer the following four questions:</a:t>
            </a:r>
          </a:p>
          <a:p>
            <a:pPr lvl="1"/>
            <a:r>
              <a:rPr lang="en-US" dirty="0"/>
              <a:t>Who is G1?</a:t>
            </a:r>
          </a:p>
          <a:p>
            <a:pPr lvl="1"/>
            <a:r>
              <a:rPr lang="en-US" dirty="0"/>
              <a:t>Who is G2?</a:t>
            </a:r>
          </a:p>
          <a:p>
            <a:pPr lvl="1"/>
            <a:r>
              <a:rPr lang="en-US" dirty="0"/>
              <a:t>What is O?</a:t>
            </a:r>
          </a:p>
          <a:p>
            <a:pPr lvl="1"/>
            <a:r>
              <a:rPr lang="en-US" dirty="0"/>
              <a:t>What is X?</a:t>
            </a:r>
          </a:p>
        </p:txBody>
      </p:sp>
    </p:spTree>
    <p:extLst>
      <p:ext uri="{BB962C8B-B14F-4D97-AF65-F5344CB8AC3E}">
        <p14:creationId xmlns:p14="http://schemas.microsoft.com/office/powerpoint/2010/main" val="40666344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49447-DD2A-462D-8027-2BE9760BBE89}"/>
              </a:ext>
            </a:extLst>
          </p:cNvPr>
          <p:cNvSpPr>
            <a:spLocks noGrp="1"/>
          </p:cNvSpPr>
          <p:nvPr>
            <p:ph type="title"/>
          </p:nvPr>
        </p:nvSpPr>
        <p:spPr/>
        <p:txBody>
          <a:bodyPr/>
          <a:lstStyle/>
          <a:p>
            <a:r>
              <a:rPr lang="en-US" b="1" dirty="0"/>
              <a:t>Overlay Questions with Comparisons</a:t>
            </a:r>
          </a:p>
        </p:txBody>
      </p:sp>
      <p:sp>
        <p:nvSpPr>
          <p:cNvPr id="3" name="Content Placeholder 2">
            <a:extLst>
              <a:ext uri="{FF2B5EF4-FFF2-40B4-BE49-F238E27FC236}">
                <a16:creationId xmlns:a16="http://schemas.microsoft.com/office/drawing/2014/main" id="{D0C0CE45-735E-47B2-BF87-D9EA25193310}"/>
              </a:ext>
            </a:extLst>
          </p:cNvPr>
          <p:cNvSpPr>
            <a:spLocks noGrp="1"/>
          </p:cNvSpPr>
          <p:nvPr>
            <p:ph idx="1"/>
          </p:nvPr>
        </p:nvSpPr>
        <p:spPr/>
        <p:txBody>
          <a:bodyPr/>
          <a:lstStyle/>
          <a:p>
            <a:pPr lvl="1"/>
            <a:r>
              <a:rPr lang="en-US" b="1" dirty="0">
                <a:solidFill>
                  <a:schemeClr val="accent6"/>
                </a:solidFill>
              </a:rPr>
              <a:t>Comparison #1</a:t>
            </a:r>
            <a:r>
              <a:rPr lang="en-US" dirty="0"/>
              <a:t>: What would be the outcome for G1 before versus after X?</a:t>
            </a:r>
          </a:p>
          <a:p>
            <a:pPr lvl="1"/>
            <a:r>
              <a:rPr lang="en-US" b="1" dirty="0">
                <a:solidFill>
                  <a:schemeClr val="accent5"/>
                </a:solidFill>
              </a:rPr>
              <a:t>Comparison #2</a:t>
            </a:r>
            <a:r>
              <a:rPr lang="en-US" dirty="0"/>
              <a:t>: What would be the outcome for G2 before versus after _?</a:t>
            </a:r>
          </a:p>
          <a:p>
            <a:pPr lvl="1"/>
            <a:r>
              <a:rPr lang="en-US" b="1" dirty="0">
                <a:solidFill>
                  <a:srgbClr val="FF0000"/>
                </a:solidFill>
              </a:rPr>
              <a:t>Comparison #3</a:t>
            </a:r>
            <a:r>
              <a:rPr lang="en-US" dirty="0"/>
              <a:t>: What would be the outcome of the G1 before X or G2 before _?</a:t>
            </a:r>
          </a:p>
          <a:p>
            <a:pPr lvl="1"/>
            <a:r>
              <a:rPr lang="en-US" b="1" dirty="0">
                <a:solidFill>
                  <a:srgbClr val="FFC000"/>
                </a:solidFill>
              </a:rPr>
              <a:t>Comparison #4</a:t>
            </a:r>
            <a:r>
              <a:rPr lang="en-US" dirty="0"/>
              <a:t>: Which group would have outcome after X or _: G1 or G2?</a:t>
            </a:r>
          </a:p>
        </p:txBody>
      </p:sp>
      <p:pic>
        <p:nvPicPr>
          <p:cNvPr id="4" name="Picture 2" descr="Two-group pre-test post-test research design">
            <a:extLst>
              <a:ext uri="{FF2B5EF4-FFF2-40B4-BE49-F238E27FC236}">
                <a16:creationId xmlns:a16="http://schemas.microsoft.com/office/drawing/2014/main" id="{CC2EB658-9DD4-40B9-AE96-E2D24633E3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79505" y="4106557"/>
            <a:ext cx="4232989" cy="27514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9159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847D7C-8124-4E72-9622-A47CB8610D2C}"/>
              </a:ext>
            </a:extLst>
          </p:cNvPr>
          <p:cNvSpPr>
            <a:spLocks noGrp="1"/>
          </p:cNvSpPr>
          <p:nvPr>
            <p:ph type="title"/>
          </p:nvPr>
        </p:nvSpPr>
        <p:spPr/>
        <p:txBody>
          <a:bodyPr/>
          <a:lstStyle/>
          <a:p>
            <a:r>
              <a:rPr lang="en-US" b="1" dirty="0"/>
              <a:t>Broad versus Narrow Definition</a:t>
            </a:r>
          </a:p>
        </p:txBody>
      </p:sp>
      <p:sp>
        <p:nvSpPr>
          <p:cNvPr id="7" name="Text Placeholder 6">
            <a:extLst>
              <a:ext uri="{FF2B5EF4-FFF2-40B4-BE49-F238E27FC236}">
                <a16:creationId xmlns:a16="http://schemas.microsoft.com/office/drawing/2014/main" id="{C495F4C5-A703-4067-B3DD-B0507F973A53}"/>
              </a:ext>
            </a:extLst>
          </p:cNvPr>
          <p:cNvSpPr>
            <a:spLocks noGrp="1"/>
          </p:cNvSpPr>
          <p:nvPr>
            <p:ph type="body" idx="1"/>
          </p:nvPr>
        </p:nvSpPr>
        <p:spPr/>
        <p:txBody>
          <a:bodyPr/>
          <a:lstStyle/>
          <a:p>
            <a:r>
              <a:rPr lang="en-US" dirty="0"/>
              <a:t>Broad</a:t>
            </a:r>
          </a:p>
        </p:txBody>
      </p:sp>
      <p:graphicFrame>
        <p:nvGraphicFramePr>
          <p:cNvPr id="10" name="Content Placeholder 9">
            <a:extLst>
              <a:ext uri="{FF2B5EF4-FFF2-40B4-BE49-F238E27FC236}">
                <a16:creationId xmlns:a16="http://schemas.microsoft.com/office/drawing/2014/main" id="{17486B80-4010-403B-BA28-33E7E5D16F56}"/>
              </a:ext>
            </a:extLst>
          </p:cNvPr>
          <p:cNvGraphicFramePr>
            <a:graphicFrameLocks noGrp="1"/>
          </p:cNvGraphicFramePr>
          <p:nvPr>
            <p:ph sz="half" idx="2"/>
            <p:extLst>
              <p:ext uri="{D42A27DB-BD31-4B8C-83A1-F6EECF244321}">
                <p14:modId xmlns:p14="http://schemas.microsoft.com/office/powerpoint/2010/main" val="987774382"/>
              </p:ext>
            </p:extLst>
          </p:nvPr>
        </p:nvGraphicFramePr>
        <p:xfrm>
          <a:off x="839788" y="2505075"/>
          <a:ext cx="5157787" cy="36845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 Placeholder 7">
            <a:extLst>
              <a:ext uri="{FF2B5EF4-FFF2-40B4-BE49-F238E27FC236}">
                <a16:creationId xmlns:a16="http://schemas.microsoft.com/office/drawing/2014/main" id="{6CADBA8F-AF21-434F-B33C-90D6713F11A3}"/>
              </a:ext>
            </a:extLst>
          </p:cNvPr>
          <p:cNvSpPr>
            <a:spLocks noGrp="1"/>
          </p:cNvSpPr>
          <p:nvPr>
            <p:ph type="body" sz="quarter" idx="3"/>
          </p:nvPr>
        </p:nvSpPr>
        <p:spPr/>
        <p:txBody>
          <a:bodyPr/>
          <a:lstStyle/>
          <a:p>
            <a:r>
              <a:rPr lang="en-US" dirty="0"/>
              <a:t>Narrow</a:t>
            </a:r>
          </a:p>
        </p:txBody>
      </p:sp>
      <p:graphicFrame>
        <p:nvGraphicFramePr>
          <p:cNvPr id="11" name="Content Placeholder 10">
            <a:extLst>
              <a:ext uri="{FF2B5EF4-FFF2-40B4-BE49-F238E27FC236}">
                <a16:creationId xmlns:a16="http://schemas.microsoft.com/office/drawing/2014/main" id="{89F0F4AF-5FF6-445B-8879-9699A39501E2}"/>
              </a:ext>
            </a:extLst>
          </p:cNvPr>
          <p:cNvGraphicFramePr>
            <a:graphicFrameLocks noGrp="1"/>
          </p:cNvGraphicFramePr>
          <p:nvPr>
            <p:ph sz="quarter" idx="4"/>
            <p:extLst>
              <p:ext uri="{D42A27DB-BD31-4B8C-83A1-F6EECF244321}">
                <p14:modId xmlns:p14="http://schemas.microsoft.com/office/powerpoint/2010/main" val="3325410819"/>
              </p:ext>
            </p:extLst>
          </p:nvPr>
        </p:nvGraphicFramePr>
        <p:xfrm>
          <a:off x="6172200" y="2505075"/>
          <a:ext cx="5183188" cy="368458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116592386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7EB9C-F9CB-4EB4-8B1E-1E5400C1E705}"/>
              </a:ext>
            </a:extLst>
          </p:cNvPr>
          <p:cNvSpPr>
            <a:spLocks noGrp="1"/>
          </p:cNvSpPr>
          <p:nvPr>
            <p:ph type="title"/>
          </p:nvPr>
        </p:nvSpPr>
        <p:spPr/>
        <p:txBody>
          <a:bodyPr/>
          <a:lstStyle/>
          <a:p>
            <a:r>
              <a:rPr lang="en-US" b="1" dirty="0"/>
              <a:t>Political Science Example #4</a:t>
            </a:r>
          </a:p>
        </p:txBody>
      </p:sp>
      <p:sp>
        <p:nvSpPr>
          <p:cNvPr id="3" name="Content Placeholder 2">
            <a:extLst>
              <a:ext uri="{FF2B5EF4-FFF2-40B4-BE49-F238E27FC236}">
                <a16:creationId xmlns:a16="http://schemas.microsoft.com/office/drawing/2014/main" id="{6D4754DE-379B-46A1-8460-AB8B03AE37CF}"/>
              </a:ext>
            </a:extLst>
          </p:cNvPr>
          <p:cNvSpPr>
            <a:spLocks noGrp="1"/>
          </p:cNvSpPr>
          <p:nvPr>
            <p:ph idx="1"/>
          </p:nvPr>
        </p:nvSpPr>
        <p:spPr/>
        <p:txBody>
          <a:bodyPr>
            <a:normAutofit/>
          </a:bodyPr>
          <a:lstStyle/>
          <a:p>
            <a:r>
              <a:rPr lang="en-US" dirty="0"/>
              <a:t>Find an article of interest at </a:t>
            </a:r>
            <a:r>
              <a:rPr lang="en-US" dirty="0">
                <a:hlinkClick r:id="rId2"/>
              </a:rPr>
              <a:t>OPoliSci.com</a:t>
            </a:r>
            <a:endParaRPr lang="en-US" dirty="0"/>
          </a:p>
          <a:p>
            <a:r>
              <a:rPr lang="en-US" dirty="0"/>
              <a:t>Engage the Abstract then proceed with using your Judgement to determine Gs, O, and X</a:t>
            </a:r>
          </a:p>
          <a:p>
            <a:r>
              <a:rPr lang="en-US" dirty="0"/>
              <a:t>Then use Overlay of Questions with Comparisons to think it through</a:t>
            </a:r>
          </a:p>
        </p:txBody>
      </p:sp>
    </p:spTree>
    <p:extLst>
      <p:ext uri="{BB962C8B-B14F-4D97-AF65-F5344CB8AC3E}">
        <p14:creationId xmlns:p14="http://schemas.microsoft.com/office/powerpoint/2010/main" val="18204395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5F999-DE54-404F-A8CB-88D43258EDB7}"/>
              </a:ext>
            </a:extLst>
          </p:cNvPr>
          <p:cNvSpPr>
            <a:spLocks noGrp="1"/>
          </p:cNvSpPr>
          <p:nvPr>
            <p:ph type="title"/>
          </p:nvPr>
        </p:nvSpPr>
        <p:spPr/>
        <p:txBody>
          <a:bodyPr/>
          <a:lstStyle/>
          <a:p>
            <a:r>
              <a:rPr lang="en-US" b="1" dirty="0"/>
              <a:t>Use Your Judgement to Determine Gs, O, and X</a:t>
            </a:r>
          </a:p>
        </p:txBody>
      </p:sp>
      <p:sp>
        <p:nvSpPr>
          <p:cNvPr id="3" name="Content Placeholder 2">
            <a:extLst>
              <a:ext uri="{FF2B5EF4-FFF2-40B4-BE49-F238E27FC236}">
                <a16:creationId xmlns:a16="http://schemas.microsoft.com/office/drawing/2014/main" id="{9E7AC585-62CD-4D14-904D-165E27A6E2E8}"/>
              </a:ext>
            </a:extLst>
          </p:cNvPr>
          <p:cNvSpPr>
            <a:spLocks noGrp="1"/>
          </p:cNvSpPr>
          <p:nvPr>
            <p:ph idx="1"/>
          </p:nvPr>
        </p:nvSpPr>
        <p:spPr/>
        <p:txBody>
          <a:bodyPr/>
          <a:lstStyle/>
          <a:p>
            <a:r>
              <a:rPr lang="en-US" dirty="0"/>
              <a:t>Using only the Abstract you engaged, can you write out a two-group pre-test post-test research design?</a:t>
            </a:r>
          </a:p>
          <a:p>
            <a:r>
              <a:rPr lang="en-US" dirty="0"/>
              <a:t>To do so, you need to answer the following four questions:</a:t>
            </a:r>
          </a:p>
          <a:p>
            <a:pPr lvl="1"/>
            <a:r>
              <a:rPr lang="en-US" dirty="0"/>
              <a:t>Who is G1?</a:t>
            </a:r>
          </a:p>
          <a:p>
            <a:pPr lvl="1"/>
            <a:r>
              <a:rPr lang="en-US" dirty="0"/>
              <a:t>Who is G2?</a:t>
            </a:r>
          </a:p>
          <a:p>
            <a:pPr lvl="1"/>
            <a:r>
              <a:rPr lang="en-US" dirty="0"/>
              <a:t>What is O?</a:t>
            </a:r>
          </a:p>
          <a:p>
            <a:pPr lvl="1"/>
            <a:r>
              <a:rPr lang="en-US" dirty="0"/>
              <a:t>What is X?</a:t>
            </a:r>
          </a:p>
        </p:txBody>
      </p:sp>
    </p:spTree>
    <p:extLst>
      <p:ext uri="{BB962C8B-B14F-4D97-AF65-F5344CB8AC3E}">
        <p14:creationId xmlns:p14="http://schemas.microsoft.com/office/powerpoint/2010/main" val="30930063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49447-DD2A-462D-8027-2BE9760BBE89}"/>
              </a:ext>
            </a:extLst>
          </p:cNvPr>
          <p:cNvSpPr>
            <a:spLocks noGrp="1"/>
          </p:cNvSpPr>
          <p:nvPr>
            <p:ph type="title"/>
          </p:nvPr>
        </p:nvSpPr>
        <p:spPr/>
        <p:txBody>
          <a:bodyPr/>
          <a:lstStyle/>
          <a:p>
            <a:r>
              <a:rPr lang="en-US" b="1" dirty="0"/>
              <a:t>Overlay Questions with Comparisons</a:t>
            </a:r>
          </a:p>
        </p:txBody>
      </p:sp>
      <p:sp>
        <p:nvSpPr>
          <p:cNvPr id="3" name="Content Placeholder 2">
            <a:extLst>
              <a:ext uri="{FF2B5EF4-FFF2-40B4-BE49-F238E27FC236}">
                <a16:creationId xmlns:a16="http://schemas.microsoft.com/office/drawing/2014/main" id="{D0C0CE45-735E-47B2-BF87-D9EA25193310}"/>
              </a:ext>
            </a:extLst>
          </p:cNvPr>
          <p:cNvSpPr>
            <a:spLocks noGrp="1"/>
          </p:cNvSpPr>
          <p:nvPr>
            <p:ph idx="1"/>
          </p:nvPr>
        </p:nvSpPr>
        <p:spPr/>
        <p:txBody>
          <a:bodyPr/>
          <a:lstStyle/>
          <a:p>
            <a:pPr lvl="1"/>
            <a:r>
              <a:rPr lang="en-US" b="1" dirty="0">
                <a:solidFill>
                  <a:schemeClr val="accent6"/>
                </a:solidFill>
              </a:rPr>
              <a:t>Comparison #1</a:t>
            </a:r>
            <a:r>
              <a:rPr lang="en-US" dirty="0"/>
              <a:t>: What would be the outcome for G1 before versus after X?</a:t>
            </a:r>
          </a:p>
          <a:p>
            <a:pPr lvl="1"/>
            <a:r>
              <a:rPr lang="en-US" b="1" dirty="0">
                <a:solidFill>
                  <a:schemeClr val="accent5"/>
                </a:solidFill>
              </a:rPr>
              <a:t>Comparison #2</a:t>
            </a:r>
            <a:r>
              <a:rPr lang="en-US" dirty="0"/>
              <a:t>: What would be the outcome for G2 before versus after _?</a:t>
            </a:r>
          </a:p>
          <a:p>
            <a:pPr lvl="1"/>
            <a:r>
              <a:rPr lang="en-US" b="1" dirty="0">
                <a:solidFill>
                  <a:srgbClr val="FF0000"/>
                </a:solidFill>
              </a:rPr>
              <a:t>Comparison #3</a:t>
            </a:r>
            <a:r>
              <a:rPr lang="en-US" dirty="0"/>
              <a:t>: What would be the outcome of the G1 before X or G2 before _?</a:t>
            </a:r>
          </a:p>
          <a:p>
            <a:pPr lvl="1"/>
            <a:r>
              <a:rPr lang="en-US" b="1" dirty="0">
                <a:solidFill>
                  <a:srgbClr val="FFC000"/>
                </a:solidFill>
              </a:rPr>
              <a:t>Comparison #4</a:t>
            </a:r>
            <a:r>
              <a:rPr lang="en-US" dirty="0"/>
              <a:t>: Which group would have outcome after X or _: G1 or G2?</a:t>
            </a:r>
          </a:p>
        </p:txBody>
      </p:sp>
      <p:pic>
        <p:nvPicPr>
          <p:cNvPr id="4" name="Picture 2" descr="Two-group pre-test post-test research design">
            <a:extLst>
              <a:ext uri="{FF2B5EF4-FFF2-40B4-BE49-F238E27FC236}">
                <a16:creationId xmlns:a16="http://schemas.microsoft.com/office/drawing/2014/main" id="{CC2EB658-9DD4-40B9-AE96-E2D24633E3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79505" y="4106557"/>
            <a:ext cx="4232989" cy="27514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06139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FD1F6D5A-5AAD-43D6-97D4-DF14973EF3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60912" y="0"/>
            <a:ext cx="573108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CCCCD00D-CEC2-40BC-950B-0E4E10E633D9}"/>
              </a:ext>
            </a:extLst>
          </p:cNvPr>
          <p:cNvSpPr>
            <a:spLocks noGrp="1"/>
          </p:cNvSpPr>
          <p:nvPr>
            <p:ph type="title"/>
          </p:nvPr>
        </p:nvSpPr>
        <p:spPr>
          <a:xfrm>
            <a:off x="6836080" y="585216"/>
            <a:ext cx="4885784" cy="2939247"/>
          </a:xfrm>
        </p:spPr>
        <p:txBody>
          <a:bodyPr vert="horz" lIns="91440" tIns="45720" rIns="91440" bIns="45720" rtlCol="0" anchor="b">
            <a:normAutofit/>
          </a:bodyPr>
          <a:lstStyle/>
          <a:p>
            <a:r>
              <a:rPr lang="en-US" sz="7200" b="1" kern="1200">
                <a:solidFill>
                  <a:schemeClr val="bg1"/>
                </a:solidFill>
                <a:latin typeface="+mj-lt"/>
                <a:ea typeface="+mj-ea"/>
                <a:cs typeface="+mj-cs"/>
              </a:rPr>
              <a:t>Concluding Remarks</a:t>
            </a:r>
          </a:p>
        </p:txBody>
      </p:sp>
      <p:sp>
        <p:nvSpPr>
          <p:cNvPr id="5" name="Text Placeholder 4">
            <a:extLst>
              <a:ext uri="{FF2B5EF4-FFF2-40B4-BE49-F238E27FC236}">
                <a16:creationId xmlns:a16="http://schemas.microsoft.com/office/drawing/2014/main" id="{3FF6D903-1926-4FD1-AC8F-BF97F3CD6302}"/>
              </a:ext>
            </a:extLst>
          </p:cNvPr>
          <p:cNvSpPr>
            <a:spLocks noGrp="1"/>
          </p:cNvSpPr>
          <p:nvPr>
            <p:ph type="body" idx="1"/>
          </p:nvPr>
        </p:nvSpPr>
        <p:spPr>
          <a:xfrm>
            <a:off x="6836080" y="3734775"/>
            <a:ext cx="4885784" cy="2456411"/>
          </a:xfrm>
        </p:spPr>
        <p:txBody>
          <a:bodyPr vert="horz" lIns="91440" tIns="45720" rIns="91440" bIns="45720" rtlCol="0">
            <a:normAutofit/>
          </a:bodyPr>
          <a:lstStyle/>
          <a:p>
            <a:endParaRPr lang="en-US" sz="4000" kern="1200">
              <a:solidFill>
                <a:schemeClr val="accent1">
                  <a:lumMod val="20000"/>
                  <a:lumOff val="80000"/>
                </a:schemeClr>
              </a:solidFill>
              <a:latin typeface="+mn-lt"/>
              <a:ea typeface="+mn-ea"/>
              <a:cs typeface="+mn-cs"/>
            </a:endParaRPr>
          </a:p>
        </p:txBody>
      </p:sp>
      <p:pic>
        <p:nvPicPr>
          <p:cNvPr id="9" name="Graphic 8" descr="Comment">
            <a:extLst>
              <a:ext uri="{FF2B5EF4-FFF2-40B4-BE49-F238E27FC236}">
                <a16:creationId xmlns:a16="http://schemas.microsoft.com/office/drawing/2014/main" id="{F64CC95C-61F0-4F7B-89AC-5219780F1F8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6319" y="744013"/>
            <a:ext cx="5288376" cy="5288376"/>
          </a:xfrm>
          <a:prstGeom prst="rect">
            <a:avLst/>
          </a:prstGeom>
        </p:spPr>
      </p:pic>
    </p:spTree>
    <p:extLst>
      <p:ext uri="{BB962C8B-B14F-4D97-AF65-F5344CB8AC3E}">
        <p14:creationId xmlns:p14="http://schemas.microsoft.com/office/powerpoint/2010/main" val="18022872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itle 3">
            <a:extLst>
              <a:ext uri="{FF2B5EF4-FFF2-40B4-BE49-F238E27FC236}">
                <a16:creationId xmlns:a16="http://schemas.microsoft.com/office/drawing/2014/main" id="{0021D98B-297B-42AC-BB30-D69C32737FA3}"/>
              </a:ext>
            </a:extLst>
          </p:cNvPr>
          <p:cNvSpPr>
            <a:spLocks noGrp="1"/>
          </p:cNvSpPr>
          <p:nvPr>
            <p:ph type="title"/>
          </p:nvPr>
        </p:nvSpPr>
        <p:spPr>
          <a:xfrm>
            <a:off x="524741" y="620392"/>
            <a:ext cx="3808268" cy="5504688"/>
          </a:xfrm>
        </p:spPr>
        <p:txBody>
          <a:bodyPr>
            <a:normAutofit/>
          </a:bodyPr>
          <a:lstStyle/>
          <a:p>
            <a:r>
              <a:rPr lang="en-US" sz="6000" b="1">
                <a:solidFill>
                  <a:schemeClr val="bg1"/>
                </a:solidFill>
              </a:rPr>
              <a:t>Productive Struggle</a:t>
            </a:r>
          </a:p>
        </p:txBody>
      </p:sp>
      <p:graphicFrame>
        <p:nvGraphicFramePr>
          <p:cNvPr id="7" name="Content Placeholder 4">
            <a:extLst>
              <a:ext uri="{FF2B5EF4-FFF2-40B4-BE49-F238E27FC236}">
                <a16:creationId xmlns:a16="http://schemas.microsoft.com/office/drawing/2014/main" id="{B54394E9-70B8-4756-85D7-BDCDF748E553}"/>
              </a:ext>
            </a:extLst>
          </p:cNvPr>
          <p:cNvGraphicFramePr>
            <a:graphicFrameLocks noGrp="1"/>
          </p:cNvGraphicFramePr>
          <p:nvPr>
            <p:ph idx="1"/>
            <p:extLst>
              <p:ext uri="{D42A27DB-BD31-4B8C-83A1-F6EECF244321}">
                <p14:modId xmlns:p14="http://schemas.microsoft.com/office/powerpoint/2010/main" val="2100192679"/>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147739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505FA-E1E9-43B5-A017-9DF355990D64}"/>
              </a:ext>
            </a:extLst>
          </p:cNvPr>
          <p:cNvSpPr>
            <a:spLocks noGrp="1"/>
          </p:cNvSpPr>
          <p:nvPr>
            <p:ph type="title"/>
          </p:nvPr>
        </p:nvSpPr>
        <p:spPr>
          <a:xfrm>
            <a:off x="344623" y="320675"/>
            <a:ext cx="11407487" cy="1325563"/>
          </a:xfrm>
        </p:spPr>
        <p:txBody>
          <a:bodyPr>
            <a:normAutofit/>
          </a:bodyPr>
          <a:lstStyle/>
          <a:p>
            <a:r>
              <a:rPr lang="en-US" sz="5400" b="1" dirty="0"/>
              <a:t>Early On, It’s About Trusting Yourself</a:t>
            </a:r>
          </a:p>
        </p:txBody>
      </p:sp>
      <p:sp>
        <p:nvSpPr>
          <p:cNvPr id="9" name="Rectangle 8">
            <a:extLst>
              <a:ext uri="{FF2B5EF4-FFF2-40B4-BE49-F238E27FC236}">
                <a16:creationId xmlns:a16="http://schemas.microsoft.com/office/drawing/2014/main" id="{6D19922F-AD68-4E94-85E8-0AA44A1B1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032938" y="-6032938"/>
            <a:ext cx="126124" cy="12192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graphicFrame>
        <p:nvGraphicFramePr>
          <p:cNvPr id="12" name="Content Placeholder 2">
            <a:extLst>
              <a:ext uri="{FF2B5EF4-FFF2-40B4-BE49-F238E27FC236}">
                <a16:creationId xmlns:a16="http://schemas.microsoft.com/office/drawing/2014/main" id="{94523F7D-A576-4436-A5DC-480152BC28C8}"/>
              </a:ext>
            </a:extLst>
          </p:cNvPr>
          <p:cNvGraphicFramePr>
            <a:graphicFrameLocks noGrp="1"/>
          </p:cNvGraphicFramePr>
          <p:nvPr>
            <p:ph idx="1"/>
            <p:extLst>
              <p:ext uri="{D42A27DB-BD31-4B8C-83A1-F6EECF244321}">
                <p14:modId xmlns:p14="http://schemas.microsoft.com/office/powerpoint/2010/main" val="669613735"/>
              </p:ext>
            </p:extLst>
          </p:nvPr>
        </p:nvGraphicFramePr>
        <p:xfrm>
          <a:off x="344624" y="1825625"/>
          <a:ext cx="11407487"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338186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973E45-B0D7-451D-AC60-CDD709176A44}"/>
              </a:ext>
            </a:extLst>
          </p:cNvPr>
          <p:cNvSpPr>
            <a:spLocks noGrp="1"/>
          </p:cNvSpPr>
          <p:nvPr>
            <p:ph type="title"/>
          </p:nvPr>
        </p:nvSpPr>
        <p:spPr>
          <a:xfrm>
            <a:off x="943277" y="712269"/>
            <a:ext cx="3370998" cy="5502264"/>
          </a:xfrm>
        </p:spPr>
        <p:txBody>
          <a:bodyPr>
            <a:normAutofit/>
          </a:bodyPr>
          <a:lstStyle/>
          <a:p>
            <a:r>
              <a:rPr lang="en-US" b="1">
                <a:solidFill>
                  <a:srgbClr val="FFFFFF"/>
                </a:solidFill>
              </a:rPr>
              <a:t>Right Now, It’s Not About the “Right” Answer</a:t>
            </a:r>
          </a:p>
        </p:txBody>
      </p:sp>
      <p:cxnSp>
        <p:nvCxnSpPr>
          <p:cNvPr id="11" name="Straight Connector 10">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85216"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388FD21A-DF89-44D5-8A14-29965F4693CF}"/>
              </a:ext>
            </a:extLst>
          </p:cNvPr>
          <p:cNvGraphicFramePr>
            <a:graphicFrameLocks noGrp="1"/>
          </p:cNvGraphicFramePr>
          <p:nvPr>
            <p:ph idx="1"/>
            <p:extLst>
              <p:ext uri="{D42A27DB-BD31-4B8C-83A1-F6EECF244321}">
                <p14:modId xmlns:p14="http://schemas.microsoft.com/office/powerpoint/2010/main" val="83751594"/>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91707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5847D7C-8124-4E72-9622-A47CB8610D2C}"/>
              </a:ext>
            </a:extLst>
          </p:cNvPr>
          <p:cNvSpPr>
            <a:spLocks noGrp="1"/>
          </p:cNvSpPr>
          <p:nvPr>
            <p:ph type="title"/>
          </p:nvPr>
        </p:nvSpPr>
        <p:spPr/>
        <p:txBody>
          <a:bodyPr/>
          <a:lstStyle/>
          <a:p>
            <a:r>
              <a:rPr lang="en-US" b="1" dirty="0"/>
              <a:t>Books on Research Design</a:t>
            </a:r>
          </a:p>
        </p:txBody>
      </p:sp>
      <p:sp>
        <p:nvSpPr>
          <p:cNvPr id="7" name="Text Placeholder 6">
            <a:extLst>
              <a:ext uri="{FF2B5EF4-FFF2-40B4-BE49-F238E27FC236}">
                <a16:creationId xmlns:a16="http://schemas.microsoft.com/office/drawing/2014/main" id="{C495F4C5-A703-4067-B3DD-B0507F973A53}"/>
              </a:ext>
            </a:extLst>
          </p:cNvPr>
          <p:cNvSpPr>
            <a:spLocks noGrp="1"/>
          </p:cNvSpPr>
          <p:nvPr>
            <p:ph type="body" idx="1"/>
          </p:nvPr>
        </p:nvSpPr>
        <p:spPr/>
        <p:txBody>
          <a:bodyPr/>
          <a:lstStyle/>
          <a:p>
            <a:r>
              <a:rPr lang="en-US" dirty="0"/>
              <a:t>Broad</a:t>
            </a:r>
          </a:p>
        </p:txBody>
      </p:sp>
      <p:sp>
        <p:nvSpPr>
          <p:cNvPr id="8" name="Text Placeholder 7">
            <a:extLst>
              <a:ext uri="{FF2B5EF4-FFF2-40B4-BE49-F238E27FC236}">
                <a16:creationId xmlns:a16="http://schemas.microsoft.com/office/drawing/2014/main" id="{6CADBA8F-AF21-434F-B33C-90D6713F11A3}"/>
              </a:ext>
            </a:extLst>
          </p:cNvPr>
          <p:cNvSpPr>
            <a:spLocks noGrp="1"/>
          </p:cNvSpPr>
          <p:nvPr>
            <p:ph type="body" sz="quarter" idx="3"/>
          </p:nvPr>
        </p:nvSpPr>
        <p:spPr/>
        <p:txBody>
          <a:bodyPr/>
          <a:lstStyle/>
          <a:p>
            <a:r>
              <a:rPr lang="en-US" dirty="0"/>
              <a:t>Narrow</a:t>
            </a:r>
          </a:p>
        </p:txBody>
      </p:sp>
      <p:sp>
        <p:nvSpPr>
          <p:cNvPr id="3" name="Content Placeholder 2">
            <a:extLst>
              <a:ext uri="{FF2B5EF4-FFF2-40B4-BE49-F238E27FC236}">
                <a16:creationId xmlns:a16="http://schemas.microsoft.com/office/drawing/2014/main" id="{E09B59D4-5B1B-4743-BEBB-F97592FA366D}"/>
              </a:ext>
            </a:extLst>
          </p:cNvPr>
          <p:cNvSpPr>
            <a:spLocks noGrp="1"/>
          </p:cNvSpPr>
          <p:nvPr>
            <p:ph sz="half" idx="2"/>
          </p:nvPr>
        </p:nvSpPr>
        <p:spPr/>
        <p:txBody>
          <a:bodyPr>
            <a:normAutofit fontScale="62500" lnSpcReduction="20000"/>
          </a:bodyPr>
          <a:lstStyle/>
          <a:p>
            <a:r>
              <a:rPr lang="en-US" dirty="0"/>
              <a:t>Creswell, John W., and J. David Creswell. 2017. Research Design: Qualitative, Quantitative, and Mixed Methods Approaches. SAGE Publications. </a:t>
            </a:r>
            <a:r>
              <a:rPr lang="en-US" dirty="0">
                <a:hlinkClick r:id="rId2"/>
              </a:rPr>
              <a:t>https://play.google.com/store/books/details?id=KGNADwAAQBAJ</a:t>
            </a:r>
            <a:r>
              <a:rPr lang="en-US" dirty="0"/>
              <a:t>. </a:t>
            </a:r>
          </a:p>
          <a:p>
            <a:r>
              <a:rPr lang="en-US" dirty="0"/>
              <a:t>Leavy, Patricia. 2017. Research Design: Quantitative, Qualitative, Mixed Methods, Arts-Based, and Community-Based Participatory Research Approaches. Guilford Publications. </a:t>
            </a:r>
            <a:r>
              <a:rPr lang="en-US" dirty="0">
                <a:hlinkClick r:id="rId3"/>
              </a:rPr>
              <a:t>https://play.google.com/store/books/details?id=hxyDDgAAQBAJ</a:t>
            </a:r>
            <a:r>
              <a:rPr lang="en-US" dirty="0"/>
              <a:t>. </a:t>
            </a:r>
          </a:p>
          <a:p>
            <a:r>
              <a:rPr lang="en-US" dirty="0" err="1"/>
              <a:t>Toshkov</a:t>
            </a:r>
            <a:r>
              <a:rPr lang="en-US" dirty="0"/>
              <a:t>, </a:t>
            </a:r>
            <a:r>
              <a:rPr lang="en-US" dirty="0" err="1"/>
              <a:t>Dimiter</a:t>
            </a:r>
            <a:r>
              <a:rPr lang="en-US" dirty="0"/>
              <a:t>. 2016. Research Design in Political Science. Macmillan International Higher Education. </a:t>
            </a:r>
            <a:r>
              <a:rPr lang="en-US" dirty="0">
                <a:hlinkClick r:id="rId4"/>
              </a:rPr>
              <a:t>https://play.google.com/store/books/details?id=Ys-dCwAAQBAJ</a:t>
            </a:r>
            <a:r>
              <a:rPr lang="en-US" dirty="0"/>
              <a:t>. </a:t>
            </a:r>
          </a:p>
        </p:txBody>
      </p:sp>
      <p:sp>
        <p:nvSpPr>
          <p:cNvPr id="6" name="Content Placeholder 5">
            <a:extLst>
              <a:ext uri="{FF2B5EF4-FFF2-40B4-BE49-F238E27FC236}">
                <a16:creationId xmlns:a16="http://schemas.microsoft.com/office/drawing/2014/main" id="{3FCC8420-07D4-48BF-9D36-6C026E979C40}"/>
              </a:ext>
            </a:extLst>
          </p:cNvPr>
          <p:cNvSpPr>
            <a:spLocks noGrp="1"/>
          </p:cNvSpPr>
          <p:nvPr>
            <p:ph sz="quarter" idx="4"/>
          </p:nvPr>
        </p:nvSpPr>
        <p:spPr/>
        <p:txBody>
          <a:bodyPr>
            <a:normAutofit fontScale="62500" lnSpcReduction="20000"/>
          </a:bodyPr>
          <a:lstStyle/>
          <a:p>
            <a:r>
              <a:rPr lang="en-US" dirty="0"/>
              <a:t>Cook, Thomas D., Donald Thomas Campbell, and William Shadish. 2002. </a:t>
            </a:r>
            <a:r>
              <a:rPr lang="en-US" i="1" dirty="0"/>
              <a:t>Experimental and Quasi-Experimental Designs for Generalized Causal Inference</a:t>
            </a:r>
            <a:r>
              <a:rPr lang="en-US" dirty="0"/>
              <a:t>. Houghton Mifflin Boston, MA. </a:t>
            </a:r>
            <a:r>
              <a:rPr lang="en-US" dirty="0">
                <a:hlinkClick r:id="rId5"/>
              </a:rPr>
              <a:t>https://www.alnap.org/system/files/content/resource/files/main/147.pdf</a:t>
            </a:r>
            <a:r>
              <a:rPr lang="en-US" dirty="0"/>
              <a:t>. </a:t>
            </a:r>
            <a:br>
              <a:rPr lang="en-US" dirty="0"/>
            </a:br>
            <a:br>
              <a:rPr lang="en-US" dirty="0"/>
            </a:br>
            <a:r>
              <a:rPr lang="en-US" dirty="0"/>
              <a:t>Gorard, Stephen. 2013. </a:t>
            </a:r>
            <a:r>
              <a:rPr lang="en-US" i="1" dirty="0"/>
              <a:t>Research Design: Creating Robust Approaches for the Social Sciences</a:t>
            </a:r>
            <a:r>
              <a:rPr lang="en-US" dirty="0"/>
              <a:t>. SAGE. </a:t>
            </a:r>
            <a:r>
              <a:rPr lang="en-US" dirty="0">
                <a:hlinkClick r:id="rId6"/>
              </a:rPr>
              <a:t>https://play.google.com/store/books/details?id=LwREAgAAQBAJ</a:t>
            </a:r>
            <a:r>
              <a:rPr lang="en-US" dirty="0"/>
              <a:t>. </a:t>
            </a:r>
            <a:br>
              <a:rPr lang="en-US" dirty="0"/>
            </a:br>
            <a:br>
              <a:rPr lang="en-US" dirty="0"/>
            </a:br>
            <a:r>
              <a:rPr lang="en-US" dirty="0"/>
              <a:t>Trochim, Donnelly, and Arora Kanika. 2015. </a:t>
            </a:r>
            <a:r>
              <a:rPr lang="en-US" i="1" dirty="0"/>
              <a:t>Research Methods: The Essential Knowledge Base</a:t>
            </a:r>
            <a:r>
              <a:rPr lang="en-US" dirty="0"/>
              <a:t>. Cengage Learning. </a:t>
            </a:r>
            <a:r>
              <a:rPr lang="en-US" dirty="0">
                <a:hlinkClick r:id="rId7"/>
              </a:rPr>
              <a:t>https://play.google.com/store/books/details?id=0yxBBAAAQBAJ</a:t>
            </a:r>
            <a:r>
              <a:rPr lang="en-US" dirty="0"/>
              <a:t>. </a:t>
            </a:r>
          </a:p>
        </p:txBody>
      </p:sp>
    </p:spTree>
    <p:extLst>
      <p:ext uri="{BB962C8B-B14F-4D97-AF65-F5344CB8AC3E}">
        <p14:creationId xmlns:p14="http://schemas.microsoft.com/office/powerpoint/2010/main" val="886586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D1F6D5A-5AAD-43D6-97D4-DF14973EF3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60912" y="0"/>
            <a:ext cx="573108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7B60549-BE0F-445C-97F0-D94A82F5D60B}"/>
              </a:ext>
            </a:extLst>
          </p:cNvPr>
          <p:cNvSpPr>
            <a:spLocks noGrp="1"/>
          </p:cNvSpPr>
          <p:nvPr>
            <p:ph type="title"/>
          </p:nvPr>
        </p:nvSpPr>
        <p:spPr>
          <a:xfrm>
            <a:off x="6836080" y="585216"/>
            <a:ext cx="4885784" cy="2939247"/>
          </a:xfrm>
        </p:spPr>
        <p:txBody>
          <a:bodyPr vert="horz" lIns="91440" tIns="45720" rIns="91440" bIns="45720" rtlCol="0" anchor="b">
            <a:normAutofit/>
          </a:bodyPr>
          <a:lstStyle/>
          <a:p>
            <a:r>
              <a:rPr lang="en-US" sz="6700" b="1" kern="1200" dirty="0">
                <a:solidFill>
                  <a:schemeClr val="bg1"/>
                </a:solidFill>
                <a:latin typeface="+mj-lt"/>
                <a:ea typeface="+mj-ea"/>
                <a:cs typeface="+mj-cs"/>
              </a:rPr>
              <a:t>Examples of Research Design</a:t>
            </a:r>
          </a:p>
        </p:txBody>
      </p:sp>
      <p:pic>
        <p:nvPicPr>
          <p:cNvPr id="7" name="Graphic 6" descr="Magnifying glass">
            <a:extLst>
              <a:ext uri="{FF2B5EF4-FFF2-40B4-BE49-F238E27FC236}">
                <a16:creationId xmlns:a16="http://schemas.microsoft.com/office/drawing/2014/main" id="{B293E52E-410A-4154-9C01-5B7869A28E3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06319" y="744013"/>
            <a:ext cx="5288376" cy="5288376"/>
          </a:xfrm>
          <a:prstGeom prst="rect">
            <a:avLst/>
          </a:prstGeom>
        </p:spPr>
      </p:pic>
    </p:spTree>
    <p:extLst>
      <p:ext uri="{BB962C8B-B14F-4D97-AF65-F5344CB8AC3E}">
        <p14:creationId xmlns:p14="http://schemas.microsoft.com/office/powerpoint/2010/main" val="2353061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062CF777-6ED3-49B8-9FE3-D8A953F2FB4C}"/>
              </a:ext>
            </a:extLst>
          </p:cNvPr>
          <p:cNvSpPr>
            <a:spLocks noGrp="1"/>
          </p:cNvSpPr>
          <p:nvPr>
            <p:ph type="title"/>
          </p:nvPr>
        </p:nvSpPr>
        <p:spPr/>
        <p:txBody>
          <a:bodyPr/>
          <a:lstStyle/>
          <a:p>
            <a:r>
              <a:rPr lang="en-US" b="1" dirty="0"/>
              <a:t>Further Description of Research Design</a:t>
            </a:r>
          </a:p>
        </p:txBody>
      </p:sp>
      <p:sp>
        <p:nvSpPr>
          <p:cNvPr id="8" name="Content Placeholder 7">
            <a:extLst>
              <a:ext uri="{FF2B5EF4-FFF2-40B4-BE49-F238E27FC236}">
                <a16:creationId xmlns:a16="http://schemas.microsoft.com/office/drawing/2014/main" id="{FE79674E-216F-4F9C-A9BB-186575AE0268}"/>
              </a:ext>
            </a:extLst>
          </p:cNvPr>
          <p:cNvSpPr>
            <a:spLocks noGrp="1"/>
          </p:cNvSpPr>
          <p:nvPr>
            <p:ph idx="1"/>
          </p:nvPr>
        </p:nvSpPr>
        <p:spPr/>
        <p:txBody>
          <a:bodyPr>
            <a:normAutofit/>
          </a:bodyPr>
          <a:lstStyle/>
          <a:p>
            <a:r>
              <a:rPr lang="en-US" dirty="0"/>
              <a:t>Next, let’s recall the description of Research Design in the “Details of Analyzing Journal Articles” page: The Research Design is how the author compares the effect of the explanatory variable (X) on the outcome variable (O) in a group (G) or set of groups.</a:t>
            </a:r>
          </a:p>
          <a:p>
            <a:r>
              <a:rPr lang="en-US" dirty="0"/>
              <a:t>Some political scientists use notation to denote research </a:t>
            </a:r>
            <a:r>
              <a:rPr lang="en-US"/>
              <a:t>design.</a:t>
            </a:r>
          </a:p>
          <a:p>
            <a:r>
              <a:rPr lang="en-US"/>
              <a:t>Next </a:t>
            </a:r>
            <a:r>
              <a:rPr lang="en-US" dirty="0"/>
              <a:t>are 4 common examples, and 2 complex examples.</a:t>
            </a:r>
          </a:p>
        </p:txBody>
      </p:sp>
    </p:spTree>
    <p:extLst>
      <p:ext uri="{BB962C8B-B14F-4D97-AF65-F5344CB8AC3E}">
        <p14:creationId xmlns:p14="http://schemas.microsoft.com/office/powerpoint/2010/main" val="7181881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4A1B6-C215-437A-B6CA-5CA04E7E1FF4}"/>
              </a:ext>
            </a:extLst>
          </p:cNvPr>
          <p:cNvSpPr>
            <a:spLocks noGrp="1"/>
          </p:cNvSpPr>
          <p:nvPr>
            <p:ph type="title"/>
          </p:nvPr>
        </p:nvSpPr>
        <p:spPr/>
        <p:txBody>
          <a:bodyPr/>
          <a:lstStyle/>
          <a:p>
            <a:r>
              <a:rPr lang="en-US" b="1" dirty="0"/>
              <a:t>Example 1: G O</a:t>
            </a:r>
          </a:p>
        </p:txBody>
      </p:sp>
      <p:sp>
        <p:nvSpPr>
          <p:cNvPr id="3" name="Content Placeholder 2">
            <a:extLst>
              <a:ext uri="{FF2B5EF4-FFF2-40B4-BE49-F238E27FC236}">
                <a16:creationId xmlns:a16="http://schemas.microsoft.com/office/drawing/2014/main" id="{18E8BB27-B94C-4EF2-904C-E9CF10F3DC2F}"/>
              </a:ext>
            </a:extLst>
          </p:cNvPr>
          <p:cNvSpPr>
            <a:spLocks noGrp="1"/>
          </p:cNvSpPr>
          <p:nvPr>
            <p:ph idx="1"/>
          </p:nvPr>
        </p:nvSpPr>
        <p:spPr/>
        <p:txBody>
          <a:bodyPr/>
          <a:lstStyle/>
          <a:p>
            <a:r>
              <a:rPr lang="en-US" dirty="0"/>
              <a:t>This is a single group, observation only.</a:t>
            </a:r>
          </a:p>
          <a:p>
            <a:r>
              <a:rPr lang="en-US" dirty="0"/>
              <a:t>Also known as a single case study.</a:t>
            </a:r>
          </a:p>
          <a:p>
            <a:r>
              <a:rPr lang="en-US" dirty="0"/>
              <a:t>Group can be 1 individual or entity, like an institution or country.</a:t>
            </a:r>
          </a:p>
          <a:p>
            <a:r>
              <a:rPr lang="en-US" dirty="0"/>
              <a:t>O is the observation of the outcome of interest.</a:t>
            </a:r>
          </a:p>
          <a:p>
            <a:endParaRPr lang="en-US" dirty="0"/>
          </a:p>
          <a:p>
            <a:r>
              <a:rPr lang="en-US" dirty="0"/>
              <a:t>Example:</a:t>
            </a:r>
          </a:p>
          <a:p>
            <a:pPr lvl="1"/>
            <a:r>
              <a:rPr lang="en-US" dirty="0"/>
              <a:t>G = You</a:t>
            </a:r>
          </a:p>
          <a:p>
            <a:pPr lvl="1"/>
            <a:r>
              <a:rPr lang="en-US" dirty="0"/>
              <a:t>O = Life during COVID-19</a:t>
            </a:r>
          </a:p>
        </p:txBody>
      </p:sp>
    </p:spTree>
    <p:extLst>
      <p:ext uri="{BB962C8B-B14F-4D97-AF65-F5344CB8AC3E}">
        <p14:creationId xmlns:p14="http://schemas.microsoft.com/office/powerpoint/2010/main" val="1771279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C1854-667A-4060-820F-4CC91729FB28}"/>
              </a:ext>
            </a:extLst>
          </p:cNvPr>
          <p:cNvSpPr>
            <a:spLocks noGrp="1"/>
          </p:cNvSpPr>
          <p:nvPr>
            <p:ph type="title"/>
          </p:nvPr>
        </p:nvSpPr>
        <p:spPr/>
        <p:txBody>
          <a:bodyPr/>
          <a:lstStyle/>
          <a:p>
            <a:r>
              <a:rPr lang="en-US" b="1" dirty="0"/>
              <a:t>Example 2: G X O</a:t>
            </a:r>
          </a:p>
        </p:txBody>
      </p:sp>
      <p:sp>
        <p:nvSpPr>
          <p:cNvPr id="3" name="Content Placeholder 2">
            <a:extLst>
              <a:ext uri="{FF2B5EF4-FFF2-40B4-BE49-F238E27FC236}">
                <a16:creationId xmlns:a16="http://schemas.microsoft.com/office/drawing/2014/main" id="{1633001A-4DB3-4C0B-ADC0-DE27F897A3D2}"/>
              </a:ext>
            </a:extLst>
          </p:cNvPr>
          <p:cNvSpPr>
            <a:spLocks noGrp="1"/>
          </p:cNvSpPr>
          <p:nvPr>
            <p:ph idx="1"/>
          </p:nvPr>
        </p:nvSpPr>
        <p:spPr/>
        <p:txBody>
          <a:bodyPr/>
          <a:lstStyle/>
          <a:p>
            <a:r>
              <a:rPr lang="en-US" dirty="0"/>
              <a:t>This is a single group, treatment then observation.</a:t>
            </a:r>
          </a:p>
          <a:p>
            <a:r>
              <a:rPr lang="en-US" dirty="0"/>
              <a:t>Group can be 1 individual or entity, like an institution or country.</a:t>
            </a:r>
          </a:p>
          <a:p>
            <a:r>
              <a:rPr lang="en-US" dirty="0"/>
              <a:t>X is the treatment on the group</a:t>
            </a:r>
          </a:p>
          <a:p>
            <a:r>
              <a:rPr lang="en-US" dirty="0"/>
              <a:t>O is the observation of the outcome of interest.</a:t>
            </a:r>
          </a:p>
          <a:p>
            <a:endParaRPr lang="en-US" dirty="0"/>
          </a:p>
          <a:p>
            <a:r>
              <a:rPr lang="en-US" dirty="0"/>
              <a:t>Example</a:t>
            </a:r>
          </a:p>
          <a:p>
            <a:pPr lvl="1"/>
            <a:r>
              <a:rPr lang="en-US" dirty="0"/>
              <a:t>G = World community</a:t>
            </a:r>
          </a:p>
          <a:p>
            <a:pPr lvl="1"/>
            <a:r>
              <a:rPr lang="en-US" dirty="0"/>
              <a:t>X = COVID-19</a:t>
            </a:r>
          </a:p>
          <a:p>
            <a:pPr lvl="1"/>
            <a:r>
              <a:rPr lang="en-US" dirty="0"/>
              <a:t>O = People’s Attitudes towards Vaccines</a:t>
            </a:r>
          </a:p>
        </p:txBody>
      </p:sp>
    </p:spTree>
    <p:extLst>
      <p:ext uri="{BB962C8B-B14F-4D97-AF65-F5344CB8AC3E}">
        <p14:creationId xmlns:p14="http://schemas.microsoft.com/office/powerpoint/2010/main" val="28550597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102</TotalTime>
  <Words>3748</Words>
  <Application>Microsoft Office PowerPoint</Application>
  <PresentationFormat>Widescreen</PresentationFormat>
  <Paragraphs>259</Paragraphs>
  <Slides>46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46</vt:i4>
      </vt:variant>
    </vt:vector>
  </HeadingPairs>
  <TitlesOfParts>
    <vt:vector size="51" baseType="lpstr">
      <vt:lpstr>Arial</vt:lpstr>
      <vt:lpstr>Calibri</vt:lpstr>
      <vt:lpstr>Calibri Light</vt:lpstr>
      <vt:lpstr>Courier New</vt:lpstr>
      <vt:lpstr>Office Theme</vt:lpstr>
      <vt:lpstr>Writing Out a Research Design</vt:lpstr>
      <vt:lpstr>Background</vt:lpstr>
      <vt:lpstr>Definition of Research Design</vt:lpstr>
      <vt:lpstr>Broad versus Narrow Definition</vt:lpstr>
      <vt:lpstr>Books on Research Design</vt:lpstr>
      <vt:lpstr>Examples of Research Design</vt:lpstr>
      <vt:lpstr>Further Description of Research Design</vt:lpstr>
      <vt:lpstr>Example 1: G O</vt:lpstr>
      <vt:lpstr>Example 2: G X O</vt:lpstr>
      <vt:lpstr>Example 3: G O X O</vt:lpstr>
      <vt:lpstr>Example 4: G X O and G _ O</vt:lpstr>
      <vt:lpstr>Example 5: G O X O and G O _ O</vt:lpstr>
      <vt:lpstr>Example 6: G O X O _ O and G O _ O X O.</vt:lpstr>
      <vt:lpstr>Why You Have a Hard Time Finding the Research Design in an Article</vt:lpstr>
      <vt:lpstr>Walkthrough of a Two-Group, Pre-test and Post-test Research Design</vt:lpstr>
      <vt:lpstr>Step 1</vt:lpstr>
      <vt:lpstr>Step 2</vt:lpstr>
      <vt:lpstr>Step 3</vt:lpstr>
      <vt:lpstr>Step 4</vt:lpstr>
      <vt:lpstr>Comparisons generated from a Two-Group, Pre-test and Post-test Research Design</vt:lpstr>
      <vt:lpstr>Comparisons Generated</vt:lpstr>
      <vt:lpstr>Comparison #1</vt:lpstr>
      <vt:lpstr>Comparison #2</vt:lpstr>
      <vt:lpstr>Comparison #3</vt:lpstr>
      <vt:lpstr>Comparison #4</vt:lpstr>
      <vt:lpstr>Why Make each Comparison?</vt:lpstr>
      <vt:lpstr>Application of a Two-Group, Pre-test and Post-test Research Design</vt:lpstr>
      <vt:lpstr>Let’s Apply What We’ve Learned</vt:lpstr>
      <vt:lpstr>Everyday Life Example</vt:lpstr>
      <vt:lpstr>Overlay Questions with Comparisons</vt:lpstr>
      <vt:lpstr>Political Science Example #1</vt:lpstr>
      <vt:lpstr>Use Your Judgement to Determine Gs, O, and X</vt:lpstr>
      <vt:lpstr>Overlay Questions with Comparisons</vt:lpstr>
      <vt:lpstr>Political Science Example #2</vt:lpstr>
      <vt:lpstr>Use Your Judgement to Determine Gs, O, and X</vt:lpstr>
      <vt:lpstr>Overlay Questions with Comparisons</vt:lpstr>
      <vt:lpstr>Political Science Example #3</vt:lpstr>
      <vt:lpstr>Use Your Judgement to Determine Gs, O, and X</vt:lpstr>
      <vt:lpstr>Overlay Questions with Comparisons</vt:lpstr>
      <vt:lpstr>Political Science Example #4</vt:lpstr>
      <vt:lpstr>Use Your Judgement to Determine Gs, O, and X</vt:lpstr>
      <vt:lpstr>Overlay Questions with Comparisons</vt:lpstr>
      <vt:lpstr>Concluding Remarks</vt:lpstr>
      <vt:lpstr>Productive Struggle</vt:lpstr>
      <vt:lpstr>Early On, It’s About Trusting Yourself</vt:lpstr>
      <vt:lpstr>Right Now, It’s Not About the “Right” Answer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Out a Research Design</dc:title>
  <dc:creator>Josh Franco</dc:creator>
  <cp:lastModifiedBy>Josh Franco</cp:lastModifiedBy>
  <cp:revision>1</cp:revision>
  <dcterms:created xsi:type="dcterms:W3CDTF">2022-01-24T02:13:02Z</dcterms:created>
  <dcterms:modified xsi:type="dcterms:W3CDTF">2022-01-24T03:59:30Z</dcterms:modified>
</cp:coreProperties>
</file>