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0"/>
  </p:notesMasterIdLst>
  <p:sldIdLst>
    <p:sldId id="256" r:id="rId2"/>
    <p:sldId id="257" r:id="rId3"/>
    <p:sldId id="267" r:id="rId4"/>
    <p:sldId id="283" r:id="rId5"/>
    <p:sldId id="344" r:id="rId6"/>
    <p:sldId id="328" r:id="rId7"/>
    <p:sldId id="329" r:id="rId8"/>
    <p:sldId id="264" r:id="rId9"/>
    <p:sldId id="258" r:id="rId10"/>
    <p:sldId id="259" r:id="rId11"/>
    <p:sldId id="260" r:id="rId12"/>
    <p:sldId id="261" r:id="rId13"/>
    <p:sldId id="262" r:id="rId14"/>
    <p:sldId id="268" r:id="rId15"/>
    <p:sldId id="269" r:id="rId16"/>
    <p:sldId id="265" r:id="rId17"/>
    <p:sldId id="270" r:id="rId18"/>
    <p:sldId id="271" r:id="rId19"/>
    <p:sldId id="272" r:id="rId20"/>
    <p:sldId id="273" r:id="rId21"/>
    <p:sldId id="336" r:id="rId22"/>
    <p:sldId id="274" r:id="rId23"/>
    <p:sldId id="275" r:id="rId24"/>
    <p:sldId id="286" r:id="rId25"/>
    <p:sldId id="276" r:id="rId26"/>
    <p:sldId id="277" r:id="rId27"/>
    <p:sldId id="282" r:id="rId28"/>
    <p:sldId id="285" r:id="rId29"/>
    <p:sldId id="341" r:id="rId30"/>
    <p:sldId id="278" r:id="rId31"/>
    <p:sldId id="279" r:id="rId32"/>
    <p:sldId id="280" r:id="rId33"/>
    <p:sldId id="281" r:id="rId34"/>
    <p:sldId id="333" r:id="rId35"/>
    <p:sldId id="331" r:id="rId36"/>
    <p:sldId id="332" r:id="rId37"/>
    <p:sldId id="334" r:id="rId38"/>
    <p:sldId id="33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C9CCB-22DA-4D6A-AEF4-97967D3127C4}" v="1" dt="2022-06-12T03:13:36.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5226" autoAdjust="0"/>
  </p:normalViewPr>
  <p:slideViewPr>
    <p:cSldViewPr snapToGrid="0">
      <p:cViewPr varScale="1">
        <p:scale>
          <a:sx n="89" d="100"/>
          <a:sy n="89" d="100"/>
        </p:scale>
        <p:origin x="461" y="72"/>
      </p:cViewPr>
      <p:guideLst/>
    </p:cSldViewPr>
  </p:slideViewPr>
  <p:outlineViewPr>
    <p:cViewPr>
      <p:scale>
        <a:sx n="33" d="100"/>
        <a:sy n="33" d="100"/>
      </p:scale>
      <p:origin x="0" y="-139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Franco" userId="822d8fe80610f946" providerId="LiveId" clId="{A6BC9CCB-22DA-4D6A-AEF4-97967D3127C4}"/>
    <pc:docChg chg="modSld">
      <pc:chgData name="Josh Franco" userId="822d8fe80610f946" providerId="LiveId" clId="{A6BC9CCB-22DA-4D6A-AEF4-97967D3127C4}" dt="2022-06-12T03:13:38.226" v="75" actId="6549"/>
      <pc:docMkLst>
        <pc:docMk/>
      </pc:docMkLst>
      <pc:sldChg chg="modSp mod">
        <pc:chgData name="Josh Franco" userId="822d8fe80610f946" providerId="LiveId" clId="{A6BC9CCB-22DA-4D6A-AEF4-97967D3127C4}" dt="2022-05-30T00:42:46.609" v="64" actId="20577"/>
        <pc:sldMkLst>
          <pc:docMk/>
          <pc:sldMk cId="2445764902" sldId="256"/>
        </pc:sldMkLst>
        <pc:spChg chg="mod">
          <ac:chgData name="Josh Franco" userId="822d8fe80610f946" providerId="LiveId" clId="{A6BC9CCB-22DA-4D6A-AEF4-97967D3127C4}" dt="2022-05-30T00:42:46.609" v="64" actId="20577"/>
          <ac:spMkLst>
            <pc:docMk/>
            <pc:sldMk cId="2445764902" sldId="256"/>
            <ac:spMk id="3" creationId="{0FA727E9-61AD-4B49-B036-5CE4A351AA23}"/>
          </ac:spMkLst>
        </pc:spChg>
      </pc:sldChg>
      <pc:sldChg chg="modSp mod">
        <pc:chgData name="Josh Franco" userId="822d8fe80610f946" providerId="LiveId" clId="{A6BC9CCB-22DA-4D6A-AEF4-97967D3127C4}" dt="2022-06-12T03:13:38.226" v="75" actId="6549"/>
        <pc:sldMkLst>
          <pc:docMk/>
          <pc:sldMk cId="1825691027" sldId="269"/>
        </pc:sldMkLst>
        <pc:spChg chg="mod">
          <ac:chgData name="Josh Franco" userId="822d8fe80610f946" providerId="LiveId" clId="{A6BC9CCB-22DA-4D6A-AEF4-97967D3127C4}" dt="2022-06-12T03:13:38.226" v="75" actId="6549"/>
          <ac:spMkLst>
            <pc:docMk/>
            <pc:sldMk cId="1825691027" sldId="269"/>
            <ac:spMk id="3" creationId="{3E2EFC28-29BE-42FB-92C4-D9BD8EEA5F45}"/>
          </ac:spMkLst>
        </pc:spChg>
      </pc:sldChg>
    </pc:docChg>
  </pc:docChgLst>
  <pc:docChgLst>
    <pc:chgData name="Josh Franco" userId="822d8fe80610f946" providerId="LiveId" clId="{C7D73CC5-06B8-45AD-95FB-838941033FD2}"/>
    <pc:docChg chg="undo custSel modSld">
      <pc:chgData name="Josh Franco" userId="822d8fe80610f946" providerId="LiveId" clId="{C7D73CC5-06B8-45AD-95FB-838941033FD2}" dt="2022-01-24T01:05:09.870" v="417" actId="113"/>
      <pc:docMkLst>
        <pc:docMk/>
      </pc:docMkLst>
      <pc:sldChg chg="modSp mod">
        <pc:chgData name="Josh Franco" userId="822d8fe80610f946" providerId="LiveId" clId="{C7D73CC5-06B8-45AD-95FB-838941033FD2}" dt="2022-01-24T00:55:54.763" v="21" actId="20577"/>
        <pc:sldMkLst>
          <pc:docMk/>
          <pc:sldMk cId="2445764902" sldId="256"/>
        </pc:sldMkLst>
        <pc:spChg chg="mod">
          <ac:chgData name="Josh Franco" userId="822d8fe80610f946" providerId="LiveId" clId="{C7D73CC5-06B8-45AD-95FB-838941033FD2}" dt="2022-01-24T00:55:54.763" v="21" actId="20577"/>
          <ac:spMkLst>
            <pc:docMk/>
            <pc:sldMk cId="2445764902" sldId="256"/>
            <ac:spMk id="3" creationId="{0FA727E9-61AD-4B49-B036-5CE4A351AA23}"/>
          </ac:spMkLst>
        </pc:spChg>
      </pc:sldChg>
      <pc:sldChg chg="modSp mod">
        <pc:chgData name="Josh Franco" userId="822d8fe80610f946" providerId="LiveId" clId="{C7D73CC5-06B8-45AD-95FB-838941033FD2}" dt="2022-01-24T00:58:41.993" v="104" actId="113"/>
        <pc:sldMkLst>
          <pc:docMk/>
          <pc:sldMk cId="2358229462" sldId="258"/>
        </pc:sldMkLst>
        <pc:spChg chg="mod">
          <ac:chgData name="Josh Franco" userId="822d8fe80610f946" providerId="LiveId" clId="{C7D73CC5-06B8-45AD-95FB-838941033FD2}" dt="2022-01-24T00:58:41.993" v="104" actId="113"/>
          <ac:spMkLst>
            <pc:docMk/>
            <pc:sldMk cId="2358229462" sldId="258"/>
            <ac:spMk id="2" creationId="{44FCB837-30D4-45D8-ACC4-96E9AAC0F2E4}"/>
          </ac:spMkLst>
        </pc:spChg>
      </pc:sldChg>
      <pc:sldChg chg="modSp mod">
        <pc:chgData name="Josh Franco" userId="822d8fe80610f946" providerId="LiveId" clId="{C7D73CC5-06B8-45AD-95FB-838941033FD2}" dt="2022-01-24T00:58:44.380" v="105" actId="113"/>
        <pc:sldMkLst>
          <pc:docMk/>
          <pc:sldMk cId="505461224" sldId="259"/>
        </pc:sldMkLst>
        <pc:spChg chg="mod">
          <ac:chgData name="Josh Franco" userId="822d8fe80610f946" providerId="LiveId" clId="{C7D73CC5-06B8-45AD-95FB-838941033FD2}" dt="2022-01-24T00:58:44.380" v="105" actId="113"/>
          <ac:spMkLst>
            <pc:docMk/>
            <pc:sldMk cId="505461224" sldId="259"/>
            <ac:spMk id="2" creationId="{58759B4A-F7AB-493C-BB9F-E11D19225894}"/>
          </ac:spMkLst>
        </pc:spChg>
      </pc:sldChg>
      <pc:sldChg chg="modSp mod">
        <pc:chgData name="Josh Franco" userId="822d8fe80610f946" providerId="LiveId" clId="{C7D73CC5-06B8-45AD-95FB-838941033FD2}" dt="2022-01-24T00:58:46.950" v="106" actId="113"/>
        <pc:sldMkLst>
          <pc:docMk/>
          <pc:sldMk cId="3106819761" sldId="260"/>
        </pc:sldMkLst>
        <pc:spChg chg="mod">
          <ac:chgData name="Josh Franco" userId="822d8fe80610f946" providerId="LiveId" clId="{C7D73CC5-06B8-45AD-95FB-838941033FD2}" dt="2022-01-24T00:58:46.950" v="106" actId="113"/>
          <ac:spMkLst>
            <pc:docMk/>
            <pc:sldMk cId="3106819761" sldId="260"/>
            <ac:spMk id="2" creationId="{3FD63897-55F8-431C-B291-F21B153BCDEB}"/>
          </ac:spMkLst>
        </pc:spChg>
      </pc:sldChg>
      <pc:sldChg chg="modSp mod">
        <pc:chgData name="Josh Franco" userId="822d8fe80610f946" providerId="LiveId" clId="{C7D73CC5-06B8-45AD-95FB-838941033FD2}" dt="2022-01-24T00:57:59.197" v="91" actId="113"/>
        <pc:sldMkLst>
          <pc:docMk/>
          <pc:sldMk cId="783068214" sldId="261"/>
        </pc:sldMkLst>
        <pc:spChg chg="mod">
          <ac:chgData name="Josh Franco" userId="822d8fe80610f946" providerId="LiveId" clId="{C7D73CC5-06B8-45AD-95FB-838941033FD2}" dt="2022-01-24T00:57:59.197" v="91" actId="113"/>
          <ac:spMkLst>
            <pc:docMk/>
            <pc:sldMk cId="783068214" sldId="261"/>
            <ac:spMk id="2" creationId="{AFB8B3D4-1079-4C26-A345-D44FE1241012}"/>
          </ac:spMkLst>
        </pc:spChg>
      </pc:sldChg>
      <pc:sldChg chg="modSp mod">
        <pc:chgData name="Josh Franco" userId="822d8fe80610f946" providerId="LiveId" clId="{C7D73CC5-06B8-45AD-95FB-838941033FD2}" dt="2022-01-24T00:58:03.558" v="92" actId="113"/>
        <pc:sldMkLst>
          <pc:docMk/>
          <pc:sldMk cId="956050690" sldId="262"/>
        </pc:sldMkLst>
        <pc:spChg chg="mod">
          <ac:chgData name="Josh Franco" userId="822d8fe80610f946" providerId="LiveId" clId="{C7D73CC5-06B8-45AD-95FB-838941033FD2}" dt="2022-01-24T00:58:03.558" v="92" actId="113"/>
          <ac:spMkLst>
            <pc:docMk/>
            <pc:sldMk cId="956050690" sldId="262"/>
            <ac:spMk id="2" creationId="{E57418E7-DC39-442D-9AF1-D2B305CE7F59}"/>
          </ac:spMkLst>
        </pc:spChg>
      </pc:sldChg>
      <pc:sldChg chg="modSp mod">
        <pc:chgData name="Josh Franco" userId="822d8fe80610f946" providerId="LiveId" clId="{C7D73CC5-06B8-45AD-95FB-838941033FD2}" dt="2022-01-24T00:58:38.539" v="103" actId="113"/>
        <pc:sldMkLst>
          <pc:docMk/>
          <pc:sldMk cId="4082307353" sldId="264"/>
        </pc:sldMkLst>
        <pc:spChg chg="mod">
          <ac:chgData name="Josh Franco" userId="822d8fe80610f946" providerId="LiveId" clId="{C7D73CC5-06B8-45AD-95FB-838941033FD2}" dt="2022-01-24T00:58:38.539" v="103" actId="113"/>
          <ac:spMkLst>
            <pc:docMk/>
            <pc:sldMk cId="4082307353" sldId="264"/>
            <ac:spMk id="2" creationId="{F19D074B-3BDE-4BA1-8A2F-8D9244FC8514}"/>
          </ac:spMkLst>
        </pc:spChg>
      </pc:sldChg>
      <pc:sldChg chg="modSp mod">
        <pc:chgData name="Josh Franco" userId="822d8fe80610f946" providerId="LiveId" clId="{C7D73CC5-06B8-45AD-95FB-838941033FD2}" dt="2022-01-24T01:02:25.869" v="322" actId="14100"/>
        <pc:sldMkLst>
          <pc:docMk/>
          <pc:sldMk cId="229429185" sldId="265"/>
        </pc:sldMkLst>
        <pc:spChg chg="mod">
          <ac:chgData name="Josh Franco" userId="822d8fe80610f946" providerId="LiveId" clId="{C7D73CC5-06B8-45AD-95FB-838941033FD2}" dt="2022-01-24T01:02:25.869" v="322" actId="14100"/>
          <ac:spMkLst>
            <pc:docMk/>
            <pc:sldMk cId="229429185" sldId="265"/>
            <ac:spMk id="2" creationId="{76538D83-DA2D-42B5-94E3-8A30357A7566}"/>
          </ac:spMkLst>
        </pc:spChg>
      </pc:sldChg>
      <pc:sldChg chg="modSp mod">
        <pc:chgData name="Josh Franco" userId="822d8fe80610f946" providerId="LiveId" clId="{C7D73CC5-06B8-45AD-95FB-838941033FD2}" dt="2022-01-24T00:58:13.774" v="94" actId="113"/>
        <pc:sldMkLst>
          <pc:docMk/>
          <pc:sldMk cId="2004837291" sldId="267"/>
        </pc:sldMkLst>
        <pc:spChg chg="mod">
          <ac:chgData name="Josh Franco" userId="822d8fe80610f946" providerId="LiveId" clId="{C7D73CC5-06B8-45AD-95FB-838941033FD2}" dt="2022-01-24T00:58:13.774" v="94" actId="113"/>
          <ac:spMkLst>
            <pc:docMk/>
            <pc:sldMk cId="2004837291" sldId="267"/>
            <ac:spMk id="2" creationId="{1EB54E59-12FF-4728-9E37-72D951C1BBE2}"/>
          </ac:spMkLst>
        </pc:spChg>
        <pc:spChg chg="mod">
          <ac:chgData name="Josh Franco" userId="822d8fe80610f946" providerId="LiveId" clId="{C7D73CC5-06B8-45AD-95FB-838941033FD2}" dt="2022-01-24T00:57:44.088" v="90" actId="20577"/>
          <ac:spMkLst>
            <pc:docMk/>
            <pc:sldMk cId="2004837291" sldId="267"/>
            <ac:spMk id="6" creationId="{BCC767F7-108B-4981-8DF5-51DB6A62547B}"/>
          </ac:spMkLst>
        </pc:spChg>
      </pc:sldChg>
      <pc:sldChg chg="modSp mod">
        <pc:chgData name="Josh Franco" userId="822d8fe80610f946" providerId="LiveId" clId="{C7D73CC5-06B8-45AD-95FB-838941033FD2}" dt="2022-01-24T00:58:06.399" v="93" actId="113"/>
        <pc:sldMkLst>
          <pc:docMk/>
          <pc:sldMk cId="1888479030" sldId="268"/>
        </pc:sldMkLst>
        <pc:spChg chg="mod">
          <ac:chgData name="Josh Franco" userId="822d8fe80610f946" providerId="LiveId" clId="{C7D73CC5-06B8-45AD-95FB-838941033FD2}" dt="2022-01-24T00:58:06.399" v="93" actId="113"/>
          <ac:spMkLst>
            <pc:docMk/>
            <pc:sldMk cId="1888479030" sldId="268"/>
            <ac:spMk id="2" creationId="{D588D20E-070C-471B-A3BE-3B2426D31998}"/>
          </ac:spMkLst>
        </pc:spChg>
      </pc:sldChg>
      <pc:sldChg chg="modSp mod">
        <pc:chgData name="Josh Franco" userId="822d8fe80610f946" providerId="LiveId" clId="{C7D73CC5-06B8-45AD-95FB-838941033FD2}" dt="2022-01-24T01:02:18.304" v="321" actId="14"/>
        <pc:sldMkLst>
          <pc:docMk/>
          <pc:sldMk cId="1825691027" sldId="269"/>
        </pc:sldMkLst>
        <pc:spChg chg="mod">
          <ac:chgData name="Josh Franco" userId="822d8fe80610f946" providerId="LiveId" clId="{C7D73CC5-06B8-45AD-95FB-838941033FD2}" dt="2022-01-24T01:02:18.304" v="321" actId="14"/>
          <ac:spMkLst>
            <pc:docMk/>
            <pc:sldMk cId="1825691027" sldId="269"/>
            <ac:spMk id="3" creationId="{3E2EFC28-29BE-42FB-92C4-D9BD8EEA5F45}"/>
          </ac:spMkLst>
        </pc:spChg>
      </pc:sldChg>
      <pc:sldChg chg="modSp mod">
        <pc:chgData name="Josh Franco" userId="822d8fe80610f946" providerId="LiveId" clId="{C7D73CC5-06B8-45AD-95FB-838941033FD2}" dt="2022-01-24T01:02:28.311" v="323" actId="113"/>
        <pc:sldMkLst>
          <pc:docMk/>
          <pc:sldMk cId="212866143" sldId="270"/>
        </pc:sldMkLst>
        <pc:spChg chg="mod">
          <ac:chgData name="Josh Franco" userId="822d8fe80610f946" providerId="LiveId" clId="{C7D73CC5-06B8-45AD-95FB-838941033FD2}" dt="2022-01-24T01:02:28.311" v="323" actId="113"/>
          <ac:spMkLst>
            <pc:docMk/>
            <pc:sldMk cId="212866143" sldId="270"/>
            <ac:spMk id="2" creationId="{DB40DF97-445F-4D53-9DAD-8C5552ADEAA8}"/>
          </ac:spMkLst>
        </pc:spChg>
      </pc:sldChg>
      <pc:sldChg chg="modSp mod">
        <pc:chgData name="Josh Franco" userId="822d8fe80610f946" providerId="LiveId" clId="{C7D73CC5-06B8-45AD-95FB-838941033FD2}" dt="2022-01-24T01:02:31.938" v="324" actId="113"/>
        <pc:sldMkLst>
          <pc:docMk/>
          <pc:sldMk cId="2321196936" sldId="271"/>
        </pc:sldMkLst>
        <pc:spChg chg="mod">
          <ac:chgData name="Josh Franco" userId="822d8fe80610f946" providerId="LiveId" clId="{C7D73CC5-06B8-45AD-95FB-838941033FD2}" dt="2022-01-24T01:02:31.938" v="324" actId="113"/>
          <ac:spMkLst>
            <pc:docMk/>
            <pc:sldMk cId="2321196936" sldId="271"/>
            <ac:spMk id="2" creationId="{3C978C83-558E-43CD-AB10-432C90F802A1}"/>
          </ac:spMkLst>
        </pc:spChg>
      </pc:sldChg>
      <pc:sldChg chg="modSp mod">
        <pc:chgData name="Josh Franco" userId="822d8fe80610f946" providerId="LiveId" clId="{C7D73CC5-06B8-45AD-95FB-838941033FD2}" dt="2022-01-24T01:02:34.936" v="325" actId="113"/>
        <pc:sldMkLst>
          <pc:docMk/>
          <pc:sldMk cId="2905871540" sldId="272"/>
        </pc:sldMkLst>
        <pc:spChg chg="mod">
          <ac:chgData name="Josh Franco" userId="822d8fe80610f946" providerId="LiveId" clId="{C7D73CC5-06B8-45AD-95FB-838941033FD2}" dt="2022-01-24T01:02:34.936" v="325" actId="113"/>
          <ac:spMkLst>
            <pc:docMk/>
            <pc:sldMk cId="2905871540" sldId="272"/>
            <ac:spMk id="2" creationId="{C2CC99FC-89FE-4C63-A3EB-CE0D16E4BF90}"/>
          </ac:spMkLst>
        </pc:spChg>
      </pc:sldChg>
      <pc:sldChg chg="modSp mod">
        <pc:chgData name="Josh Franco" userId="822d8fe80610f946" providerId="LiveId" clId="{C7D73CC5-06B8-45AD-95FB-838941033FD2}" dt="2022-01-24T01:03:28.402" v="365" actId="403"/>
        <pc:sldMkLst>
          <pc:docMk/>
          <pc:sldMk cId="3626997484" sldId="273"/>
        </pc:sldMkLst>
        <pc:spChg chg="mod">
          <ac:chgData name="Josh Franco" userId="822d8fe80610f946" providerId="LiveId" clId="{C7D73CC5-06B8-45AD-95FB-838941033FD2}" dt="2022-01-24T01:02:42.322" v="326" actId="113"/>
          <ac:spMkLst>
            <pc:docMk/>
            <pc:sldMk cId="3626997484" sldId="273"/>
            <ac:spMk id="2" creationId="{F1A30D30-50B3-4C7F-80A4-2487A9457D85}"/>
          </ac:spMkLst>
        </pc:spChg>
        <pc:graphicFrameChg chg="mod modGraphic">
          <ac:chgData name="Josh Franco" userId="822d8fe80610f946" providerId="LiveId" clId="{C7D73CC5-06B8-45AD-95FB-838941033FD2}" dt="2022-01-24T01:03:28.402" v="365" actId="403"/>
          <ac:graphicFrameMkLst>
            <pc:docMk/>
            <pc:sldMk cId="3626997484" sldId="273"/>
            <ac:graphicFrameMk id="6" creationId="{D52BD1DF-90C0-46BE-8D1C-9CAD9B882733}"/>
          </ac:graphicFrameMkLst>
        </pc:graphicFrameChg>
      </pc:sldChg>
      <pc:sldChg chg="modSp mod">
        <pc:chgData name="Josh Franco" userId="822d8fe80610f946" providerId="LiveId" clId="{C7D73CC5-06B8-45AD-95FB-838941033FD2}" dt="2022-01-24T01:03:33.188" v="366" actId="113"/>
        <pc:sldMkLst>
          <pc:docMk/>
          <pc:sldMk cId="3454245132" sldId="274"/>
        </pc:sldMkLst>
        <pc:spChg chg="mod">
          <ac:chgData name="Josh Franco" userId="822d8fe80610f946" providerId="LiveId" clId="{C7D73CC5-06B8-45AD-95FB-838941033FD2}" dt="2022-01-24T01:03:33.188" v="366" actId="113"/>
          <ac:spMkLst>
            <pc:docMk/>
            <pc:sldMk cId="3454245132" sldId="274"/>
            <ac:spMk id="2" creationId="{49D04008-D1A3-4A30-84AD-F22DD5440486}"/>
          </ac:spMkLst>
        </pc:spChg>
      </pc:sldChg>
      <pc:sldChg chg="modSp mod">
        <pc:chgData name="Josh Franco" userId="822d8fe80610f946" providerId="LiveId" clId="{C7D73CC5-06B8-45AD-95FB-838941033FD2}" dt="2022-01-24T01:03:35.650" v="367" actId="113"/>
        <pc:sldMkLst>
          <pc:docMk/>
          <pc:sldMk cId="2670532399" sldId="275"/>
        </pc:sldMkLst>
        <pc:spChg chg="mod">
          <ac:chgData name="Josh Franco" userId="822d8fe80610f946" providerId="LiveId" clId="{C7D73CC5-06B8-45AD-95FB-838941033FD2}" dt="2022-01-24T01:03:35.650" v="367" actId="113"/>
          <ac:spMkLst>
            <pc:docMk/>
            <pc:sldMk cId="2670532399" sldId="275"/>
            <ac:spMk id="2" creationId="{A05539A4-8370-4814-A7B6-A5EA410D201A}"/>
          </ac:spMkLst>
        </pc:spChg>
      </pc:sldChg>
      <pc:sldChg chg="modSp mod">
        <pc:chgData name="Josh Franco" userId="822d8fe80610f946" providerId="LiveId" clId="{C7D73CC5-06B8-45AD-95FB-838941033FD2}" dt="2022-01-24T01:03:43.731" v="369" actId="113"/>
        <pc:sldMkLst>
          <pc:docMk/>
          <pc:sldMk cId="1067527150" sldId="276"/>
        </pc:sldMkLst>
        <pc:spChg chg="mod">
          <ac:chgData name="Josh Franco" userId="822d8fe80610f946" providerId="LiveId" clId="{C7D73CC5-06B8-45AD-95FB-838941033FD2}" dt="2022-01-24T01:03:43.731" v="369" actId="113"/>
          <ac:spMkLst>
            <pc:docMk/>
            <pc:sldMk cId="1067527150" sldId="276"/>
            <ac:spMk id="2" creationId="{0977230D-D7B0-4622-B2B1-9E8E2CA491C0}"/>
          </ac:spMkLst>
        </pc:spChg>
      </pc:sldChg>
      <pc:sldChg chg="modSp mod">
        <pc:chgData name="Josh Franco" userId="822d8fe80610f946" providerId="LiveId" clId="{C7D73CC5-06B8-45AD-95FB-838941033FD2}" dt="2022-01-24T01:03:46.018" v="370" actId="113"/>
        <pc:sldMkLst>
          <pc:docMk/>
          <pc:sldMk cId="3268558016" sldId="277"/>
        </pc:sldMkLst>
        <pc:spChg chg="mod">
          <ac:chgData name="Josh Franco" userId="822d8fe80610f946" providerId="LiveId" clId="{C7D73CC5-06B8-45AD-95FB-838941033FD2}" dt="2022-01-24T01:03:46.018" v="370" actId="113"/>
          <ac:spMkLst>
            <pc:docMk/>
            <pc:sldMk cId="3268558016" sldId="277"/>
            <ac:spMk id="2" creationId="{23F716D9-44A4-4A19-A9B8-6435BC25DD91}"/>
          </ac:spMkLst>
        </pc:spChg>
      </pc:sldChg>
      <pc:sldChg chg="modSp mod">
        <pc:chgData name="Josh Franco" userId="822d8fe80610f946" providerId="LiveId" clId="{C7D73CC5-06B8-45AD-95FB-838941033FD2}" dt="2022-01-24T01:04:01.130" v="375" actId="113"/>
        <pc:sldMkLst>
          <pc:docMk/>
          <pc:sldMk cId="435065278" sldId="278"/>
        </pc:sldMkLst>
        <pc:spChg chg="mod">
          <ac:chgData name="Josh Franco" userId="822d8fe80610f946" providerId="LiveId" clId="{C7D73CC5-06B8-45AD-95FB-838941033FD2}" dt="2022-01-24T01:04:01.130" v="375" actId="113"/>
          <ac:spMkLst>
            <pc:docMk/>
            <pc:sldMk cId="435065278" sldId="278"/>
            <ac:spMk id="2" creationId="{5CE53670-02D1-4EE2-B80E-868A40D30B64}"/>
          </ac:spMkLst>
        </pc:spChg>
      </pc:sldChg>
      <pc:sldChg chg="modSp mod">
        <pc:chgData name="Josh Franco" userId="822d8fe80610f946" providerId="LiveId" clId="{C7D73CC5-06B8-45AD-95FB-838941033FD2}" dt="2022-01-24T01:04:25.496" v="398" actId="1076"/>
        <pc:sldMkLst>
          <pc:docMk/>
          <pc:sldMk cId="201914824" sldId="279"/>
        </pc:sldMkLst>
        <pc:spChg chg="mod">
          <ac:chgData name="Josh Franco" userId="822d8fe80610f946" providerId="LiveId" clId="{C7D73CC5-06B8-45AD-95FB-838941033FD2}" dt="2022-01-24T01:04:10.468" v="376" actId="113"/>
          <ac:spMkLst>
            <pc:docMk/>
            <pc:sldMk cId="201914824" sldId="279"/>
            <ac:spMk id="2" creationId="{B565F564-948B-423E-BD8B-1B144422888E}"/>
          </ac:spMkLst>
        </pc:spChg>
        <pc:graphicFrameChg chg="mod">
          <ac:chgData name="Josh Franco" userId="822d8fe80610f946" providerId="LiveId" clId="{C7D73CC5-06B8-45AD-95FB-838941033FD2}" dt="2022-01-24T01:04:25.496" v="398" actId="1076"/>
          <ac:graphicFrameMkLst>
            <pc:docMk/>
            <pc:sldMk cId="201914824" sldId="279"/>
            <ac:graphicFrameMk id="6" creationId="{C73B3CCC-E674-4381-AEB7-57DB0208C806}"/>
          </ac:graphicFrameMkLst>
        </pc:graphicFrameChg>
      </pc:sldChg>
      <pc:sldChg chg="modSp mod">
        <pc:chgData name="Josh Franco" userId="822d8fe80610f946" providerId="LiveId" clId="{C7D73CC5-06B8-45AD-95FB-838941033FD2}" dt="2022-01-24T01:04:28.552" v="399" actId="113"/>
        <pc:sldMkLst>
          <pc:docMk/>
          <pc:sldMk cId="2353596178" sldId="280"/>
        </pc:sldMkLst>
        <pc:spChg chg="mod">
          <ac:chgData name="Josh Franco" userId="822d8fe80610f946" providerId="LiveId" clId="{C7D73CC5-06B8-45AD-95FB-838941033FD2}" dt="2022-01-24T01:04:28.552" v="399" actId="113"/>
          <ac:spMkLst>
            <pc:docMk/>
            <pc:sldMk cId="2353596178" sldId="280"/>
            <ac:spMk id="2" creationId="{46DD218A-F764-4F12-97C6-A8102ED016F1}"/>
          </ac:spMkLst>
        </pc:spChg>
      </pc:sldChg>
      <pc:sldChg chg="modSp mod">
        <pc:chgData name="Josh Franco" userId="822d8fe80610f946" providerId="LiveId" clId="{C7D73CC5-06B8-45AD-95FB-838941033FD2}" dt="2022-01-24T01:04:31.767" v="400" actId="113"/>
        <pc:sldMkLst>
          <pc:docMk/>
          <pc:sldMk cId="2660967748" sldId="281"/>
        </pc:sldMkLst>
        <pc:spChg chg="mod">
          <ac:chgData name="Josh Franco" userId="822d8fe80610f946" providerId="LiveId" clId="{C7D73CC5-06B8-45AD-95FB-838941033FD2}" dt="2022-01-24T01:04:31.767" v="400" actId="113"/>
          <ac:spMkLst>
            <pc:docMk/>
            <pc:sldMk cId="2660967748" sldId="281"/>
            <ac:spMk id="2" creationId="{23AA78F2-8084-4EFB-9760-F14ADCA6AC22}"/>
          </ac:spMkLst>
        </pc:spChg>
      </pc:sldChg>
      <pc:sldChg chg="modSp mod">
        <pc:chgData name="Josh Franco" userId="822d8fe80610f946" providerId="LiveId" clId="{C7D73CC5-06B8-45AD-95FB-838941033FD2}" dt="2022-01-24T01:03:49.930" v="371" actId="113"/>
        <pc:sldMkLst>
          <pc:docMk/>
          <pc:sldMk cId="3878254724" sldId="282"/>
        </pc:sldMkLst>
        <pc:spChg chg="mod">
          <ac:chgData name="Josh Franco" userId="822d8fe80610f946" providerId="LiveId" clId="{C7D73CC5-06B8-45AD-95FB-838941033FD2}" dt="2022-01-24T01:03:49.930" v="371" actId="113"/>
          <ac:spMkLst>
            <pc:docMk/>
            <pc:sldMk cId="3878254724" sldId="282"/>
            <ac:spMk id="2" creationId="{23F716D9-44A4-4A19-A9B8-6435BC25DD91}"/>
          </ac:spMkLst>
        </pc:spChg>
      </pc:sldChg>
      <pc:sldChg chg="modSp mod">
        <pc:chgData name="Josh Franco" userId="822d8fe80610f946" providerId="LiveId" clId="{C7D73CC5-06B8-45AD-95FB-838941033FD2}" dt="2022-01-24T00:58:17.026" v="95" actId="113"/>
        <pc:sldMkLst>
          <pc:docMk/>
          <pc:sldMk cId="1845297936" sldId="283"/>
        </pc:sldMkLst>
        <pc:spChg chg="mod">
          <ac:chgData name="Josh Franco" userId="822d8fe80610f946" providerId="LiveId" clId="{C7D73CC5-06B8-45AD-95FB-838941033FD2}" dt="2022-01-24T00:58:17.026" v="95" actId="113"/>
          <ac:spMkLst>
            <pc:docMk/>
            <pc:sldMk cId="1845297936" sldId="283"/>
            <ac:spMk id="5" creationId="{FBCDA9B5-978E-455F-B60E-F92F4D8C2C13}"/>
          </ac:spMkLst>
        </pc:spChg>
      </pc:sldChg>
      <pc:sldChg chg="modSp mod">
        <pc:chgData name="Josh Franco" userId="822d8fe80610f946" providerId="LiveId" clId="{C7D73CC5-06B8-45AD-95FB-838941033FD2}" dt="2022-01-24T01:03:53.319" v="372" actId="113"/>
        <pc:sldMkLst>
          <pc:docMk/>
          <pc:sldMk cId="1633019338" sldId="285"/>
        </pc:sldMkLst>
        <pc:spChg chg="mod">
          <ac:chgData name="Josh Franco" userId="822d8fe80610f946" providerId="LiveId" clId="{C7D73CC5-06B8-45AD-95FB-838941033FD2}" dt="2022-01-24T01:03:53.319" v="372" actId="113"/>
          <ac:spMkLst>
            <pc:docMk/>
            <pc:sldMk cId="1633019338" sldId="285"/>
            <ac:spMk id="2" creationId="{A0FE56A9-14FC-4C58-8A3F-EE1DF5B4CCDC}"/>
          </ac:spMkLst>
        </pc:spChg>
      </pc:sldChg>
      <pc:sldChg chg="modSp mod">
        <pc:chgData name="Josh Franco" userId="822d8fe80610f946" providerId="LiveId" clId="{C7D73CC5-06B8-45AD-95FB-838941033FD2}" dt="2022-01-24T01:03:41.134" v="368" actId="113"/>
        <pc:sldMkLst>
          <pc:docMk/>
          <pc:sldMk cId="3796122554" sldId="286"/>
        </pc:sldMkLst>
        <pc:spChg chg="mod">
          <ac:chgData name="Josh Franco" userId="822d8fe80610f946" providerId="LiveId" clId="{C7D73CC5-06B8-45AD-95FB-838941033FD2}" dt="2022-01-24T01:03:41.134" v="368" actId="113"/>
          <ac:spMkLst>
            <pc:docMk/>
            <pc:sldMk cId="3796122554" sldId="286"/>
            <ac:spMk id="2" creationId="{F95255EA-F72A-4F35-9708-58E63ACAAF2D}"/>
          </ac:spMkLst>
        </pc:spChg>
      </pc:sldChg>
      <pc:sldChg chg="modSp mod">
        <pc:chgData name="Josh Franco" userId="822d8fe80610f946" providerId="LiveId" clId="{C7D73CC5-06B8-45AD-95FB-838941033FD2}" dt="2022-01-24T00:58:28.769" v="100" actId="27636"/>
        <pc:sldMkLst>
          <pc:docMk/>
          <pc:sldMk cId="97219831" sldId="328"/>
        </pc:sldMkLst>
        <pc:spChg chg="mod">
          <ac:chgData name="Josh Franco" userId="822d8fe80610f946" providerId="LiveId" clId="{C7D73CC5-06B8-45AD-95FB-838941033FD2}" dt="2022-01-24T00:58:28.769" v="100" actId="27636"/>
          <ac:spMkLst>
            <pc:docMk/>
            <pc:sldMk cId="97219831" sldId="328"/>
            <ac:spMk id="3" creationId="{57DF7527-0D44-4EEE-9188-E5D7450EDA0B}"/>
          </ac:spMkLst>
        </pc:spChg>
      </pc:sldChg>
      <pc:sldChg chg="modSp mod">
        <pc:chgData name="Josh Franco" userId="822d8fe80610f946" providerId="LiveId" clId="{C7D73CC5-06B8-45AD-95FB-838941033FD2}" dt="2022-01-24T00:58:34.385" v="102" actId="14100"/>
        <pc:sldMkLst>
          <pc:docMk/>
          <pc:sldMk cId="2059371094" sldId="329"/>
        </pc:sldMkLst>
        <pc:spChg chg="mod">
          <ac:chgData name="Josh Franco" userId="822d8fe80610f946" providerId="LiveId" clId="{C7D73CC5-06B8-45AD-95FB-838941033FD2}" dt="2022-01-24T00:58:34.385" v="102" actId="14100"/>
          <ac:spMkLst>
            <pc:docMk/>
            <pc:sldMk cId="2059371094" sldId="329"/>
            <ac:spMk id="3" creationId="{54F6CDE8-B863-4210-8A26-92107B75096D}"/>
          </ac:spMkLst>
        </pc:spChg>
        <pc:spChg chg="mod">
          <ac:chgData name="Josh Franco" userId="822d8fe80610f946" providerId="LiveId" clId="{C7D73CC5-06B8-45AD-95FB-838941033FD2}" dt="2022-01-24T00:57:06.732" v="68" actId="1035"/>
          <ac:spMkLst>
            <pc:docMk/>
            <pc:sldMk cId="2059371094" sldId="329"/>
            <ac:spMk id="5" creationId="{EFE79FC7-AC9C-4EB2-884F-51D3E74A5276}"/>
          </ac:spMkLst>
        </pc:spChg>
      </pc:sldChg>
      <pc:sldChg chg="modSp mod">
        <pc:chgData name="Josh Franco" userId="822d8fe80610f946" providerId="LiveId" clId="{C7D73CC5-06B8-45AD-95FB-838941033FD2}" dt="2022-01-24T01:04:41.825" v="404" actId="27636"/>
        <pc:sldMkLst>
          <pc:docMk/>
          <pc:sldMk cId="3050841676" sldId="331"/>
        </pc:sldMkLst>
        <pc:spChg chg="mod">
          <ac:chgData name="Josh Franco" userId="822d8fe80610f946" providerId="LiveId" clId="{C7D73CC5-06B8-45AD-95FB-838941033FD2}" dt="2022-01-24T01:04:35.067" v="401" actId="113"/>
          <ac:spMkLst>
            <pc:docMk/>
            <pc:sldMk cId="3050841676" sldId="331"/>
            <ac:spMk id="2" creationId="{688EF0D7-B362-4CD8-A045-EA64C2BCE3AF}"/>
          </ac:spMkLst>
        </pc:spChg>
        <pc:spChg chg="mod">
          <ac:chgData name="Josh Franco" userId="822d8fe80610f946" providerId="LiveId" clId="{C7D73CC5-06B8-45AD-95FB-838941033FD2}" dt="2022-01-24T01:04:41.825" v="404" actId="27636"/>
          <ac:spMkLst>
            <pc:docMk/>
            <pc:sldMk cId="3050841676" sldId="331"/>
            <ac:spMk id="3" creationId="{D0C60E05-3094-479F-803F-199D7B595193}"/>
          </ac:spMkLst>
        </pc:spChg>
      </pc:sldChg>
      <pc:sldChg chg="modSp mod">
        <pc:chgData name="Josh Franco" userId="822d8fe80610f946" providerId="LiveId" clId="{C7D73CC5-06B8-45AD-95FB-838941033FD2}" dt="2022-01-24T01:04:49.890" v="408" actId="14100"/>
        <pc:sldMkLst>
          <pc:docMk/>
          <pc:sldMk cId="1388529387" sldId="332"/>
        </pc:sldMkLst>
        <pc:spChg chg="mod">
          <ac:chgData name="Josh Franco" userId="822d8fe80610f946" providerId="LiveId" clId="{C7D73CC5-06B8-45AD-95FB-838941033FD2}" dt="2022-01-24T01:04:45.048" v="405" actId="113"/>
          <ac:spMkLst>
            <pc:docMk/>
            <pc:sldMk cId="1388529387" sldId="332"/>
            <ac:spMk id="2" creationId="{A9A867CE-6806-4256-B206-50368A095400}"/>
          </ac:spMkLst>
        </pc:spChg>
        <pc:spChg chg="mod">
          <ac:chgData name="Josh Franco" userId="822d8fe80610f946" providerId="LiveId" clId="{C7D73CC5-06B8-45AD-95FB-838941033FD2}" dt="2022-01-24T01:04:49.890" v="408" actId="14100"/>
          <ac:spMkLst>
            <pc:docMk/>
            <pc:sldMk cId="1388529387" sldId="332"/>
            <ac:spMk id="3" creationId="{0D3EF762-76AA-41A8-A882-35502108B706}"/>
          </ac:spMkLst>
        </pc:spChg>
      </pc:sldChg>
      <pc:sldChg chg="modSp mod">
        <pc:chgData name="Josh Franco" userId="822d8fe80610f946" providerId="LiveId" clId="{C7D73CC5-06B8-45AD-95FB-838941033FD2}" dt="2022-01-24T01:05:09.870" v="417" actId="113"/>
        <pc:sldMkLst>
          <pc:docMk/>
          <pc:sldMk cId="2802135730" sldId="333"/>
        </pc:sldMkLst>
        <pc:spChg chg="mod">
          <ac:chgData name="Josh Franco" userId="822d8fe80610f946" providerId="LiveId" clId="{C7D73CC5-06B8-45AD-95FB-838941033FD2}" dt="2022-01-24T01:05:09.870" v="417" actId="113"/>
          <ac:spMkLst>
            <pc:docMk/>
            <pc:sldMk cId="2802135730" sldId="333"/>
            <ac:spMk id="5" creationId="{DFFA7B69-727B-4A48-9167-9B5F8B1289A4}"/>
          </ac:spMkLst>
        </pc:spChg>
      </pc:sldChg>
      <pc:sldChg chg="modSp mod">
        <pc:chgData name="Josh Franco" userId="822d8fe80610f946" providerId="LiveId" clId="{C7D73CC5-06B8-45AD-95FB-838941033FD2}" dt="2022-01-24T01:04:57.796" v="412" actId="14100"/>
        <pc:sldMkLst>
          <pc:docMk/>
          <pc:sldMk cId="3558865590" sldId="334"/>
        </pc:sldMkLst>
        <pc:spChg chg="mod">
          <ac:chgData name="Josh Franco" userId="822d8fe80610f946" providerId="LiveId" clId="{C7D73CC5-06B8-45AD-95FB-838941033FD2}" dt="2022-01-24T01:04:52.801" v="410" actId="27636"/>
          <ac:spMkLst>
            <pc:docMk/>
            <pc:sldMk cId="3558865590" sldId="334"/>
            <ac:spMk id="2" creationId="{3287F829-A424-4A78-BF89-660BFD38CC05}"/>
          </ac:spMkLst>
        </pc:spChg>
        <pc:spChg chg="mod">
          <ac:chgData name="Josh Franco" userId="822d8fe80610f946" providerId="LiveId" clId="{C7D73CC5-06B8-45AD-95FB-838941033FD2}" dt="2022-01-24T01:04:57.796" v="412" actId="14100"/>
          <ac:spMkLst>
            <pc:docMk/>
            <pc:sldMk cId="3558865590" sldId="334"/>
            <ac:spMk id="3" creationId="{F8AA54A2-F08F-4114-86F6-CB21DBCC6E92}"/>
          </ac:spMkLst>
        </pc:spChg>
      </pc:sldChg>
      <pc:sldChg chg="modSp mod">
        <pc:chgData name="Josh Franco" userId="822d8fe80610f946" providerId="LiveId" clId="{C7D73CC5-06B8-45AD-95FB-838941033FD2}" dt="2022-01-24T01:05:04.956" v="416" actId="14100"/>
        <pc:sldMkLst>
          <pc:docMk/>
          <pc:sldMk cId="3600241471" sldId="335"/>
        </pc:sldMkLst>
        <pc:spChg chg="mod">
          <ac:chgData name="Josh Franco" userId="822d8fe80610f946" providerId="LiveId" clId="{C7D73CC5-06B8-45AD-95FB-838941033FD2}" dt="2022-01-24T01:05:00.346" v="414" actId="27636"/>
          <ac:spMkLst>
            <pc:docMk/>
            <pc:sldMk cId="3600241471" sldId="335"/>
            <ac:spMk id="2" creationId="{2FFB49D7-C8F6-4A5B-9BAD-4252D163E37D}"/>
          </ac:spMkLst>
        </pc:spChg>
        <pc:spChg chg="mod">
          <ac:chgData name="Josh Franco" userId="822d8fe80610f946" providerId="LiveId" clId="{C7D73CC5-06B8-45AD-95FB-838941033FD2}" dt="2022-01-24T01:05:04.956" v="416" actId="14100"/>
          <ac:spMkLst>
            <pc:docMk/>
            <pc:sldMk cId="3600241471" sldId="335"/>
            <ac:spMk id="3" creationId="{F3D38C39-DB6F-45DF-B81F-1D333B17C40A}"/>
          </ac:spMkLst>
        </pc:spChg>
      </pc:sldChg>
      <pc:sldChg chg="modSp mod">
        <pc:chgData name="Josh Franco" userId="822d8fe80610f946" providerId="LiveId" clId="{C7D73CC5-06B8-45AD-95FB-838941033FD2}" dt="2022-01-24T01:02:48.047" v="329" actId="14100"/>
        <pc:sldMkLst>
          <pc:docMk/>
          <pc:sldMk cId="4163863514" sldId="336"/>
        </pc:sldMkLst>
        <pc:spChg chg="mod">
          <ac:chgData name="Josh Franco" userId="822d8fe80610f946" providerId="LiveId" clId="{C7D73CC5-06B8-45AD-95FB-838941033FD2}" dt="2022-01-24T01:02:48.047" v="329" actId="14100"/>
          <ac:spMkLst>
            <pc:docMk/>
            <pc:sldMk cId="4163863514" sldId="336"/>
            <ac:spMk id="2" creationId="{A08D1C2C-52F7-4261-A6E2-32282AAD9B98}"/>
          </ac:spMkLst>
        </pc:spChg>
      </pc:sldChg>
      <pc:sldChg chg="modSp mod">
        <pc:chgData name="Josh Franco" userId="822d8fe80610f946" providerId="LiveId" clId="{C7D73CC5-06B8-45AD-95FB-838941033FD2}" dt="2022-01-24T01:03:56.518" v="374" actId="27636"/>
        <pc:sldMkLst>
          <pc:docMk/>
          <pc:sldMk cId="1175931499" sldId="341"/>
        </pc:sldMkLst>
        <pc:spChg chg="mod">
          <ac:chgData name="Josh Franco" userId="822d8fe80610f946" providerId="LiveId" clId="{C7D73CC5-06B8-45AD-95FB-838941033FD2}" dt="2022-01-24T01:03:56.518" v="374" actId="27636"/>
          <ac:spMkLst>
            <pc:docMk/>
            <pc:sldMk cId="1175931499" sldId="341"/>
            <ac:spMk id="8" creationId="{B3EF3C19-0811-4963-8D3D-0EC2B2F7A909}"/>
          </ac:spMkLst>
        </pc:spChg>
      </pc:sldChg>
      <pc:sldChg chg="modSp mod">
        <pc:chgData name="Josh Franco" userId="822d8fe80610f946" providerId="LiveId" clId="{C7D73CC5-06B8-45AD-95FB-838941033FD2}" dt="2022-01-24T00:58:21.966" v="96" actId="113"/>
        <pc:sldMkLst>
          <pc:docMk/>
          <pc:sldMk cId="2071104167" sldId="344"/>
        </pc:sldMkLst>
        <pc:spChg chg="mod">
          <ac:chgData name="Josh Franco" userId="822d8fe80610f946" providerId="LiveId" clId="{C7D73CC5-06B8-45AD-95FB-838941033FD2}" dt="2022-01-24T00:58:21.966" v="96" actId="113"/>
          <ac:spMkLst>
            <pc:docMk/>
            <pc:sldMk cId="2071104167" sldId="344"/>
            <ac:spMk id="2" creationId="{A2AC0D5A-027A-481B-818A-3465E09EEE97}"/>
          </ac:spMkLst>
        </pc:spChg>
        <pc:spChg chg="mod">
          <ac:chgData name="Josh Franco" userId="822d8fe80610f946" providerId="LiveId" clId="{C7D73CC5-06B8-45AD-95FB-838941033FD2}" dt="2022-01-24T00:56:55.830" v="61" actId="1076"/>
          <ac:spMkLst>
            <pc:docMk/>
            <pc:sldMk cId="2071104167" sldId="344"/>
            <ac:spMk id="6" creationId="{F6AC7686-212B-4D3C-B5DA-1CE06CDDF6A2}"/>
          </ac:spMkLst>
        </pc:spChg>
        <pc:graphicFrameChg chg="mod">
          <ac:chgData name="Josh Franco" userId="822d8fe80610f946" providerId="LiveId" clId="{C7D73CC5-06B8-45AD-95FB-838941033FD2}" dt="2022-01-24T00:56:47.101" v="60" actId="20577"/>
          <ac:graphicFrameMkLst>
            <pc:docMk/>
            <pc:sldMk cId="2071104167" sldId="344"/>
            <ac:graphicFrameMk id="5" creationId="{61A7F5F9-53EB-4A47-AD76-41D1C2973D7E}"/>
          </ac:graphicFrameMkLst>
        </pc:graphicFrameChg>
      </pc:sldChg>
    </pc:docChg>
  </pc:docChgLst>
  <pc:docChgLst>
    <pc:chgData name="Josh Franco" userId="822d8fe80610f946" providerId="LiveId" clId="{366C4C8C-6C93-465B-9381-98F9D586D0E9}"/>
    <pc:docChg chg="undo custSel mod addSld modSld">
      <pc:chgData name="Josh Franco" userId="822d8fe80610f946" providerId="LiveId" clId="{366C4C8C-6C93-465B-9381-98F9D586D0E9}" dt="2020-06-07T05:55:20.847" v="143" actId="26606"/>
      <pc:docMkLst>
        <pc:docMk/>
      </pc:docMkLst>
      <pc:sldChg chg="modSp">
        <pc:chgData name="Josh Franco" userId="822d8fe80610f946" providerId="LiveId" clId="{366C4C8C-6C93-465B-9381-98F9D586D0E9}" dt="2020-06-07T01:48:06.101" v="114" actId="20577"/>
        <pc:sldMkLst>
          <pc:docMk/>
          <pc:sldMk cId="2445764902" sldId="256"/>
        </pc:sldMkLst>
        <pc:spChg chg="mod">
          <ac:chgData name="Josh Franco" userId="822d8fe80610f946" providerId="LiveId" clId="{366C4C8C-6C93-465B-9381-98F9D586D0E9}" dt="2020-06-07T01:46:35.508" v="11" actId="20577"/>
          <ac:spMkLst>
            <pc:docMk/>
            <pc:sldMk cId="2445764902" sldId="256"/>
            <ac:spMk id="2" creationId="{1D08632A-D73E-4B2B-B31D-351E367F7782}"/>
          </ac:spMkLst>
        </pc:spChg>
        <pc:spChg chg="mod">
          <ac:chgData name="Josh Franco" userId="822d8fe80610f946" providerId="LiveId" clId="{366C4C8C-6C93-465B-9381-98F9D586D0E9}" dt="2020-06-07T01:48:06.101" v="114" actId="20577"/>
          <ac:spMkLst>
            <pc:docMk/>
            <pc:sldMk cId="2445764902" sldId="256"/>
            <ac:spMk id="3" creationId="{0FA727E9-61AD-4B49-B036-5CE4A351AA23}"/>
          </ac:spMkLst>
        </pc:spChg>
      </pc:sldChg>
      <pc:sldChg chg="addSp delSp modSp mod setBg">
        <pc:chgData name="Josh Franco" userId="822d8fe80610f946" providerId="LiveId" clId="{366C4C8C-6C93-465B-9381-98F9D586D0E9}" dt="2020-06-07T05:53:51.043" v="124" actId="26606"/>
        <pc:sldMkLst>
          <pc:docMk/>
          <pc:sldMk cId="2321196936" sldId="271"/>
        </pc:sldMkLst>
        <pc:spChg chg="mod">
          <ac:chgData name="Josh Franco" userId="822d8fe80610f946" providerId="LiveId" clId="{366C4C8C-6C93-465B-9381-98F9D586D0E9}" dt="2020-06-07T05:53:51.043" v="124" actId="26606"/>
          <ac:spMkLst>
            <pc:docMk/>
            <pc:sldMk cId="2321196936" sldId="271"/>
            <ac:spMk id="2" creationId="{3C978C83-558E-43CD-AB10-432C90F802A1}"/>
          </ac:spMkLst>
        </pc:spChg>
        <pc:spChg chg="add del">
          <ac:chgData name="Josh Franco" userId="822d8fe80610f946" providerId="LiveId" clId="{366C4C8C-6C93-465B-9381-98F9D586D0E9}" dt="2020-06-07T05:53:51.043" v="124" actId="26606"/>
          <ac:spMkLst>
            <pc:docMk/>
            <pc:sldMk cId="2321196936" sldId="271"/>
            <ac:spMk id="3" creationId="{1E7463F5-E77C-4236-8F21-BD95CE9DA49C}"/>
          </ac:spMkLst>
        </pc:spChg>
        <pc:spChg chg="mod">
          <ac:chgData name="Josh Franco" userId="822d8fe80610f946" providerId="LiveId" clId="{366C4C8C-6C93-465B-9381-98F9D586D0E9}" dt="2020-06-07T05:53:51.043" v="124" actId="26606"/>
          <ac:spMkLst>
            <pc:docMk/>
            <pc:sldMk cId="2321196936" sldId="271"/>
            <ac:spMk id="4" creationId="{C107D6E1-0A9D-482D-8D55-B3B99B493401}"/>
          </ac:spMkLst>
        </pc:spChg>
        <pc:spChg chg="add">
          <ac:chgData name="Josh Franco" userId="822d8fe80610f946" providerId="LiveId" clId="{366C4C8C-6C93-465B-9381-98F9D586D0E9}" dt="2020-06-07T05:53:51.043" v="124" actId="26606"/>
          <ac:spMkLst>
            <pc:docMk/>
            <pc:sldMk cId="2321196936" sldId="271"/>
            <ac:spMk id="10" creationId="{1A86B93D-0879-4BC3-B616-90E504482842}"/>
          </ac:spMkLst>
        </pc:spChg>
        <pc:spChg chg="add">
          <ac:chgData name="Josh Franco" userId="822d8fe80610f946" providerId="LiveId" clId="{366C4C8C-6C93-465B-9381-98F9D586D0E9}" dt="2020-06-07T05:53:51.043" v="124" actId="26606"/>
          <ac:spMkLst>
            <pc:docMk/>
            <pc:sldMk cId="2321196936" sldId="271"/>
            <ac:spMk id="12" creationId="{720E885D-F4D2-48FD-95D9-DA0751F3D6E2}"/>
          </ac:spMkLst>
        </pc:spChg>
        <pc:spChg chg="add">
          <ac:chgData name="Josh Franco" userId="822d8fe80610f946" providerId="LiveId" clId="{366C4C8C-6C93-465B-9381-98F9D586D0E9}" dt="2020-06-07T05:53:51.043" v="124" actId="26606"/>
          <ac:spMkLst>
            <pc:docMk/>
            <pc:sldMk cId="2321196936" sldId="271"/>
            <ac:spMk id="16" creationId="{A599AF7C-8D7E-4D1B-AB28-587084B3DEF2}"/>
          </ac:spMkLst>
        </pc:spChg>
        <pc:graphicFrameChg chg="add del">
          <ac:chgData name="Josh Franco" userId="822d8fe80610f946" providerId="LiveId" clId="{366C4C8C-6C93-465B-9381-98F9D586D0E9}" dt="2020-06-07T05:53:51.010" v="123" actId="26606"/>
          <ac:graphicFrameMkLst>
            <pc:docMk/>
            <pc:sldMk cId="2321196936" sldId="271"/>
            <ac:graphicFrameMk id="6" creationId="{C7B6937E-D95D-4880-9AC2-730FE12E2EB5}"/>
          </ac:graphicFrameMkLst>
        </pc:graphicFrameChg>
        <pc:graphicFrameChg chg="add">
          <ac:chgData name="Josh Franco" userId="822d8fe80610f946" providerId="LiveId" clId="{366C4C8C-6C93-465B-9381-98F9D586D0E9}" dt="2020-06-07T05:53:51.043" v="124" actId="26606"/>
          <ac:graphicFrameMkLst>
            <pc:docMk/>
            <pc:sldMk cId="2321196936" sldId="271"/>
            <ac:graphicFrameMk id="8" creationId="{84326B86-84E9-4848-B12A-E22665B2CD9E}"/>
          </ac:graphicFrameMkLst>
        </pc:graphicFrameChg>
        <pc:cxnChg chg="add">
          <ac:chgData name="Josh Franco" userId="822d8fe80610f946" providerId="LiveId" clId="{366C4C8C-6C93-465B-9381-98F9D586D0E9}" dt="2020-06-07T05:53:51.043" v="124" actId="26606"/>
          <ac:cxnSpMkLst>
            <pc:docMk/>
            <pc:sldMk cId="2321196936" sldId="271"/>
            <ac:cxnSpMk id="14" creationId="{39EC1CB8-4497-451C-9F6C-6BC9B650565D}"/>
          </ac:cxnSpMkLst>
        </pc:cxnChg>
      </pc:sldChg>
      <pc:sldChg chg="addSp delSp modSp mod setBg">
        <pc:chgData name="Josh Franco" userId="822d8fe80610f946" providerId="LiveId" clId="{366C4C8C-6C93-465B-9381-98F9D586D0E9}" dt="2020-06-07T05:53:55.765" v="125" actId="26606"/>
        <pc:sldMkLst>
          <pc:docMk/>
          <pc:sldMk cId="2905871540" sldId="272"/>
        </pc:sldMkLst>
        <pc:spChg chg="mod">
          <ac:chgData name="Josh Franco" userId="822d8fe80610f946" providerId="LiveId" clId="{366C4C8C-6C93-465B-9381-98F9D586D0E9}" dt="2020-06-07T05:53:55.765" v="125" actId="26606"/>
          <ac:spMkLst>
            <pc:docMk/>
            <pc:sldMk cId="2905871540" sldId="272"/>
            <ac:spMk id="2" creationId="{C2CC99FC-89FE-4C63-A3EB-CE0D16E4BF90}"/>
          </ac:spMkLst>
        </pc:spChg>
        <pc:spChg chg="del">
          <ac:chgData name="Josh Franco" userId="822d8fe80610f946" providerId="LiveId" clId="{366C4C8C-6C93-465B-9381-98F9D586D0E9}" dt="2020-06-07T05:53:55.765" v="125" actId="26606"/>
          <ac:spMkLst>
            <pc:docMk/>
            <pc:sldMk cId="2905871540" sldId="272"/>
            <ac:spMk id="3" creationId="{EA20A6EB-02ED-4DB0-95D7-CD60C477B129}"/>
          </ac:spMkLst>
        </pc:spChg>
        <pc:spChg chg="mod">
          <ac:chgData name="Josh Franco" userId="822d8fe80610f946" providerId="LiveId" clId="{366C4C8C-6C93-465B-9381-98F9D586D0E9}" dt="2020-06-07T05:53:55.765" v="125" actId="26606"/>
          <ac:spMkLst>
            <pc:docMk/>
            <pc:sldMk cId="2905871540" sldId="272"/>
            <ac:spMk id="4" creationId="{BB4700B6-43AB-4B20-A27C-FF39B7390204}"/>
          </ac:spMkLst>
        </pc:spChg>
        <pc:graphicFrameChg chg="add">
          <ac:chgData name="Josh Franco" userId="822d8fe80610f946" providerId="LiveId" clId="{366C4C8C-6C93-465B-9381-98F9D586D0E9}" dt="2020-06-07T05:53:55.765" v="125" actId="26606"/>
          <ac:graphicFrameMkLst>
            <pc:docMk/>
            <pc:sldMk cId="2905871540" sldId="272"/>
            <ac:graphicFrameMk id="6" creationId="{30A45A85-A5CB-4A4C-A620-DF818A3B8690}"/>
          </ac:graphicFrameMkLst>
        </pc:graphicFrameChg>
      </pc:sldChg>
      <pc:sldChg chg="addSp delSp modSp mod setBg">
        <pc:chgData name="Josh Franco" userId="822d8fe80610f946" providerId="LiveId" clId="{366C4C8C-6C93-465B-9381-98F9D586D0E9}" dt="2020-06-07T05:54:02.392" v="126" actId="26606"/>
        <pc:sldMkLst>
          <pc:docMk/>
          <pc:sldMk cId="3626997484" sldId="273"/>
        </pc:sldMkLst>
        <pc:spChg chg="mod">
          <ac:chgData name="Josh Franco" userId="822d8fe80610f946" providerId="LiveId" clId="{366C4C8C-6C93-465B-9381-98F9D586D0E9}" dt="2020-06-07T05:54:02.392" v="126" actId="26606"/>
          <ac:spMkLst>
            <pc:docMk/>
            <pc:sldMk cId="3626997484" sldId="273"/>
            <ac:spMk id="2" creationId="{F1A30D30-50B3-4C7F-80A4-2487A9457D85}"/>
          </ac:spMkLst>
        </pc:spChg>
        <pc:spChg chg="del">
          <ac:chgData name="Josh Franco" userId="822d8fe80610f946" providerId="LiveId" clId="{366C4C8C-6C93-465B-9381-98F9D586D0E9}" dt="2020-06-07T05:54:02.392" v="126" actId="26606"/>
          <ac:spMkLst>
            <pc:docMk/>
            <pc:sldMk cId="3626997484" sldId="273"/>
            <ac:spMk id="3" creationId="{DE6437E8-B06E-4E2E-A7FB-C0A12C335E2F}"/>
          </ac:spMkLst>
        </pc:spChg>
        <pc:spChg chg="mod">
          <ac:chgData name="Josh Franco" userId="822d8fe80610f946" providerId="LiveId" clId="{366C4C8C-6C93-465B-9381-98F9D586D0E9}" dt="2020-06-07T05:54:02.392" v="126" actId="26606"/>
          <ac:spMkLst>
            <pc:docMk/>
            <pc:sldMk cId="3626997484" sldId="273"/>
            <ac:spMk id="4" creationId="{01617265-0D46-4618-A39B-EF012EF8C7B6}"/>
          </ac:spMkLst>
        </pc:spChg>
        <pc:spChg chg="add">
          <ac:chgData name="Josh Franco" userId="822d8fe80610f946" providerId="LiveId" clId="{366C4C8C-6C93-465B-9381-98F9D586D0E9}" dt="2020-06-07T05:54:02.392" v="126" actId="26606"/>
          <ac:spMkLst>
            <pc:docMk/>
            <pc:sldMk cId="3626997484" sldId="273"/>
            <ac:spMk id="10" creationId="{1A86B93D-0879-4BC3-B616-90E504482842}"/>
          </ac:spMkLst>
        </pc:spChg>
        <pc:spChg chg="add">
          <ac:chgData name="Josh Franco" userId="822d8fe80610f946" providerId="LiveId" clId="{366C4C8C-6C93-465B-9381-98F9D586D0E9}" dt="2020-06-07T05:54:02.392" v="126" actId="26606"/>
          <ac:spMkLst>
            <pc:docMk/>
            <pc:sldMk cId="3626997484" sldId="273"/>
            <ac:spMk id="12" creationId="{720E885D-F4D2-48FD-95D9-DA0751F3D6E2}"/>
          </ac:spMkLst>
        </pc:spChg>
        <pc:spChg chg="add">
          <ac:chgData name="Josh Franco" userId="822d8fe80610f946" providerId="LiveId" clId="{366C4C8C-6C93-465B-9381-98F9D586D0E9}" dt="2020-06-07T05:54:02.392" v="126" actId="26606"/>
          <ac:spMkLst>
            <pc:docMk/>
            <pc:sldMk cId="3626997484" sldId="273"/>
            <ac:spMk id="16" creationId="{A599AF7C-8D7E-4D1B-AB28-587084B3DEF2}"/>
          </ac:spMkLst>
        </pc:spChg>
        <pc:graphicFrameChg chg="add">
          <ac:chgData name="Josh Franco" userId="822d8fe80610f946" providerId="LiveId" clId="{366C4C8C-6C93-465B-9381-98F9D586D0E9}" dt="2020-06-07T05:54:02.392" v="126" actId="26606"/>
          <ac:graphicFrameMkLst>
            <pc:docMk/>
            <pc:sldMk cId="3626997484" sldId="273"/>
            <ac:graphicFrameMk id="6" creationId="{D52BD1DF-90C0-46BE-8D1C-9CAD9B882733}"/>
          </ac:graphicFrameMkLst>
        </pc:graphicFrameChg>
        <pc:cxnChg chg="add">
          <ac:chgData name="Josh Franco" userId="822d8fe80610f946" providerId="LiveId" clId="{366C4C8C-6C93-465B-9381-98F9D586D0E9}" dt="2020-06-07T05:54:02.392" v="126" actId="26606"/>
          <ac:cxnSpMkLst>
            <pc:docMk/>
            <pc:sldMk cId="3626997484" sldId="273"/>
            <ac:cxnSpMk id="14" creationId="{39EC1CB8-4497-451C-9F6C-6BC9B650565D}"/>
          </ac:cxnSpMkLst>
        </pc:cxnChg>
      </pc:sldChg>
      <pc:sldChg chg="addSp delSp modSp mod setBg">
        <pc:chgData name="Josh Franco" userId="822d8fe80610f946" providerId="LiveId" clId="{366C4C8C-6C93-465B-9381-98F9D586D0E9}" dt="2020-06-07T05:54:11.976" v="129" actId="26606"/>
        <pc:sldMkLst>
          <pc:docMk/>
          <pc:sldMk cId="3454245132" sldId="274"/>
        </pc:sldMkLst>
        <pc:spChg chg="mod">
          <ac:chgData name="Josh Franco" userId="822d8fe80610f946" providerId="LiveId" clId="{366C4C8C-6C93-465B-9381-98F9D586D0E9}" dt="2020-06-07T05:54:11.976" v="129" actId="26606"/>
          <ac:spMkLst>
            <pc:docMk/>
            <pc:sldMk cId="3454245132" sldId="274"/>
            <ac:spMk id="2" creationId="{49D04008-D1A3-4A30-84AD-F22DD5440486}"/>
          </ac:spMkLst>
        </pc:spChg>
        <pc:spChg chg="add del">
          <ac:chgData name="Josh Franco" userId="822d8fe80610f946" providerId="LiveId" clId="{366C4C8C-6C93-465B-9381-98F9D586D0E9}" dt="2020-06-07T05:54:11.976" v="129" actId="26606"/>
          <ac:spMkLst>
            <pc:docMk/>
            <pc:sldMk cId="3454245132" sldId="274"/>
            <ac:spMk id="3" creationId="{F93EAB43-A1F4-456C-8A13-78F768958819}"/>
          </ac:spMkLst>
        </pc:spChg>
        <pc:spChg chg="mod">
          <ac:chgData name="Josh Franco" userId="822d8fe80610f946" providerId="LiveId" clId="{366C4C8C-6C93-465B-9381-98F9D586D0E9}" dt="2020-06-07T05:54:11.976" v="129" actId="26606"/>
          <ac:spMkLst>
            <pc:docMk/>
            <pc:sldMk cId="3454245132" sldId="274"/>
            <ac:spMk id="4" creationId="{69C34F03-0EB1-4308-BAFC-9C633767F829}"/>
          </ac:spMkLst>
        </pc:spChg>
        <pc:spChg chg="add del">
          <ac:chgData name="Josh Franco" userId="822d8fe80610f946" providerId="LiveId" clId="{366C4C8C-6C93-465B-9381-98F9D586D0E9}" dt="2020-06-07T05:54:11.925" v="128" actId="26606"/>
          <ac:spMkLst>
            <pc:docMk/>
            <pc:sldMk cId="3454245132" sldId="274"/>
            <ac:spMk id="10" creationId="{1A86B93D-0879-4BC3-B616-90E504482842}"/>
          </ac:spMkLst>
        </pc:spChg>
        <pc:spChg chg="add del">
          <ac:chgData name="Josh Franco" userId="822d8fe80610f946" providerId="LiveId" clId="{366C4C8C-6C93-465B-9381-98F9D586D0E9}" dt="2020-06-07T05:54:11.925" v="128" actId="26606"/>
          <ac:spMkLst>
            <pc:docMk/>
            <pc:sldMk cId="3454245132" sldId="274"/>
            <ac:spMk id="12" creationId="{720E885D-F4D2-48FD-95D9-DA0751F3D6E2}"/>
          </ac:spMkLst>
        </pc:spChg>
        <pc:spChg chg="add del">
          <ac:chgData name="Josh Franco" userId="822d8fe80610f946" providerId="LiveId" clId="{366C4C8C-6C93-465B-9381-98F9D586D0E9}" dt="2020-06-07T05:54:11.925" v="128" actId="26606"/>
          <ac:spMkLst>
            <pc:docMk/>
            <pc:sldMk cId="3454245132" sldId="274"/>
            <ac:spMk id="16" creationId="{A599AF7C-8D7E-4D1B-AB28-587084B3DEF2}"/>
          </ac:spMkLst>
        </pc:spChg>
        <pc:spChg chg="add">
          <ac:chgData name="Josh Franco" userId="822d8fe80610f946" providerId="LiveId" clId="{366C4C8C-6C93-465B-9381-98F9D586D0E9}" dt="2020-06-07T05:54:11.976" v="129" actId="26606"/>
          <ac:spMkLst>
            <pc:docMk/>
            <pc:sldMk cId="3454245132" sldId="274"/>
            <ac:spMk id="19" creationId="{32D32A60-013B-47A8-8833-D2424080917B}"/>
          </ac:spMkLst>
        </pc:spChg>
        <pc:spChg chg="add">
          <ac:chgData name="Josh Franco" userId="822d8fe80610f946" providerId="LiveId" clId="{366C4C8C-6C93-465B-9381-98F9D586D0E9}" dt="2020-06-07T05:54:11.976" v="129" actId="26606"/>
          <ac:spMkLst>
            <pc:docMk/>
            <pc:sldMk cId="3454245132" sldId="274"/>
            <ac:spMk id="21" creationId="{AE27932B-B694-4C4C-90D7-A0333A7C5876}"/>
          </ac:spMkLst>
        </pc:spChg>
        <pc:spChg chg="add">
          <ac:chgData name="Josh Franco" userId="822d8fe80610f946" providerId="LiveId" clId="{366C4C8C-6C93-465B-9381-98F9D586D0E9}" dt="2020-06-07T05:54:11.976" v="129" actId="26606"/>
          <ac:spMkLst>
            <pc:docMk/>
            <pc:sldMk cId="3454245132" sldId="274"/>
            <ac:spMk id="23" creationId="{A9DA474E-6B91-4200-840F-0257B2358A75}"/>
          </ac:spMkLst>
        </pc:spChg>
        <pc:graphicFrameChg chg="add del">
          <ac:chgData name="Josh Franco" userId="822d8fe80610f946" providerId="LiveId" clId="{366C4C8C-6C93-465B-9381-98F9D586D0E9}" dt="2020-06-07T05:54:11.925" v="128" actId="26606"/>
          <ac:graphicFrameMkLst>
            <pc:docMk/>
            <pc:sldMk cId="3454245132" sldId="274"/>
            <ac:graphicFrameMk id="6" creationId="{C96D1A1A-448B-4D39-A67F-A0ACAF812F14}"/>
          </ac:graphicFrameMkLst>
        </pc:graphicFrameChg>
        <pc:graphicFrameChg chg="add">
          <ac:chgData name="Josh Franco" userId="822d8fe80610f946" providerId="LiveId" clId="{366C4C8C-6C93-465B-9381-98F9D586D0E9}" dt="2020-06-07T05:54:11.976" v="129" actId="26606"/>
          <ac:graphicFrameMkLst>
            <pc:docMk/>
            <pc:sldMk cId="3454245132" sldId="274"/>
            <ac:graphicFrameMk id="24" creationId="{F6035FE6-B2F0-4553-A73B-18462DDF9BFE}"/>
          </ac:graphicFrameMkLst>
        </pc:graphicFrameChg>
        <pc:picChg chg="add">
          <ac:chgData name="Josh Franco" userId="822d8fe80610f946" providerId="LiveId" clId="{366C4C8C-6C93-465B-9381-98F9D586D0E9}" dt="2020-06-07T05:54:11.976" v="129" actId="26606"/>
          <ac:picMkLst>
            <pc:docMk/>
            <pc:sldMk cId="3454245132" sldId="274"/>
            <ac:picMk id="18" creationId="{DF63C9AD-AE6E-4512-8171-91612E84CCFB}"/>
          </ac:picMkLst>
        </pc:picChg>
        <pc:cxnChg chg="add del">
          <ac:chgData name="Josh Franco" userId="822d8fe80610f946" providerId="LiveId" clId="{366C4C8C-6C93-465B-9381-98F9D586D0E9}" dt="2020-06-07T05:54:11.925" v="128" actId="26606"/>
          <ac:cxnSpMkLst>
            <pc:docMk/>
            <pc:sldMk cId="3454245132" sldId="274"/>
            <ac:cxnSpMk id="14" creationId="{39EC1CB8-4497-451C-9F6C-6BC9B650565D}"/>
          </ac:cxnSpMkLst>
        </pc:cxnChg>
        <pc:cxnChg chg="add">
          <ac:chgData name="Josh Franco" userId="822d8fe80610f946" providerId="LiveId" clId="{366C4C8C-6C93-465B-9381-98F9D586D0E9}" dt="2020-06-07T05:54:11.976" v="129" actId="26606"/>
          <ac:cxnSpMkLst>
            <pc:docMk/>
            <pc:sldMk cId="3454245132" sldId="274"/>
            <ac:cxnSpMk id="20" creationId="{FE1A49CE-B63D-457A-A180-1C883E1A63D2}"/>
          </ac:cxnSpMkLst>
        </pc:cxnChg>
        <pc:cxnChg chg="add">
          <ac:chgData name="Josh Franco" userId="822d8fe80610f946" providerId="LiveId" clId="{366C4C8C-6C93-465B-9381-98F9D586D0E9}" dt="2020-06-07T05:54:11.976" v="129" actId="26606"/>
          <ac:cxnSpMkLst>
            <pc:docMk/>
            <pc:sldMk cId="3454245132" sldId="274"/>
            <ac:cxnSpMk id="22" creationId="{9EBB0476-5CF0-4F44-8D68-5D42D7AEE43A}"/>
          </ac:cxnSpMkLst>
        </pc:cxnChg>
      </pc:sldChg>
      <pc:sldChg chg="addSp delSp modSp mod setBg">
        <pc:chgData name="Josh Franco" userId="822d8fe80610f946" providerId="LiveId" clId="{366C4C8C-6C93-465B-9381-98F9D586D0E9}" dt="2020-06-07T05:54:15.370" v="130" actId="26606"/>
        <pc:sldMkLst>
          <pc:docMk/>
          <pc:sldMk cId="2670532399" sldId="275"/>
        </pc:sldMkLst>
        <pc:spChg chg="mod">
          <ac:chgData name="Josh Franco" userId="822d8fe80610f946" providerId="LiveId" clId="{366C4C8C-6C93-465B-9381-98F9D586D0E9}" dt="2020-06-07T05:54:15.370" v="130" actId="26606"/>
          <ac:spMkLst>
            <pc:docMk/>
            <pc:sldMk cId="2670532399" sldId="275"/>
            <ac:spMk id="2" creationId="{A05539A4-8370-4814-A7B6-A5EA410D201A}"/>
          </ac:spMkLst>
        </pc:spChg>
        <pc:spChg chg="del">
          <ac:chgData name="Josh Franco" userId="822d8fe80610f946" providerId="LiveId" clId="{366C4C8C-6C93-465B-9381-98F9D586D0E9}" dt="2020-06-07T05:54:15.370" v="130" actId="26606"/>
          <ac:spMkLst>
            <pc:docMk/>
            <pc:sldMk cId="2670532399" sldId="275"/>
            <ac:spMk id="3" creationId="{0F4CEA39-1D25-4ABB-8F91-A65BB7393E91}"/>
          </ac:spMkLst>
        </pc:spChg>
        <pc:spChg chg="mod">
          <ac:chgData name="Josh Franco" userId="822d8fe80610f946" providerId="LiveId" clId="{366C4C8C-6C93-465B-9381-98F9D586D0E9}" dt="2020-06-07T05:54:15.370" v="130" actId="26606"/>
          <ac:spMkLst>
            <pc:docMk/>
            <pc:sldMk cId="2670532399" sldId="275"/>
            <ac:spMk id="4" creationId="{063BFD0D-FD13-44BE-B822-767261B426FD}"/>
          </ac:spMkLst>
        </pc:spChg>
        <pc:spChg chg="add">
          <ac:chgData name="Josh Franco" userId="822d8fe80610f946" providerId="LiveId" clId="{366C4C8C-6C93-465B-9381-98F9D586D0E9}" dt="2020-06-07T05:54:15.370" v="130" actId="26606"/>
          <ac:spMkLst>
            <pc:docMk/>
            <pc:sldMk cId="2670532399" sldId="275"/>
            <ac:spMk id="10" creationId="{32D32A60-013B-47A8-8833-D2424080917B}"/>
          </ac:spMkLst>
        </pc:spChg>
        <pc:spChg chg="add">
          <ac:chgData name="Josh Franco" userId="822d8fe80610f946" providerId="LiveId" clId="{366C4C8C-6C93-465B-9381-98F9D586D0E9}" dt="2020-06-07T05:54:15.370" v="130" actId="26606"/>
          <ac:spMkLst>
            <pc:docMk/>
            <pc:sldMk cId="2670532399" sldId="275"/>
            <ac:spMk id="12" creationId="{AE27932B-B694-4C4C-90D7-A0333A7C5876}"/>
          </ac:spMkLst>
        </pc:spChg>
        <pc:spChg chg="add">
          <ac:chgData name="Josh Franco" userId="822d8fe80610f946" providerId="LiveId" clId="{366C4C8C-6C93-465B-9381-98F9D586D0E9}" dt="2020-06-07T05:54:15.370" v="130" actId="26606"/>
          <ac:spMkLst>
            <pc:docMk/>
            <pc:sldMk cId="2670532399" sldId="275"/>
            <ac:spMk id="16" creationId="{A9DA474E-6B91-4200-840F-0257B2358A75}"/>
          </ac:spMkLst>
        </pc:spChg>
        <pc:graphicFrameChg chg="add">
          <ac:chgData name="Josh Franco" userId="822d8fe80610f946" providerId="LiveId" clId="{366C4C8C-6C93-465B-9381-98F9D586D0E9}" dt="2020-06-07T05:54:15.370" v="130" actId="26606"/>
          <ac:graphicFrameMkLst>
            <pc:docMk/>
            <pc:sldMk cId="2670532399" sldId="275"/>
            <ac:graphicFrameMk id="6" creationId="{B1AD8C9C-0415-4D2A-9B51-FAFABEF5A42C}"/>
          </ac:graphicFrameMkLst>
        </pc:graphicFrameChg>
        <pc:picChg chg="add">
          <ac:chgData name="Josh Franco" userId="822d8fe80610f946" providerId="LiveId" clId="{366C4C8C-6C93-465B-9381-98F9D586D0E9}" dt="2020-06-07T05:54:15.370" v="130" actId="26606"/>
          <ac:picMkLst>
            <pc:docMk/>
            <pc:sldMk cId="2670532399" sldId="275"/>
            <ac:picMk id="18" creationId="{DF63C9AD-AE6E-4512-8171-91612E84CCFB}"/>
          </ac:picMkLst>
        </pc:picChg>
        <pc:cxnChg chg="add">
          <ac:chgData name="Josh Franco" userId="822d8fe80610f946" providerId="LiveId" clId="{366C4C8C-6C93-465B-9381-98F9D586D0E9}" dt="2020-06-07T05:54:15.370" v="130" actId="26606"/>
          <ac:cxnSpMkLst>
            <pc:docMk/>
            <pc:sldMk cId="2670532399" sldId="275"/>
            <ac:cxnSpMk id="14" creationId="{9EBB0476-5CF0-4F44-8D68-5D42D7AEE43A}"/>
          </ac:cxnSpMkLst>
        </pc:cxnChg>
        <pc:cxnChg chg="add">
          <ac:chgData name="Josh Franco" userId="822d8fe80610f946" providerId="LiveId" clId="{366C4C8C-6C93-465B-9381-98F9D586D0E9}" dt="2020-06-07T05:54:15.370" v="130" actId="26606"/>
          <ac:cxnSpMkLst>
            <pc:docMk/>
            <pc:sldMk cId="2670532399" sldId="275"/>
            <ac:cxnSpMk id="20" creationId="{FE1A49CE-B63D-457A-A180-1C883E1A63D2}"/>
          </ac:cxnSpMkLst>
        </pc:cxnChg>
      </pc:sldChg>
      <pc:sldChg chg="addSp delSp modSp mod setBg">
        <pc:chgData name="Josh Franco" userId="822d8fe80610f946" providerId="LiveId" clId="{366C4C8C-6C93-465B-9381-98F9D586D0E9}" dt="2020-06-07T05:54:20.635" v="131" actId="26606"/>
        <pc:sldMkLst>
          <pc:docMk/>
          <pc:sldMk cId="1067527150" sldId="276"/>
        </pc:sldMkLst>
        <pc:spChg chg="mod">
          <ac:chgData name="Josh Franco" userId="822d8fe80610f946" providerId="LiveId" clId="{366C4C8C-6C93-465B-9381-98F9D586D0E9}" dt="2020-06-07T05:54:20.635" v="131" actId="26606"/>
          <ac:spMkLst>
            <pc:docMk/>
            <pc:sldMk cId="1067527150" sldId="276"/>
            <ac:spMk id="2" creationId="{0977230D-D7B0-4622-B2B1-9E8E2CA491C0}"/>
          </ac:spMkLst>
        </pc:spChg>
        <pc:spChg chg="del">
          <ac:chgData name="Josh Franco" userId="822d8fe80610f946" providerId="LiveId" clId="{366C4C8C-6C93-465B-9381-98F9D586D0E9}" dt="2020-06-07T05:54:20.635" v="131" actId="26606"/>
          <ac:spMkLst>
            <pc:docMk/>
            <pc:sldMk cId="1067527150" sldId="276"/>
            <ac:spMk id="3" creationId="{5046B598-BA99-4B57-90D1-FAA55ABA8D8E}"/>
          </ac:spMkLst>
        </pc:spChg>
        <pc:spChg chg="mod">
          <ac:chgData name="Josh Franco" userId="822d8fe80610f946" providerId="LiveId" clId="{366C4C8C-6C93-465B-9381-98F9D586D0E9}" dt="2020-06-07T05:54:20.635" v="131" actId="26606"/>
          <ac:spMkLst>
            <pc:docMk/>
            <pc:sldMk cId="1067527150" sldId="276"/>
            <ac:spMk id="4" creationId="{3ACC446A-12D1-4699-A373-90C09F2247F0}"/>
          </ac:spMkLst>
        </pc:spChg>
        <pc:spChg chg="add">
          <ac:chgData name="Josh Franco" userId="822d8fe80610f946" providerId="LiveId" clId="{366C4C8C-6C93-465B-9381-98F9D586D0E9}" dt="2020-06-07T05:54:20.635" v="131" actId="26606"/>
          <ac:spMkLst>
            <pc:docMk/>
            <pc:sldMk cId="1067527150" sldId="276"/>
            <ac:spMk id="10" creationId="{32D32A60-013B-47A8-8833-D2424080917B}"/>
          </ac:spMkLst>
        </pc:spChg>
        <pc:spChg chg="add">
          <ac:chgData name="Josh Franco" userId="822d8fe80610f946" providerId="LiveId" clId="{366C4C8C-6C93-465B-9381-98F9D586D0E9}" dt="2020-06-07T05:54:20.635" v="131" actId="26606"/>
          <ac:spMkLst>
            <pc:docMk/>
            <pc:sldMk cId="1067527150" sldId="276"/>
            <ac:spMk id="12" creationId="{AE27932B-B694-4C4C-90D7-A0333A7C5876}"/>
          </ac:spMkLst>
        </pc:spChg>
        <pc:spChg chg="add">
          <ac:chgData name="Josh Franco" userId="822d8fe80610f946" providerId="LiveId" clId="{366C4C8C-6C93-465B-9381-98F9D586D0E9}" dt="2020-06-07T05:54:20.635" v="131" actId="26606"/>
          <ac:spMkLst>
            <pc:docMk/>
            <pc:sldMk cId="1067527150" sldId="276"/>
            <ac:spMk id="16" creationId="{A9DA474E-6B91-4200-840F-0257B2358A75}"/>
          </ac:spMkLst>
        </pc:spChg>
        <pc:graphicFrameChg chg="add">
          <ac:chgData name="Josh Franco" userId="822d8fe80610f946" providerId="LiveId" clId="{366C4C8C-6C93-465B-9381-98F9D586D0E9}" dt="2020-06-07T05:54:20.635" v="131" actId="26606"/>
          <ac:graphicFrameMkLst>
            <pc:docMk/>
            <pc:sldMk cId="1067527150" sldId="276"/>
            <ac:graphicFrameMk id="6" creationId="{74DB3E85-407C-4E45-BED6-66FF56CD1BC4}"/>
          </ac:graphicFrameMkLst>
        </pc:graphicFrameChg>
        <pc:picChg chg="add">
          <ac:chgData name="Josh Franco" userId="822d8fe80610f946" providerId="LiveId" clId="{366C4C8C-6C93-465B-9381-98F9D586D0E9}" dt="2020-06-07T05:54:20.635" v="131" actId="26606"/>
          <ac:picMkLst>
            <pc:docMk/>
            <pc:sldMk cId="1067527150" sldId="276"/>
            <ac:picMk id="18" creationId="{DF63C9AD-AE6E-4512-8171-91612E84CCFB}"/>
          </ac:picMkLst>
        </pc:picChg>
        <pc:cxnChg chg="add">
          <ac:chgData name="Josh Franco" userId="822d8fe80610f946" providerId="LiveId" clId="{366C4C8C-6C93-465B-9381-98F9D586D0E9}" dt="2020-06-07T05:54:20.635" v="131" actId="26606"/>
          <ac:cxnSpMkLst>
            <pc:docMk/>
            <pc:sldMk cId="1067527150" sldId="276"/>
            <ac:cxnSpMk id="14" creationId="{9EBB0476-5CF0-4F44-8D68-5D42D7AEE43A}"/>
          </ac:cxnSpMkLst>
        </pc:cxnChg>
        <pc:cxnChg chg="add">
          <ac:chgData name="Josh Franco" userId="822d8fe80610f946" providerId="LiveId" clId="{366C4C8C-6C93-465B-9381-98F9D586D0E9}" dt="2020-06-07T05:54:20.635" v="131" actId="26606"/>
          <ac:cxnSpMkLst>
            <pc:docMk/>
            <pc:sldMk cId="1067527150" sldId="276"/>
            <ac:cxnSpMk id="20" creationId="{FE1A49CE-B63D-457A-A180-1C883E1A63D2}"/>
          </ac:cxnSpMkLst>
        </pc:cxnChg>
      </pc:sldChg>
      <pc:sldChg chg="addSp delSp modSp mod setBg">
        <pc:chgData name="Josh Franco" userId="822d8fe80610f946" providerId="LiveId" clId="{366C4C8C-6C93-465B-9381-98F9D586D0E9}" dt="2020-06-07T05:54:36.545" v="132" actId="26606"/>
        <pc:sldMkLst>
          <pc:docMk/>
          <pc:sldMk cId="3268558016" sldId="277"/>
        </pc:sldMkLst>
        <pc:spChg chg="mod">
          <ac:chgData name="Josh Franco" userId="822d8fe80610f946" providerId="LiveId" clId="{366C4C8C-6C93-465B-9381-98F9D586D0E9}" dt="2020-06-07T05:54:36.545" v="132" actId="26606"/>
          <ac:spMkLst>
            <pc:docMk/>
            <pc:sldMk cId="3268558016" sldId="277"/>
            <ac:spMk id="2" creationId="{23F716D9-44A4-4A19-A9B8-6435BC25DD91}"/>
          </ac:spMkLst>
        </pc:spChg>
        <pc:spChg chg="del">
          <ac:chgData name="Josh Franco" userId="822d8fe80610f946" providerId="LiveId" clId="{366C4C8C-6C93-465B-9381-98F9D586D0E9}" dt="2020-06-07T05:54:36.545" v="132" actId="26606"/>
          <ac:spMkLst>
            <pc:docMk/>
            <pc:sldMk cId="3268558016" sldId="277"/>
            <ac:spMk id="3" creationId="{D48C93A4-6AB9-4620-A53B-DDC16B6070CB}"/>
          </ac:spMkLst>
        </pc:spChg>
        <pc:spChg chg="mod">
          <ac:chgData name="Josh Franco" userId="822d8fe80610f946" providerId="LiveId" clId="{366C4C8C-6C93-465B-9381-98F9D586D0E9}" dt="2020-06-07T05:54:36.545" v="132" actId="26606"/>
          <ac:spMkLst>
            <pc:docMk/>
            <pc:sldMk cId="3268558016" sldId="277"/>
            <ac:spMk id="4" creationId="{25531C85-FA2D-4764-A111-118748A710CB}"/>
          </ac:spMkLst>
        </pc:spChg>
        <pc:graphicFrameChg chg="add">
          <ac:chgData name="Josh Franco" userId="822d8fe80610f946" providerId="LiveId" clId="{366C4C8C-6C93-465B-9381-98F9D586D0E9}" dt="2020-06-07T05:54:36.545" v="132" actId="26606"/>
          <ac:graphicFrameMkLst>
            <pc:docMk/>
            <pc:sldMk cId="3268558016" sldId="277"/>
            <ac:graphicFrameMk id="6" creationId="{9B536AD1-3D65-4CE9-955E-30F901413973}"/>
          </ac:graphicFrameMkLst>
        </pc:graphicFrameChg>
      </pc:sldChg>
      <pc:sldChg chg="addSp delSp modSp mod setBg">
        <pc:chgData name="Josh Franco" userId="822d8fe80610f946" providerId="LiveId" clId="{366C4C8C-6C93-465B-9381-98F9D586D0E9}" dt="2020-06-07T05:54:58.864" v="140" actId="26606"/>
        <pc:sldMkLst>
          <pc:docMk/>
          <pc:sldMk cId="435065278" sldId="278"/>
        </pc:sldMkLst>
        <pc:spChg chg="mod">
          <ac:chgData name="Josh Franco" userId="822d8fe80610f946" providerId="LiveId" clId="{366C4C8C-6C93-465B-9381-98F9D586D0E9}" dt="2020-06-07T05:54:58.864" v="140" actId="26606"/>
          <ac:spMkLst>
            <pc:docMk/>
            <pc:sldMk cId="435065278" sldId="278"/>
            <ac:spMk id="2" creationId="{5CE53670-02D1-4EE2-B80E-868A40D30B64}"/>
          </ac:spMkLst>
        </pc:spChg>
        <pc:spChg chg="add del">
          <ac:chgData name="Josh Franco" userId="822d8fe80610f946" providerId="LiveId" clId="{366C4C8C-6C93-465B-9381-98F9D586D0E9}" dt="2020-06-07T05:54:58.864" v="140" actId="26606"/>
          <ac:spMkLst>
            <pc:docMk/>
            <pc:sldMk cId="435065278" sldId="278"/>
            <ac:spMk id="3" creationId="{A042F4DC-2131-4C3B-A873-B43EF6A6704D}"/>
          </ac:spMkLst>
        </pc:spChg>
        <pc:spChg chg="mod">
          <ac:chgData name="Josh Franco" userId="822d8fe80610f946" providerId="LiveId" clId="{366C4C8C-6C93-465B-9381-98F9D586D0E9}" dt="2020-06-07T05:54:58.864" v="140" actId="26606"/>
          <ac:spMkLst>
            <pc:docMk/>
            <pc:sldMk cId="435065278" sldId="278"/>
            <ac:spMk id="4" creationId="{B76553F2-CC7F-4C5B-A30D-F7D0B2177FD1}"/>
          </ac:spMkLst>
        </pc:spChg>
        <pc:spChg chg="add">
          <ac:chgData name="Josh Franco" userId="822d8fe80610f946" providerId="LiveId" clId="{366C4C8C-6C93-465B-9381-98F9D586D0E9}" dt="2020-06-07T05:54:58.864" v="140" actId="26606"/>
          <ac:spMkLst>
            <pc:docMk/>
            <pc:sldMk cId="435065278" sldId="278"/>
            <ac:spMk id="12" creationId="{AE27932B-B694-4C4C-90D7-A0333A7C5876}"/>
          </ac:spMkLst>
        </pc:spChg>
        <pc:spChg chg="add">
          <ac:chgData name="Josh Franco" userId="822d8fe80610f946" providerId="LiveId" clId="{366C4C8C-6C93-465B-9381-98F9D586D0E9}" dt="2020-06-07T05:54:58.864" v="140" actId="26606"/>
          <ac:spMkLst>
            <pc:docMk/>
            <pc:sldMk cId="435065278" sldId="278"/>
            <ac:spMk id="13" creationId="{32D32A60-013B-47A8-8833-D2424080917B}"/>
          </ac:spMkLst>
        </pc:spChg>
        <pc:spChg chg="add">
          <ac:chgData name="Josh Franco" userId="822d8fe80610f946" providerId="LiveId" clId="{366C4C8C-6C93-465B-9381-98F9D586D0E9}" dt="2020-06-07T05:54:58.864" v="140" actId="26606"/>
          <ac:spMkLst>
            <pc:docMk/>
            <pc:sldMk cId="435065278" sldId="278"/>
            <ac:spMk id="16" creationId="{A9DA474E-6B91-4200-840F-0257B2358A75}"/>
          </ac:spMkLst>
        </pc:spChg>
        <pc:graphicFrameChg chg="add del">
          <ac:chgData name="Josh Franco" userId="822d8fe80610f946" providerId="LiveId" clId="{366C4C8C-6C93-465B-9381-98F9D586D0E9}" dt="2020-06-07T05:54:53.989" v="135" actId="26606"/>
          <ac:graphicFrameMkLst>
            <pc:docMk/>
            <pc:sldMk cId="435065278" sldId="278"/>
            <ac:graphicFrameMk id="6" creationId="{5B1AED79-9882-42D8-9110-667EE5A0288B}"/>
          </ac:graphicFrameMkLst>
        </pc:graphicFrameChg>
        <pc:graphicFrameChg chg="add del">
          <ac:chgData name="Josh Franco" userId="822d8fe80610f946" providerId="LiveId" clId="{366C4C8C-6C93-465B-9381-98F9D586D0E9}" dt="2020-06-07T05:54:55.524" v="137" actId="26606"/>
          <ac:graphicFrameMkLst>
            <pc:docMk/>
            <pc:sldMk cId="435065278" sldId="278"/>
            <ac:graphicFrameMk id="8" creationId="{D044D84F-A854-4530-A279-9A71AEFD2709}"/>
          </ac:graphicFrameMkLst>
        </pc:graphicFrameChg>
        <pc:graphicFrameChg chg="add del">
          <ac:chgData name="Josh Franco" userId="822d8fe80610f946" providerId="LiveId" clId="{366C4C8C-6C93-465B-9381-98F9D586D0E9}" dt="2020-06-07T05:54:58.814" v="139" actId="26606"/>
          <ac:graphicFrameMkLst>
            <pc:docMk/>
            <pc:sldMk cId="435065278" sldId="278"/>
            <ac:graphicFrameMk id="10" creationId="{5B1AED79-9882-42D8-9110-667EE5A0288B}"/>
          </ac:graphicFrameMkLst>
        </pc:graphicFrameChg>
        <pc:graphicFrameChg chg="add">
          <ac:chgData name="Josh Franco" userId="822d8fe80610f946" providerId="LiveId" clId="{366C4C8C-6C93-465B-9381-98F9D586D0E9}" dt="2020-06-07T05:54:58.864" v="140" actId="26606"/>
          <ac:graphicFrameMkLst>
            <pc:docMk/>
            <pc:sldMk cId="435065278" sldId="278"/>
            <ac:graphicFrameMk id="15" creationId="{2598F80B-7C58-4D96-9356-86E559F971E5}"/>
          </ac:graphicFrameMkLst>
        </pc:graphicFrameChg>
        <pc:picChg chg="add">
          <ac:chgData name="Josh Franco" userId="822d8fe80610f946" providerId="LiveId" clId="{366C4C8C-6C93-465B-9381-98F9D586D0E9}" dt="2020-06-07T05:54:58.864" v="140" actId="26606"/>
          <ac:picMkLst>
            <pc:docMk/>
            <pc:sldMk cId="435065278" sldId="278"/>
            <ac:picMk id="18" creationId="{DF63C9AD-AE6E-4512-8171-91612E84CCFB}"/>
          </ac:picMkLst>
        </pc:picChg>
        <pc:cxnChg chg="add">
          <ac:chgData name="Josh Franco" userId="822d8fe80610f946" providerId="LiveId" clId="{366C4C8C-6C93-465B-9381-98F9D586D0E9}" dt="2020-06-07T05:54:58.864" v="140" actId="26606"/>
          <ac:cxnSpMkLst>
            <pc:docMk/>
            <pc:sldMk cId="435065278" sldId="278"/>
            <ac:cxnSpMk id="14" creationId="{9EBB0476-5CF0-4F44-8D68-5D42D7AEE43A}"/>
          </ac:cxnSpMkLst>
        </pc:cxnChg>
        <pc:cxnChg chg="add">
          <ac:chgData name="Josh Franco" userId="822d8fe80610f946" providerId="LiveId" clId="{366C4C8C-6C93-465B-9381-98F9D586D0E9}" dt="2020-06-07T05:54:58.864" v="140" actId="26606"/>
          <ac:cxnSpMkLst>
            <pc:docMk/>
            <pc:sldMk cId="435065278" sldId="278"/>
            <ac:cxnSpMk id="20" creationId="{FE1A49CE-B63D-457A-A180-1C883E1A63D2}"/>
          </ac:cxnSpMkLst>
        </pc:cxnChg>
      </pc:sldChg>
      <pc:sldChg chg="addSp delSp modSp mod setBg">
        <pc:chgData name="Josh Franco" userId="822d8fe80610f946" providerId="LiveId" clId="{366C4C8C-6C93-465B-9381-98F9D586D0E9}" dt="2020-06-07T05:55:04.882" v="141" actId="26606"/>
        <pc:sldMkLst>
          <pc:docMk/>
          <pc:sldMk cId="201914824" sldId="279"/>
        </pc:sldMkLst>
        <pc:spChg chg="mod">
          <ac:chgData name="Josh Franco" userId="822d8fe80610f946" providerId="LiveId" clId="{366C4C8C-6C93-465B-9381-98F9D586D0E9}" dt="2020-06-07T05:55:04.882" v="141" actId="26606"/>
          <ac:spMkLst>
            <pc:docMk/>
            <pc:sldMk cId="201914824" sldId="279"/>
            <ac:spMk id="2" creationId="{B565F564-948B-423E-BD8B-1B144422888E}"/>
          </ac:spMkLst>
        </pc:spChg>
        <pc:spChg chg="del">
          <ac:chgData name="Josh Franco" userId="822d8fe80610f946" providerId="LiveId" clId="{366C4C8C-6C93-465B-9381-98F9D586D0E9}" dt="2020-06-07T05:55:04.882" v="141" actId="26606"/>
          <ac:spMkLst>
            <pc:docMk/>
            <pc:sldMk cId="201914824" sldId="279"/>
            <ac:spMk id="3" creationId="{CA040BF4-CE4E-48E6-B038-2039E1E4CAA5}"/>
          </ac:spMkLst>
        </pc:spChg>
        <pc:spChg chg="mod">
          <ac:chgData name="Josh Franco" userId="822d8fe80610f946" providerId="LiveId" clId="{366C4C8C-6C93-465B-9381-98F9D586D0E9}" dt="2020-06-07T05:55:04.882" v="141" actId="26606"/>
          <ac:spMkLst>
            <pc:docMk/>
            <pc:sldMk cId="201914824" sldId="279"/>
            <ac:spMk id="4" creationId="{657651DB-EFDF-423E-B1AA-CE1ACAE3C743}"/>
          </ac:spMkLst>
        </pc:spChg>
        <pc:spChg chg="add">
          <ac:chgData name="Josh Franco" userId="822d8fe80610f946" providerId="LiveId" clId="{366C4C8C-6C93-465B-9381-98F9D586D0E9}" dt="2020-06-07T05:55:04.882" v="141" actId="26606"/>
          <ac:spMkLst>
            <pc:docMk/>
            <pc:sldMk cId="201914824" sldId="279"/>
            <ac:spMk id="10" creationId="{32D32A60-013B-47A8-8833-D2424080917B}"/>
          </ac:spMkLst>
        </pc:spChg>
        <pc:spChg chg="add">
          <ac:chgData name="Josh Franco" userId="822d8fe80610f946" providerId="LiveId" clId="{366C4C8C-6C93-465B-9381-98F9D586D0E9}" dt="2020-06-07T05:55:04.882" v="141" actId="26606"/>
          <ac:spMkLst>
            <pc:docMk/>
            <pc:sldMk cId="201914824" sldId="279"/>
            <ac:spMk id="12" creationId="{AE27932B-B694-4C4C-90D7-A0333A7C5876}"/>
          </ac:spMkLst>
        </pc:spChg>
        <pc:spChg chg="add">
          <ac:chgData name="Josh Franco" userId="822d8fe80610f946" providerId="LiveId" clId="{366C4C8C-6C93-465B-9381-98F9D586D0E9}" dt="2020-06-07T05:55:04.882" v="141" actId="26606"/>
          <ac:spMkLst>
            <pc:docMk/>
            <pc:sldMk cId="201914824" sldId="279"/>
            <ac:spMk id="16" creationId="{A9DA474E-6B91-4200-840F-0257B2358A75}"/>
          </ac:spMkLst>
        </pc:spChg>
        <pc:graphicFrameChg chg="add">
          <ac:chgData name="Josh Franco" userId="822d8fe80610f946" providerId="LiveId" clId="{366C4C8C-6C93-465B-9381-98F9D586D0E9}" dt="2020-06-07T05:55:04.882" v="141" actId="26606"/>
          <ac:graphicFrameMkLst>
            <pc:docMk/>
            <pc:sldMk cId="201914824" sldId="279"/>
            <ac:graphicFrameMk id="6" creationId="{C73B3CCC-E674-4381-AEB7-57DB0208C806}"/>
          </ac:graphicFrameMkLst>
        </pc:graphicFrameChg>
        <pc:picChg chg="add">
          <ac:chgData name="Josh Franco" userId="822d8fe80610f946" providerId="LiveId" clId="{366C4C8C-6C93-465B-9381-98F9D586D0E9}" dt="2020-06-07T05:55:04.882" v="141" actId="26606"/>
          <ac:picMkLst>
            <pc:docMk/>
            <pc:sldMk cId="201914824" sldId="279"/>
            <ac:picMk id="18" creationId="{DF63C9AD-AE6E-4512-8171-91612E84CCFB}"/>
          </ac:picMkLst>
        </pc:picChg>
        <pc:cxnChg chg="add">
          <ac:chgData name="Josh Franco" userId="822d8fe80610f946" providerId="LiveId" clId="{366C4C8C-6C93-465B-9381-98F9D586D0E9}" dt="2020-06-07T05:55:04.882" v="141" actId="26606"/>
          <ac:cxnSpMkLst>
            <pc:docMk/>
            <pc:sldMk cId="201914824" sldId="279"/>
            <ac:cxnSpMk id="14" creationId="{9EBB0476-5CF0-4F44-8D68-5D42D7AEE43A}"/>
          </ac:cxnSpMkLst>
        </pc:cxnChg>
        <pc:cxnChg chg="add">
          <ac:chgData name="Josh Franco" userId="822d8fe80610f946" providerId="LiveId" clId="{366C4C8C-6C93-465B-9381-98F9D586D0E9}" dt="2020-06-07T05:55:04.882" v="141" actId="26606"/>
          <ac:cxnSpMkLst>
            <pc:docMk/>
            <pc:sldMk cId="201914824" sldId="279"/>
            <ac:cxnSpMk id="20" creationId="{FE1A49CE-B63D-457A-A180-1C883E1A63D2}"/>
          </ac:cxnSpMkLst>
        </pc:cxnChg>
      </pc:sldChg>
      <pc:sldChg chg="addSp delSp modSp mod setBg">
        <pc:chgData name="Josh Franco" userId="822d8fe80610f946" providerId="LiveId" clId="{366C4C8C-6C93-465B-9381-98F9D586D0E9}" dt="2020-06-07T05:55:10.652" v="142" actId="26606"/>
        <pc:sldMkLst>
          <pc:docMk/>
          <pc:sldMk cId="2353596178" sldId="280"/>
        </pc:sldMkLst>
        <pc:spChg chg="mod">
          <ac:chgData name="Josh Franco" userId="822d8fe80610f946" providerId="LiveId" clId="{366C4C8C-6C93-465B-9381-98F9D586D0E9}" dt="2020-06-07T05:55:10.652" v="142" actId="26606"/>
          <ac:spMkLst>
            <pc:docMk/>
            <pc:sldMk cId="2353596178" sldId="280"/>
            <ac:spMk id="2" creationId="{46DD218A-F764-4F12-97C6-A8102ED016F1}"/>
          </ac:spMkLst>
        </pc:spChg>
        <pc:spChg chg="del">
          <ac:chgData name="Josh Franco" userId="822d8fe80610f946" providerId="LiveId" clId="{366C4C8C-6C93-465B-9381-98F9D586D0E9}" dt="2020-06-07T05:55:10.652" v="142" actId="26606"/>
          <ac:spMkLst>
            <pc:docMk/>
            <pc:sldMk cId="2353596178" sldId="280"/>
            <ac:spMk id="3" creationId="{5A8A00BA-5C00-4A0D-9B92-F45647CFBE6D}"/>
          </ac:spMkLst>
        </pc:spChg>
        <pc:spChg chg="mod">
          <ac:chgData name="Josh Franco" userId="822d8fe80610f946" providerId="LiveId" clId="{366C4C8C-6C93-465B-9381-98F9D586D0E9}" dt="2020-06-07T05:55:10.652" v="142" actId="26606"/>
          <ac:spMkLst>
            <pc:docMk/>
            <pc:sldMk cId="2353596178" sldId="280"/>
            <ac:spMk id="4" creationId="{AB275544-F618-4045-8BE8-80BC3BD238FA}"/>
          </ac:spMkLst>
        </pc:spChg>
        <pc:graphicFrameChg chg="add">
          <ac:chgData name="Josh Franco" userId="822d8fe80610f946" providerId="LiveId" clId="{366C4C8C-6C93-465B-9381-98F9D586D0E9}" dt="2020-06-07T05:55:10.652" v="142" actId="26606"/>
          <ac:graphicFrameMkLst>
            <pc:docMk/>
            <pc:sldMk cId="2353596178" sldId="280"/>
            <ac:graphicFrameMk id="6" creationId="{76BE3A5C-88D6-4ED0-8EB0-BD04E1C0B227}"/>
          </ac:graphicFrameMkLst>
        </pc:graphicFrameChg>
      </pc:sldChg>
      <pc:sldChg chg="addSp delSp modSp mod setBg">
        <pc:chgData name="Josh Franco" userId="822d8fe80610f946" providerId="LiveId" clId="{366C4C8C-6C93-465B-9381-98F9D586D0E9}" dt="2020-06-07T05:55:20.847" v="143" actId="26606"/>
        <pc:sldMkLst>
          <pc:docMk/>
          <pc:sldMk cId="2660967748" sldId="281"/>
        </pc:sldMkLst>
        <pc:spChg chg="mod">
          <ac:chgData name="Josh Franco" userId="822d8fe80610f946" providerId="LiveId" clId="{366C4C8C-6C93-465B-9381-98F9D586D0E9}" dt="2020-06-07T05:55:20.847" v="143" actId="26606"/>
          <ac:spMkLst>
            <pc:docMk/>
            <pc:sldMk cId="2660967748" sldId="281"/>
            <ac:spMk id="2" creationId="{23AA78F2-8084-4EFB-9760-F14ADCA6AC22}"/>
          </ac:spMkLst>
        </pc:spChg>
        <pc:spChg chg="del">
          <ac:chgData name="Josh Franco" userId="822d8fe80610f946" providerId="LiveId" clId="{366C4C8C-6C93-465B-9381-98F9D586D0E9}" dt="2020-06-07T05:55:20.847" v="143" actId="26606"/>
          <ac:spMkLst>
            <pc:docMk/>
            <pc:sldMk cId="2660967748" sldId="281"/>
            <ac:spMk id="3" creationId="{8F96C24F-EA81-4F95-83D1-90877654B7F8}"/>
          </ac:spMkLst>
        </pc:spChg>
        <pc:spChg chg="mod">
          <ac:chgData name="Josh Franco" userId="822d8fe80610f946" providerId="LiveId" clId="{366C4C8C-6C93-465B-9381-98F9D586D0E9}" dt="2020-06-07T05:55:20.847" v="143" actId="26606"/>
          <ac:spMkLst>
            <pc:docMk/>
            <pc:sldMk cId="2660967748" sldId="281"/>
            <ac:spMk id="4" creationId="{08D4530B-26A6-4528-BBAF-6832123395B1}"/>
          </ac:spMkLst>
        </pc:spChg>
        <pc:graphicFrameChg chg="add">
          <ac:chgData name="Josh Franco" userId="822d8fe80610f946" providerId="LiveId" clId="{366C4C8C-6C93-465B-9381-98F9D586D0E9}" dt="2020-06-07T05:55:20.847" v="143" actId="26606"/>
          <ac:graphicFrameMkLst>
            <pc:docMk/>
            <pc:sldMk cId="2660967748" sldId="281"/>
            <ac:graphicFrameMk id="6" creationId="{4E2FF028-B253-4CB0-AF37-1BAD841DB748}"/>
          </ac:graphicFrameMkLst>
        </pc:graphicFrameChg>
      </pc:sldChg>
      <pc:sldChg chg="addSp modSp mod setBg">
        <pc:chgData name="Josh Franco" userId="822d8fe80610f946" providerId="LiveId" clId="{366C4C8C-6C93-465B-9381-98F9D586D0E9}" dt="2020-06-07T05:54:45.012" v="133" actId="26606"/>
        <pc:sldMkLst>
          <pc:docMk/>
          <pc:sldMk cId="3878254724" sldId="282"/>
        </pc:sldMkLst>
        <pc:spChg chg="mod">
          <ac:chgData name="Josh Franco" userId="822d8fe80610f946" providerId="LiveId" clId="{366C4C8C-6C93-465B-9381-98F9D586D0E9}" dt="2020-06-07T05:54:45.012" v="133" actId="26606"/>
          <ac:spMkLst>
            <pc:docMk/>
            <pc:sldMk cId="3878254724" sldId="282"/>
            <ac:spMk id="2" creationId="{23F716D9-44A4-4A19-A9B8-6435BC25DD91}"/>
          </ac:spMkLst>
        </pc:spChg>
        <pc:spChg chg="mod ord">
          <ac:chgData name="Josh Franco" userId="822d8fe80610f946" providerId="LiveId" clId="{366C4C8C-6C93-465B-9381-98F9D586D0E9}" dt="2020-06-07T05:54:45.012" v="133" actId="26606"/>
          <ac:spMkLst>
            <pc:docMk/>
            <pc:sldMk cId="3878254724" sldId="282"/>
            <ac:spMk id="3" creationId="{D48C93A4-6AB9-4620-A53B-DDC16B6070CB}"/>
          </ac:spMkLst>
        </pc:spChg>
        <pc:spChg chg="mod">
          <ac:chgData name="Josh Franco" userId="822d8fe80610f946" providerId="LiveId" clId="{366C4C8C-6C93-465B-9381-98F9D586D0E9}" dt="2020-06-07T05:54:45.012" v="133" actId="26606"/>
          <ac:spMkLst>
            <pc:docMk/>
            <pc:sldMk cId="3878254724" sldId="282"/>
            <ac:spMk id="4" creationId="{DEF79C2C-7DD5-4C94-BC64-508C89A27432}"/>
          </ac:spMkLst>
        </pc:spChg>
        <pc:spChg chg="add">
          <ac:chgData name="Josh Franco" userId="822d8fe80610f946" providerId="LiveId" clId="{366C4C8C-6C93-465B-9381-98F9D586D0E9}" dt="2020-06-07T05:54:45.012" v="133" actId="26606"/>
          <ac:spMkLst>
            <pc:docMk/>
            <pc:sldMk cId="3878254724" sldId="282"/>
            <ac:spMk id="9" creationId="{F63C748C-967B-4A7B-A90F-3EDD0F485AC6}"/>
          </ac:spMkLst>
        </pc:spChg>
        <pc:spChg chg="add">
          <ac:chgData name="Josh Franco" userId="822d8fe80610f946" providerId="LiveId" clId="{366C4C8C-6C93-465B-9381-98F9D586D0E9}" dt="2020-06-07T05:54:45.012" v="133" actId="26606"/>
          <ac:spMkLst>
            <pc:docMk/>
            <pc:sldMk cId="3878254724" sldId="282"/>
            <ac:spMk id="11" creationId="{C0143637-4934-44E4-B909-BAF1E7B27972}"/>
          </ac:spMkLst>
        </pc:spChg>
      </pc:sldChg>
      <pc:sldChg chg="addSp delSp modSp add mod setBg setClrOvrMap delDesignElem">
        <pc:chgData name="Josh Franco" userId="822d8fe80610f946" providerId="LiveId" clId="{366C4C8C-6C93-465B-9381-98F9D586D0E9}" dt="2020-06-07T05:53:29.601" v="121" actId="26606"/>
        <pc:sldMkLst>
          <pc:docMk/>
          <pc:sldMk cId="1845297936" sldId="283"/>
        </pc:sldMkLst>
        <pc:spChg chg="add mod">
          <ac:chgData name="Josh Franco" userId="822d8fe80610f946" providerId="LiveId" clId="{366C4C8C-6C93-465B-9381-98F9D586D0E9}" dt="2020-06-07T05:53:29.601" v="121" actId="26606"/>
          <ac:spMkLst>
            <pc:docMk/>
            <pc:sldMk cId="1845297936" sldId="283"/>
            <ac:spMk id="2" creationId="{2F031A07-1455-461A-AC85-92FA84C3B840}"/>
          </ac:spMkLst>
        </pc:spChg>
        <pc:spChg chg="del">
          <ac:chgData name="Josh Franco" userId="822d8fe80610f946" providerId="LiveId" clId="{366C4C8C-6C93-465B-9381-98F9D586D0E9}" dt="2020-06-07T01:46:47.756" v="13"/>
          <ac:spMkLst>
            <pc:docMk/>
            <pc:sldMk cId="1845297936" sldId="283"/>
            <ac:spMk id="2" creationId="{5E81BF70-8147-4C7B-8076-E72FA8732604}"/>
          </ac:spMkLst>
        </pc:spChg>
        <pc:spChg chg="del">
          <ac:chgData name="Josh Franco" userId="822d8fe80610f946" providerId="LiveId" clId="{366C4C8C-6C93-465B-9381-98F9D586D0E9}" dt="2020-06-07T01:46:47.756" v="13"/>
          <ac:spMkLst>
            <pc:docMk/>
            <pc:sldMk cId="1845297936" sldId="283"/>
            <ac:spMk id="3" creationId="{31A66038-ABA4-48E2-966F-CCC8C5530BA4}"/>
          </ac:spMkLst>
        </pc:spChg>
        <pc:spChg chg="mod">
          <ac:chgData name="Josh Franco" userId="822d8fe80610f946" providerId="LiveId" clId="{366C4C8C-6C93-465B-9381-98F9D586D0E9}" dt="2020-06-07T05:53:29.601" v="121" actId="26606"/>
          <ac:spMkLst>
            <pc:docMk/>
            <pc:sldMk cId="1845297936" sldId="283"/>
            <ac:spMk id="4" creationId="{71E93F07-22F7-46F4-A02F-90A492C38EFC}"/>
          </ac:spMkLst>
        </pc:spChg>
        <pc:spChg chg="add mod ord">
          <ac:chgData name="Josh Franco" userId="822d8fe80610f946" providerId="LiveId" clId="{366C4C8C-6C93-465B-9381-98F9D586D0E9}" dt="2020-06-07T05:53:29.601" v="121" actId="26606"/>
          <ac:spMkLst>
            <pc:docMk/>
            <pc:sldMk cId="1845297936" sldId="283"/>
            <ac:spMk id="5" creationId="{FBCDA9B5-978E-455F-B60E-F92F4D8C2C13}"/>
          </ac:spMkLst>
        </pc:spChg>
        <pc:spChg chg="add del mod">
          <ac:chgData name="Josh Franco" userId="822d8fe80610f946" providerId="LiveId" clId="{366C4C8C-6C93-465B-9381-98F9D586D0E9}" dt="2020-06-07T05:53:21.242" v="120"/>
          <ac:spMkLst>
            <pc:docMk/>
            <pc:sldMk cId="1845297936" sldId="283"/>
            <ac:spMk id="6" creationId="{C4602FAE-3ECA-4902-9C76-73898E218819}"/>
          </ac:spMkLst>
        </pc:spChg>
        <pc:spChg chg="add">
          <ac:chgData name="Josh Franco" userId="822d8fe80610f946" providerId="LiveId" clId="{366C4C8C-6C93-465B-9381-98F9D586D0E9}" dt="2020-06-07T05:53:29.601" v="121" actId="26606"/>
          <ac:spMkLst>
            <pc:docMk/>
            <pc:sldMk cId="1845297936" sldId="283"/>
            <ac:spMk id="7" creationId="{522D6F85-FFBA-4F81-AEE5-AAA17CB7AA98}"/>
          </ac:spMkLst>
        </pc:spChg>
        <pc:spChg chg="add">
          <ac:chgData name="Josh Franco" userId="822d8fe80610f946" providerId="LiveId" clId="{366C4C8C-6C93-465B-9381-98F9D586D0E9}" dt="2020-06-07T05:53:29.601" v="121" actId="26606"/>
          <ac:spMkLst>
            <pc:docMk/>
            <pc:sldMk cId="1845297936" sldId="283"/>
            <ac:spMk id="10" creationId="{23522FE7-5A29-4EF6-B1EF-2CA55748A772}"/>
          </ac:spMkLst>
        </pc:spChg>
        <pc:spChg chg="add del">
          <ac:chgData name="Josh Franco" userId="822d8fe80610f946" providerId="LiveId" clId="{366C4C8C-6C93-465B-9381-98F9D586D0E9}" dt="2020-06-07T05:53:21.242" v="120"/>
          <ac:spMkLst>
            <pc:docMk/>
            <pc:sldMk cId="1845297936" sldId="283"/>
            <ac:spMk id="11" creationId="{23522FE7-5A29-4EF6-B1EF-2CA55748A772}"/>
          </ac:spMkLst>
        </pc:spChg>
        <pc:spChg chg="add">
          <ac:chgData name="Josh Franco" userId="822d8fe80610f946" providerId="LiveId" clId="{366C4C8C-6C93-465B-9381-98F9D586D0E9}" dt="2020-06-07T05:53:29.601" v="121" actId="26606"/>
          <ac:spMkLst>
            <pc:docMk/>
            <pc:sldMk cId="1845297936" sldId="283"/>
            <ac:spMk id="18" creationId="{1C69834E-5EEE-4D61-833E-04928896454C}"/>
          </ac:spMkLst>
        </pc:spChg>
        <pc:spChg chg="add del">
          <ac:chgData name="Josh Franco" userId="822d8fe80610f946" providerId="LiveId" clId="{366C4C8C-6C93-465B-9381-98F9D586D0E9}" dt="2020-06-07T05:53:21.242" v="120"/>
          <ac:spMkLst>
            <pc:docMk/>
            <pc:sldMk cId="1845297936" sldId="283"/>
            <ac:spMk id="19" creationId="{50FD0717-BEEE-48D4-8750-E44E166E9787}"/>
          </ac:spMkLst>
        </pc:spChg>
        <pc:spChg chg="add">
          <ac:chgData name="Josh Franco" userId="822d8fe80610f946" providerId="LiveId" clId="{366C4C8C-6C93-465B-9381-98F9D586D0E9}" dt="2020-06-07T05:53:29.601" v="121" actId="26606"/>
          <ac:spMkLst>
            <pc:docMk/>
            <pc:sldMk cId="1845297936" sldId="283"/>
            <ac:spMk id="20" creationId="{58E5D9BA-46E7-4BFA-9C74-75495BF6F54D}"/>
          </ac:spMkLst>
        </pc:spChg>
        <pc:spChg chg="add del">
          <ac:chgData name="Josh Franco" userId="822d8fe80610f946" providerId="LiveId" clId="{366C4C8C-6C93-465B-9381-98F9D586D0E9}" dt="2020-06-07T05:53:21.242" v="120"/>
          <ac:spMkLst>
            <pc:docMk/>
            <pc:sldMk cId="1845297936" sldId="283"/>
            <ac:spMk id="21" creationId="{E4CBA4EB-F997-4F56-9436-88F607540DE6}"/>
          </ac:spMkLst>
        </pc:spChg>
        <pc:spChg chg="add">
          <ac:chgData name="Josh Franco" userId="822d8fe80610f946" providerId="LiveId" clId="{366C4C8C-6C93-465B-9381-98F9D586D0E9}" dt="2020-06-07T05:53:29.601" v="121" actId="26606"/>
          <ac:spMkLst>
            <pc:docMk/>
            <pc:sldMk cId="1845297936" sldId="283"/>
            <ac:spMk id="22" creationId="{5B033D76-5800-44B6-AFE9-EE2106935115}"/>
          </ac:spMkLst>
        </pc:spChg>
        <pc:spChg chg="add">
          <ac:chgData name="Josh Franco" userId="822d8fe80610f946" providerId="LiveId" clId="{366C4C8C-6C93-465B-9381-98F9D586D0E9}" dt="2020-06-07T05:53:29.601" v="121" actId="26606"/>
          <ac:spMkLst>
            <pc:docMk/>
            <pc:sldMk cId="1845297936" sldId="283"/>
            <ac:spMk id="26" creationId="{13B31514-E6DF-4357-9EEA-EFB7983080DA}"/>
          </ac:spMkLst>
        </pc:spChg>
        <pc:spChg chg="add del">
          <ac:chgData name="Josh Franco" userId="822d8fe80610f946" providerId="LiveId" clId="{366C4C8C-6C93-465B-9381-98F9D586D0E9}" dt="2020-06-07T05:53:21.242" v="120"/>
          <ac:spMkLst>
            <pc:docMk/>
            <pc:sldMk cId="1845297936" sldId="283"/>
            <ac:spMk id="27" creationId="{37EE4B41-0C22-468A-BCFF-66786B9C8986}"/>
          </ac:spMkLst>
        </pc:spChg>
        <pc:grpChg chg="add del">
          <ac:chgData name="Josh Franco" userId="822d8fe80610f946" providerId="LiveId" clId="{366C4C8C-6C93-465B-9381-98F9D586D0E9}" dt="2020-06-07T05:53:21.242" v="120"/>
          <ac:grpSpMkLst>
            <pc:docMk/>
            <pc:sldMk cId="1845297936" sldId="283"/>
            <ac:grpSpMk id="23" creationId="{C2DA450E-1EDD-4D4A-8257-4808EB93716D}"/>
          </ac:grpSpMkLst>
        </pc:grpChg>
        <pc:picChg chg="add">
          <ac:chgData name="Josh Franco" userId="822d8fe80610f946" providerId="LiveId" clId="{366C4C8C-6C93-465B-9381-98F9D586D0E9}" dt="2020-06-07T05:53:29.601" v="121" actId="26606"/>
          <ac:picMkLst>
            <pc:docMk/>
            <pc:sldMk cId="1845297936" sldId="283"/>
            <ac:picMk id="12" creationId="{C2192E09-EBC7-416C-B887-DFF915D7F43D}"/>
          </ac:picMkLst>
        </pc:picChg>
        <pc:picChg chg="add del">
          <ac:chgData name="Josh Franco" userId="822d8fe80610f946" providerId="LiveId" clId="{366C4C8C-6C93-465B-9381-98F9D586D0E9}" dt="2020-06-07T05:53:21.242" v="120"/>
          <ac:picMkLst>
            <pc:docMk/>
            <pc:sldMk cId="1845297936" sldId="283"/>
            <ac:picMk id="13" creationId="{C2192E09-EBC7-416C-B887-DFF915D7F43D}"/>
          </ac:picMkLst>
        </pc:picChg>
        <pc:picChg chg="add">
          <ac:chgData name="Josh Franco" userId="822d8fe80610f946" providerId="LiveId" clId="{366C4C8C-6C93-465B-9381-98F9D586D0E9}" dt="2020-06-07T05:53:29.601" v="121" actId="26606"/>
          <ac:picMkLst>
            <pc:docMk/>
            <pc:sldMk cId="1845297936" sldId="283"/>
            <ac:picMk id="28" creationId="{4C401D57-600A-4C91-AC9A-14CA1ED6F7D8}"/>
          </ac:picMkLst>
        </pc:picChg>
        <pc:picChg chg="add del">
          <ac:chgData name="Josh Franco" userId="822d8fe80610f946" providerId="LiveId" clId="{366C4C8C-6C93-465B-9381-98F9D586D0E9}" dt="2020-06-07T05:53:21.242" v="120"/>
          <ac:picMkLst>
            <pc:docMk/>
            <pc:sldMk cId="1845297936" sldId="283"/>
            <ac:picMk id="29" creationId="{8B060F31-12EA-4404-8435-DA25F36C8961}"/>
          </ac:picMkLst>
        </pc:picChg>
        <pc:cxnChg chg="add">
          <ac:chgData name="Josh Franco" userId="822d8fe80610f946" providerId="LiveId" clId="{366C4C8C-6C93-465B-9381-98F9D586D0E9}" dt="2020-06-07T05:53:29.601" v="121" actId="26606"/>
          <ac:cxnSpMkLst>
            <pc:docMk/>
            <pc:sldMk cId="1845297936" sldId="283"/>
            <ac:cxnSpMk id="14" creationId="{2924498D-E084-44BE-A196-CFCE35564350}"/>
          </ac:cxnSpMkLst>
        </pc:cxnChg>
        <pc:cxnChg chg="add del">
          <ac:chgData name="Josh Franco" userId="822d8fe80610f946" providerId="LiveId" clId="{366C4C8C-6C93-465B-9381-98F9D586D0E9}" dt="2020-06-07T05:53:21.242" v="120"/>
          <ac:cxnSpMkLst>
            <pc:docMk/>
            <pc:sldMk cId="1845297936" sldId="283"/>
            <ac:cxnSpMk id="15" creationId="{2924498D-E084-44BE-A196-CFCE35564350}"/>
          </ac:cxnSpMkLst>
        </pc:cxnChg>
        <pc:cxnChg chg="add">
          <ac:chgData name="Josh Franco" userId="822d8fe80610f946" providerId="LiveId" clId="{366C4C8C-6C93-465B-9381-98F9D586D0E9}" dt="2020-06-07T05:53:29.601" v="121" actId="26606"/>
          <ac:cxnSpMkLst>
            <pc:docMk/>
            <pc:sldMk cId="1845297936" sldId="283"/>
            <ac:cxnSpMk id="16" creationId="{3BBC7667-C352-4842-9AFD-E5C16AD002F4}"/>
          </ac:cxnSpMkLst>
        </pc:cxnChg>
        <pc:cxnChg chg="add del">
          <ac:chgData name="Josh Franco" userId="822d8fe80610f946" providerId="LiveId" clId="{366C4C8C-6C93-465B-9381-98F9D586D0E9}" dt="2020-06-07T05:53:21.242" v="120"/>
          <ac:cxnSpMkLst>
            <pc:docMk/>
            <pc:sldMk cId="1845297936" sldId="283"/>
            <ac:cxnSpMk id="17" creationId="{3BBC7667-C352-4842-9AFD-E5C16AD002F4}"/>
          </ac:cxnSpMkLst>
        </pc:cxnChg>
        <pc:cxnChg chg="add">
          <ac:chgData name="Josh Franco" userId="822d8fe80610f946" providerId="LiveId" clId="{366C4C8C-6C93-465B-9381-98F9D586D0E9}" dt="2020-06-07T05:53:29.601" v="121" actId="26606"/>
          <ac:cxnSpMkLst>
            <pc:docMk/>
            <pc:sldMk cId="1845297936" sldId="283"/>
            <ac:cxnSpMk id="30" creationId="{412BDC66-00FA-4A3F-9BC7-BE05FF7705F8}"/>
          </ac:cxnSpMkLst>
        </pc:cxnChg>
        <pc:cxnChg chg="add del">
          <ac:chgData name="Josh Franco" userId="822d8fe80610f946" providerId="LiveId" clId="{366C4C8C-6C93-465B-9381-98F9D586D0E9}" dt="2020-06-07T05:53:21.242" v="120"/>
          <ac:cxnSpMkLst>
            <pc:docMk/>
            <pc:sldMk cId="1845297936" sldId="283"/>
            <ac:cxnSpMk id="31" creationId="{E4F1CB68-9DEB-4A71-8E7C-DE9278F0359E}"/>
          </ac:cxnSpMkLst>
        </pc:cxnChg>
      </pc:sldChg>
      <pc:sldChg chg="addSp delSp modSp add">
        <pc:chgData name="Josh Franco" userId="822d8fe80610f946" providerId="LiveId" clId="{366C4C8C-6C93-465B-9381-98F9D586D0E9}" dt="2020-06-07T05:53:12.984" v="118" actId="14100"/>
        <pc:sldMkLst>
          <pc:docMk/>
          <pc:sldMk cId="523611419" sldId="284"/>
        </pc:sldMkLst>
        <pc:spChg chg="del">
          <ac:chgData name="Josh Franco" userId="822d8fe80610f946" providerId="LiveId" clId="{366C4C8C-6C93-465B-9381-98F9D586D0E9}" dt="2020-06-07T01:47:24.485" v="96"/>
          <ac:spMkLst>
            <pc:docMk/>
            <pc:sldMk cId="523611419" sldId="284"/>
            <ac:spMk id="2" creationId="{C0E73F3B-CB51-478C-8E51-161DBF4AF9E6}"/>
          </ac:spMkLst>
        </pc:spChg>
        <pc:spChg chg="del">
          <ac:chgData name="Josh Franco" userId="822d8fe80610f946" providerId="LiveId" clId="{366C4C8C-6C93-465B-9381-98F9D586D0E9}" dt="2020-06-07T01:47:24.485" v="96"/>
          <ac:spMkLst>
            <pc:docMk/>
            <pc:sldMk cId="523611419" sldId="284"/>
            <ac:spMk id="3" creationId="{2D36AFD8-733B-4ADA-8A55-0D84474E84FB}"/>
          </ac:spMkLst>
        </pc:spChg>
        <pc:spChg chg="add del mod">
          <ac:chgData name="Josh Franco" userId="822d8fe80610f946" providerId="LiveId" clId="{366C4C8C-6C93-465B-9381-98F9D586D0E9}" dt="2020-06-07T05:53:03.883" v="116"/>
          <ac:spMkLst>
            <pc:docMk/>
            <pc:sldMk cId="523611419" sldId="284"/>
            <ac:spMk id="5" creationId="{D8102189-2E1B-480D-B549-DFA38EC616CE}"/>
          </ac:spMkLst>
        </pc:spChg>
        <pc:spChg chg="add del mod">
          <ac:chgData name="Josh Franco" userId="822d8fe80610f946" providerId="LiveId" clId="{366C4C8C-6C93-465B-9381-98F9D586D0E9}" dt="2020-06-07T05:53:03.883" v="116"/>
          <ac:spMkLst>
            <pc:docMk/>
            <pc:sldMk cId="523611419" sldId="284"/>
            <ac:spMk id="6" creationId="{52A1C68B-42B7-4C79-BC95-4739A190765E}"/>
          </ac:spMkLst>
        </pc:spChg>
        <pc:graphicFrameChg chg="add mod">
          <ac:chgData name="Josh Franco" userId="822d8fe80610f946" providerId="LiveId" clId="{366C4C8C-6C93-465B-9381-98F9D586D0E9}" dt="2020-06-07T05:53:12.984" v="118" actId="14100"/>
          <ac:graphicFrameMkLst>
            <pc:docMk/>
            <pc:sldMk cId="523611419" sldId="284"/>
            <ac:graphicFrameMk id="7" creationId="{595C75C3-826A-45E1-9F55-A08996C1DD20}"/>
          </ac:graphicFrameMkLst>
        </pc:graphicFrameChg>
      </pc:sldChg>
    </pc:docChg>
  </pc:docChgLst>
  <pc:docChgLst>
    <pc:chgData name="Josh Franco" userId="822d8fe80610f946" providerId="LiveId" clId="{61DDC8DC-8D02-4DCF-B3B8-42144D7F6725}"/>
    <pc:docChg chg="custSel modSld">
      <pc:chgData name="Josh Franco" userId="822d8fe80610f946" providerId="LiveId" clId="{61DDC8DC-8D02-4DCF-B3B8-42144D7F6725}" dt="2021-08-29T17:56:28.366" v="123" actId="255"/>
      <pc:docMkLst>
        <pc:docMk/>
      </pc:docMkLst>
      <pc:sldChg chg="modSp mod">
        <pc:chgData name="Josh Franco" userId="822d8fe80610f946" providerId="LiveId" clId="{61DDC8DC-8D02-4DCF-B3B8-42144D7F6725}" dt="2021-08-29T17:55:31.373" v="13" actId="20577"/>
        <pc:sldMkLst>
          <pc:docMk/>
          <pc:sldMk cId="2445764902" sldId="256"/>
        </pc:sldMkLst>
        <pc:spChg chg="mod">
          <ac:chgData name="Josh Franco" userId="822d8fe80610f946" providerId="LiveId" clId="{61DDC8DC-8D02-4DCF-B3B8-42144D7F6725}" dt="2021-08-29T17:55:31.373" v="13" actId="20577"/>
          <ac:spMkLst>
            <pc:docMk/>
            <pc:sldMk cId="2445764902" sldId="256"/>
            <ac:spMk id="3" creationId="{0FA727E9-61AD-4B49-B036-5CE4A351AA23}"/>
          </ac:spMkLst>
        </pc:spChg>
      </pc:sldChg>
      <pc:sldChg chg="modSp mod">
        <pc:chgData name="Josh Franco" userId="822d8fe80610f946" providerId="LiveId" clId="{61DDC8DC-8D02-4DCF-B3B8-42144D7F6725}" dt="2021-08-29T17:56:19.763" v="121" actId="27636"/>
        <pc:sldMkLst>
          <pc:docMk/>
          <pc:sldMk cId="2358229462" sldId="258"/>
        </pc:sldMkLst>
        <pc:spChg chg="mod">
          <ac:chgData name="Josh Franco" userId="822d8fe80610f946" providerId="LiveId" clId="{61DDC8DC-8D02-4DCF-B3B8-42144D7F6725}" dt="2021-08-29T17:56:19.763" v="121" actId="27636"/>
          <ac:spMkLst>
            <pc:docMk/>
            <pc:sldMk cId="2358229462" sldId="258"/>
            <ac:spMk id="3" creationId="{94558561-6903-4A9B-BFBA-4824624358DB}"/>
          </ac:spMkLst>
        </pc:spChg>
      </pc:sldChg>
      <pc:sldChg chg="modSp mod">
        <pc:chgData name="Josh Franco" userId="822d8fe80610f946" providerId="LiveId" clId="{61DDC8DC-8D02-4DCF-B3B8-42144D7F6725}" dt="2021-08-29T17:56:24.196" v="122" actId="255"/>
        <pc:sldMkLst>
          <pc:docMk/>
          <pc:sldMk cId="505461224" sldId="259"/>
        </pc:sldMkLst>
        <pc:spChg chg="mod">
          <ac:chgData name="Josh Franco" userId="822d8fe80610f946" providerId="LiveId" clId="{61DDC8DC-8D02-4DCF-B3B8-42144D7F6725}" dt="2021-08-29T17:56:24.196" v="122" actId="255"/>
          <ac:spMkLst>
            <pc:docMk/>
            <pc:sldMk cId="505461224" sldId="259"/>
            <ac:spMk id="3" creationId="{F1F1FC7F-36D4-4379-A95F-E523A6E20879}"/>
          </ac:spMkLst>
        </pc:spChg>
      </pc:sldChg>
      <pc:sldChg chg="modSp mod">
        <pc:chgData name="Josh Franco" userId="822d8fe80610f946" providerId="LiveId" clId="{61DDC8DC-8D02-4DCF-B3B8-42144D7F6725}" dt="2021-08-29T17:56:28.366" v="123" actId="255"/>
        <pc:sldMkLst>
          <pc:docMk/>
          <pc:sldMk cId="3106819761" sldId="260"/>
        </pc:sldMkLst>
        <pc:spChg chg="mod">
          <ac:chgData name="Josh Franco" userId="822d8fe80610f946" providerId="LiveId" clId="{61DDC8DC-8D02-4DCF-B3B8-42144D7F6725}" dt="2021-08-29T17:56:28.366" v="123" actId="255"/>
          <ac:spMkLst>
            <pc:docMk/>
            <pc:sldMk cId="3106819761" sldId="260"/>
            <ac:spMk id="3" creationId="{4ADC35B5-8B1F-43CC-871D-D5894C49AC16}"/>
          </ac:spMkLst>
        </pc:spChg>
      </pc:sldChg>
    </pc:docChg>
  </pc:docChgLst>
  <pc:docChgLst>
    <pc:chgData name="Josh Franco" userId="822d8fe80610f946" providerId="LiveId" clId="{16722AD0-6B71-4BB7-AA44-053961A04CEB}"/>
    <pc:docChg chg="undo custSel mod addSld delSld modSld sldOrd">
      <pc:chgData name="Josh Franco" userId="822d8fe80610f946" providerId="LiveId" clId="{16722AD0-6B71-4BB7-AA44-053961A04CEB}" dt="2020-06-06T23:47:02.081" v="7234" actId="20577"/>
      <pc:docMkLst>
        <pc:docMk/>
      </pc:docMkLst>
      <pc:sldChg chg="addSp delSp modSp add mod setBg setClrOvrMap delDesignElem">
        <pc:chgData name="Josh Franco" userId="822d8fe80610f946" providerId="LiveId" clId="{16722AD0-6B71-4BB7-AA44-053961A04CEB}" dt="2020-06-06T22:58:21.870" v="1910" actId="27636"/>
        <pc:sldMkLst>
          <pc:docMk/>
          <pc:sldMk cId="2445764902" sldId="256"/>
        </pc:sldMkLst>
        <pc:spChg chg="mod">
          <ac:chgData name="Josh Franco" userId="822d8fe80610f946" providerId="LiveId" clId="{16722AD0-6B71-4BB7-AA44-053961A04CEB}" dt="2020-06-06T22:58:21.870" v="1910" actId="27636"/>
          <ac:spMkLst>
            <pc:docMk/>
            <pc:sldMk cId="2445764902" sldId="256"/>
            <ac:spMk id="2" creationId="{1D08632A-D73E-4B2B-B31D-351E367F7782}"/>
          </ac:spMkLst>
        </pc:spChg>
        <pc:spChg chg="mod">
          <ac:chgData name="Josh Franco" userId="822d8fe80610f946" providerId="LiveId" clId="{16722AD0-6B71-4BB7-AA44-053961A04CEB}" dt="2020-06-06T22:58:11.878" v="1908" actId="27636"/>
          <ac:spMkLst>
            <pc:docMk/>
            <pc:sldMk cId="2445764902" sldId="256"/>
            <ac:spMk id="3" creationId="{0FA727E9-61AD-4B49-B036-5CE4A351AA23}"/>
          </ac:spMkLst>
        </pc:spChg>
        <pc:spChg chg="add del">
          <ac:chgData name="Josh Franco" userId="822d8fe80610f946" providerId="LiveId" clId="{16722AD0-6B71-4BB7-AA44-053961A04CEB}" dt="2020-06-06T22:42:24.038" v="959"/>
          <ac:spMkLst>
            <pc:docMk/>
            <pc:sldMk cId="2445764902" sldId="256"/>
            <ac:spMk id="8" creationId="{FB5B0058-AF13-4859-B429-4EDDE2A26F7F}"/>
          </ac:spMkLst>
        </pc:spChg>
        <pc:spChg chg="add del">
          <ac:chgData name="Josh Franco" userId="822d8fe80610f946" providerId="LiveId" clId="{16722AD0-6B71-4BB7-AA44-053961A04CEB}" dt="2020-06-06T22:53:52.374" v="1867"/>
          <ac:spMkLst>
            <pc:docMk/>
            <pc:sldMk cId="2445764902" sldId="256"/>
            <ac:spMk id="11" creationId="{C4E89C94-E462-4566-A15A-32835FD68BCD}"/>
          </ac:spMkLst>
        </pc:spChg>
        <pc:spChg chg="add del">
          <ac:chgData name="Josh Franco" userId="822d8fe80610f946" providerId="LiveId" clId="{16722AD0-6B71-4BB7-AA44-053961A04CEB}" dt="2020-06-06T22:53:52.374" v="1867"/>
          <ac:spMkLst>
            <pc:docMk/>
            <pc:sldMk cId="2445764902" sldId="256"/>
            <ac:spMk id="13" creationId="{E25F4A20-71FB-4A26-92E2-89DED49264CA}"/>
          </ac:spMkLst>
        </pc:spChg>
        <pc:picChg chg="add">
          <ac:chgData name="Josh Franco" userId="822d8fe80610f946" providerId="LiveId" clId="{16722AD0-6B71-4BB7-AA44-053961A04CEB}" dt="2020-06-06T22:42:42.908" v="961" actId="26606"/>
          <ac:picMkLst>
            <pc:docMk/>
            <pc:sldMk cId="2445764902" sldId="256"/>
            <ac:picMk id="5" creationId="{2262A07E-D869-4C2A-B722-D89C6706B2AB}"/>
          </ac:picMkLst>
        </pc:picChg>
        <pc:cxnChg chg="add del">
          <ac:chgData name="Josh Franco" userId="822d8fe80610f946" providerId="LiveId" clId="{16722AD0-6B71-4BB7-AA44-053961A04CEB}" dt="2020-06-06T22:53:52.374" v="1867"/>
          <ac:cxnSpMkLst>
            <pc:docMk/>
            <pc:sldMk cId="2445764902" sldId="256"/>
            <ac:cxnSpMk id="9" creationId="{4071767D-5FF7-4508-B8B7-BB60FF3AB250}"/>
          </ac:cxnSpMkLst>
        </pc:cxnChg>
        <pc:cxnChg chg="add del">
          <ac:chgData name="Josh Franco" userId="822d8fe80610f946" providerId="LiveId" clId="{16722AD0-6B71-4BB7-AA44-053961A04CEB}" dt="2020-06-06T22:42:24.038" v="959"/>
          <ac:cxnSpMkLst>
            <pc:docMk/>
            <pc:sldMk cId="2445764902" sldId="256"/>
            <ac:cxnSpMk id="10" creationId="{EC4521DE-248E-440D-AAD6-FD9E7D34B3BF}"/>
          </ac:cxnSpMkLst>
        </pc:cxnChg>
        <pc:cxnChg chg="add del">
          <ac:chgData name="Josh Franco" userId="822d8fe80610f946" providerId="LiveId" clId="{16722AD0-6B71-4BB7-AA44-053961A04CEB}" dt="2020-06-06T22:42:24.038" v="959"/>
          <ac:cxnSpMkLst>
            <pc:docMk/>
            <pc:sldMk cId="2445764902" sldId="256"/>
            <ac:cxnSpMk id="12" creationId="{442C13FA-4C0F-42D0-9626-5BA6040D8C31}"/>
          </ac:cxnSpMkLst>
        </pc:cxnChg>
      </pc:sldChg>
      <pc:sldChg chg="addSp delSp modSp add mod setBg delDesignElem">
        <pc:chgData name="Josh Franco" userId="822d8fe80610f946" providerId="LiveId" clId="{16722AD0-6B71-4BB7-AA44-053961A04CEB}" dt="2020-06-06T22:58:21.905" v="1911" actId="27636"/>
        <pc:sldMkLst>
          <pc:docMk/>
          <pc:sldMk cId="2511033587" sldId="257"/>
        </pc:sldMkLst>
        <pc:spChg chg="mod">
          <ac:chgData name="Josh Franco" userId="822d8fe80610f946" providerId="LiveId" clId="{16722AD0-6B71-4BB7-AA44-053961A04CEB}" dt="2020-06-06T22:54:13.562" v="1868" actId="26606"/>
          <ac:spMkLst>
            <pc:docMk/>
            <pc:sldMk cId="2511033587" sldId="257"/>
            <ac:spMk id="2" creationId="{033E6F93-E863-4213-AB0D-0E5598D4F7C8}"/>
          </ac:spMkLst>
        </pc:spChg>
        <pc:spChg chg="add del mod">
          <ac:chgData name="Josh Franco" userId="822d8fe80610f946" providerId="LiveId" clId="{16722AD0-6B71-4BB7-AA44-053961A04CEB}" dt="2020-06-06T22:42:55.150" v="964" actId="26606"/>
          <ac:spMkLst>
            <pc:docMk/>
            <pc:sldMk cId="2511033587" sldId="257"/>
            <ac:spMk id="3" creationId="{0F466BE5-7CA7-4B2B-BC5C-C4924D8A39F6}"/>
          </ac:spMkLst>
        </pc:spChg>
        <pc:spChg chg="add mod">
          <ac:chgData name="Josh Franco" userId="822d8fe80610f946" providerId="LiveId" clId="{16722AD0-6B71-4BB7-AA44-053961A04CEB}" dt="2020-06-06T22:58:21.905" v="1911" actId="27636"/>
          <ac:spMkLst>
            <pc:docMk/>
            <pc:sldMk cId="2511033587" sldId="257"/>
            <ac:spMk id="7" creationId="{0F466BE5-7CA7-4B2B-BC5C-C4924D8A39F6}"/>
          </ac:spMkLst>
        </pc:spChg>
        <pc:spChg chg="add del">
          <ac:chgData name="Josh Franco" userId="822d8fe80610f946" providerId="LiveId" clId="{16722AD0-6B71-4BB7-AA44-053961A04CEB}" dt="2020-06-06T22:53:52.374" v="1867"/>
          <ac:spMkLst>
            <pc:docMk/>
            <pc:sldMk cId="2511033587" sldId="257"/>
            <ac:spMk id="8" creationId="{CECF0FC6-D57B-48B6-9036-F4FFD91A4B34}"/>
          </ac:spMkLst>
        </pc:spChg>
        <pc:spChg chg="add del">
          <ac:chgData name="Josh Franco" userId="822d8fe80610f946" providerId="LiveId" clId="{16722AD0-6B71-4BB7-AA44-053961A04CEB}" dt="2020-06-06T22:57:49.893" v="1902"/>
          <ac:spMkLst>
            <pc:docMk/>
            <pc:sldMk cId="2511033587" sldId="257"/>
            <ac:spMk id="9" creationId="{32812C54-7AEF-4ABB-826E-221F51CB0F30}"/>
          </ac:spMkLst>
        </pc:spChg>
        <pc:spChg chg="add del">
          <ac:chgData name="Josh Franco" userId="822d8fe80610f946" providerId="LiveId" clId="{16722AD0-6B71-4BB7-AA44-053961A04CEB}" dt="2020-06-06T22:53:52.374" v="1867"/>
          <ac:spMkLst>
            <pc:docMk/>
            <pc:sldMk cId="2511033587" sldId="257"/>
            <ac:spMk id="10" creationId="{717A211C-5863-4303-AC3D-AEBFDF6D6A4C}"/>
          </ac:spMkLst>
        </pc:spChg>
        <pc:spChg chg="add del">
          <ac:chgData name="Josh Franco" userId="822d8fe80610f946" providerId="LiveId" clId="{16722AD0-6B71-4BB7-AA44-053961A04CEB}" dt="2020-06-06T22:53:52.374" v="1867"/>
          <ac:spMkLst>
            <pc:docMk/>
            <pc:sldMk cId="2511033587" sldId="257"/>
            <ac:spMk id="12" creationId="{087519CD-2FFF-42E3-BB0C-FEAA828BA5DB}"/>
          </ac:spMkLst>
        </pc:spChg>
        <pc:spChg chg="add del">
          <ac:chgData name="Josh Franco" userId="822d8fe80610f946" providerId="LiveId" clId="{16722AD0-6B71-4BB7-AA44-053961A04CEB}" dt="2020-06-06T22:57:49.893" v="1902"/>
          <ac:spMkLst>
            <pc:docMk/>
            <pc:sldMk cId="2511033587" sldId="257"/>
            <ac:spMk id="14" creationId="{891F40E4-8A76-44CF-91EC-907367352626}"/>
          </ac:spMkLst>
        </pc:spChg>
        <pc:spChg chg="add del">
          <ac:chgData name="Josh Franco" userId="822d8fe80610f946" providerId="LiveId" clId="{16722AD0-6B71-4BB7-AA44-053961A04CEB}" dt="2020-06-06T22:57:49.893" v="1902"/>
          <ac:spMkLst>
            <pc:docMk/>
            <pc:sldMk cId="2511033587" sldId="257"/>
            <ac:spMk id="16" creationId="{72171013-D973-4187-9CF2-EE098EEF8194}"/>
          </ac:spMkLst>
        </pc:spChg>
        <pc:graphicFrameChg chg="add del">
          <ac:chgData name="Josh Franco" userId="822d8fe80610f946" providerId="LiveId" clId="{16722AD0-6B71-4BB7-AA44-053961A04CEB}" dt="2020-06-06T22:42:55.139" v="963" actId="26606"/>
          <ac:graphicFrameMkLst>
            <pc:docMk/>
            <pc:sldMk cId="2511033587" sldId="257"/>
            <ac:graphicFrameMk id="5" creationId="{D9178B77-2CFE-4B6C-BFB3-F36DEE5B8B0F}"/>
          </ac:graphicFrameMkLst>
        </pc:graphicFrameChg>
      </pc:sldChg>
      <pc:sldChg chg="addSp delSp modSp add mod setBg delDesignElem">
        <pc:chgData name="Josh Franco" userId="822d8fe80610f946" providerId="LiveId" clId="{16722AD0-6B71-4BB7-AA44-053961A04CEB}" dt="2020-06-06T22:57:49.893" v="1902"/>
        <pc:sldMkLst>
          <pc:docMk/>
          <pc:sldMk cId="2358229462" sldId="258"/>
        </pc:sldMkLst>
        <pc:spChg chg="mod">
          <ac:chgData name="Josh Franco" userId="822d8fe80610f946" providerId="LiveId" clId="{16722AD0-6B71-4BB7-AA44-053961A04CEB}" dt="2020-06-06T22:57:11.296" v="1891" actId="26606"/>
          <ac:spMkLst>
            <pc:docMk/>
            <pc:sldMk cId="2358229462" sldId="258"/>
            <ac:spMk id="2" creationId="{44FCB837-30D4-45D8-ACC4-96E9AAC0F2E4}"/>
          </ac:spMkLst>
        </pc:spChg>
        <pc:spChg chg="add del mod ord">
          <ac:chgData name="Josh Franco" userId="822d8fe80610f946" providerId="LiveId" clId="{16722AD0-6B71-4BB7-AA44-053961A04CEB}" dt="2020-06-06T22:57:11.296" v="1891" actId="26606"/>
          <ac:spMkLst>
            <pc:docMk/>
            <pc:sldMk cId="2358229462" sldId="258"/>
            <ac:spMk id="3" creationId="{94558561-6903-4A9B-BFBA-4824624358DB}"/>
          </ac:spMkLst>
        </pc:spChg>
        <pc:spChg chg="add del">
          <ac:chgData name="Josh Franco" userId="822d8fe80610f946" providerId="LiveId" clId="{16722AD0-6B71-4BB7-AA44-053961A04CEB}" dt="2020-06-06T22:55:52.921" v="1884" actId="26606"/>
          <ac:spMkLst>
            <pc:docMk/>
            <pc:sldMk cId="2358229462" sldId="258"/>
            <ac:spMk id="11" creationId="{D97C4793-9123-47C2-9418-45E6A9B739F2}"/>
          </ac:spMkLst>
        </pc:spChg>
        <pc:spChg chg="add del">
          <ac:chgData name="Josh Franco" userId="822d8fe80610f946" providerId="LiveId" clId="{16722AD0-6B71-4BB7-AA44-053961A04CEB}" dt="2020-06-06T22:57:11.302" v="1892" actId="26606"/>
          <ac:spMkLst>
            <pc:docMk/>
            <pc:sldMk cId="2358229462" sldId="258"/>
            <ac:spMk id="13" creationId="{855AF9F6-1F6E-482B-BD72-95F5742732DD}"/>
          </ac:spMkLst>
        </pc:spChg>
        <pc:spChg chg="add del">
          <ac:chgData name="Josh Franco" userId="822d8fe80610f946" providerId="LiveId" clId="{16722AD0-6B71-4BB7-AA44-053961A04CEB}" dt="2020-06-06T22:57:11.296" v="1891" actId="26606"/>
          <ac:spMkLst>
            <pc:docMk/>
            <pc:sldMk cId="2358229462" sldId="258"/>
            <ac:spMk id="18" creationId="{D97C4793-9123-47C2-9418-45E6A9B739F2}"/>
          </ac:spMkLst>
        </pc:spChg>
        <pc:spChg chg="add del">
          <ac:chgData name="Josh Franco" userId="822d8fe80610f946" providerId="LiveId" clId="{16722AD0-6B71-4BB7-AA44-053961A04CEB}" dt="2020-06-06T22:57:49.893" v="1902"/>
          <ac:spMkLst>
            <pc:docMk/>
            <pc:sldMk cId="2358229462" sldId="258"/>
            <ac:spMk id="20" creationId="{855AF9F6-1F6E-482B-BD72-95F5742732DD}"/>
          </ac:spMkLst>
        </pc:spChg>
        <pc:graphicFrameChg chg="add del mod">
          <ac:chgData name="Josh Franco" userId="822d8fe80610f946" providerId="LiveId" clId="{16722AD0-6B71-4BB7-AA44-053961A04CEB}" dt="2020-06-06T22:44:23.838" v="970"/>
          <ac:graphicFrameMkLst>
            <pc:docMk/>
            <pc:sldMk cId="2358229462" sldId="258"/>
            <ac:graphicFrameMk id="4" creationId="{A8FA791F-F1E4-4E49-B85E-671363C135DF}"/>
          </ac:graphicFrameMkLst>
        </pc:graphicFrameChg>
        <pc:picChg chg="add del">
          <ac:chgData name="Josh Franco" userId="822d8fe80610f946" providerId="LiveId" clId="{16722AD0-6B71-4BB7-AA44-053961A04CEB}" dt="2020-06-06T22:55:47.311" v="1881" actId="478"/>
          <ac:picMkLst>
            <pc:docMk/>
            <pc:sldMk cId="2358229462" sldId="258"/>
            <ac:picMk id="5" creationId="{2CF434A9-53AE-493F-9894-8E57103646DE}"/>
          </ac:picMkLst>
        </pc:picChg>
        <pc:picChg chg="add mod">
          <ac:chgData name="Josh Franco" userId="822d8fe80610f946" providerId="LiveId" clId="{16722AD0-6B71-4BB7-AA44-053961A04CEB}" dt="2020-06-06T22:57:11.296" v="1891" actId="26606"/>
          <ac:picMkLst>
            <pc:docMk/>
            <pc:sldMk cId="2358229462" sldId="258"/>
            <ac:picMk id="6" creationId="{FA983A94-40DB-4B91-8344-8C9057AF55D4}"/>
          </ac:picMkLst>
        </pc:picChg>
      </pc:sldChg>
      <pc:sldChg chg="addSp delSp modSp add mod setBg delDesignElem">
        <pc:chgData name="Josh Franco" userId="822d8fe80610f946" providerId="LiveId" clId="{16722AD0-6B71-4BB7-AA44-053961A04CEB}" dt="2020-06-06T22:57:49.893" v="1902"/>
        <pc:sldMkLst>
          <pc:docMk/>
          <pc:sldMk cId="505461224" sldId="259"/>
        </pc:sldMkLst>
        <pc:spChg chg="mod">
          <ac:chgData name="Josh Franco" userId="822d8fe80610f946" providerId="LiveId" clId="{16722AD0-6B71-4BB7-AA44-053961A04CEB}" dt="2020-06-06T22:56:24.806" v="1887" actId="26606"/>
          <ac:spMkLst>
            <pc:docMk/>
            <pc:sldMk cId="505461224" sldId="259"/>
            <ac:spMk id="2" creationId="{58759B4A-F7AB-493C-BB9F-E11D19225894}"/>
          </ac:spMkLst>
        </pc:spChg>
        <pc:spChg chg="mod">
          <ac:chgData name="Josh Franco" userId="822d8fe80610f946" providerId="LiveId" clId="{16722AD0-6B71-4BB7-AA44-053961A04CEB}" dt="2020-06-06T22:56:24.806" v="1887" actId="26606"/>
          <ac:spMkLst>
            <pc:docMk/>
            <pc:sldMk cId="505461224" sldId="259"/>
            <ac:spMk id="3" creationId="{F1F1FC7F-36D4-4379-A95F-E523A6E20879}"/>
          </ac:spMkLst>
        </pc:spChg>
        <pc:spChg chg="add del">
          <ac:chgData name="Josh Franco" userId="822d8fe80610f946" providerId="LiveId" clId="{16722AD0-6B71-4BB7-AA44-053961A04CEB}" dt="2020-06-06T22:57:49.893" v="1902"/>
          <ac:spMkLst>
            <pc:docMk/>
            <pc:sldMk cId="505461224" sldId="259"/>
            <ac:spMk id="9" creationId="{FBC102D8-D298-4410-AE79-9EA72352142D}"/>
          </ac:spMkLst>
        </pc:spChg>
        <pc:spChg chg="add del">
          <ac:chgData name="Josh Franco" userId="822d8fe80610f946" providerId="LiveId" clId="{16722AD0-6B71-4BB7-AA44-053961A04CEB}" dt="2020-06-06T22:57:49.893" v="1902"/>
          <ac:spMkLst>
            <pc:docMk/>
            <pc:sldMk cId="505461224" sldId="259"/>
            <ac:spMk id="11" creationId="{5771251E-2FA0-480E-B56E-393872797F88}"/>
          </ac:spMkLst>
        </pc:spChg>
        <pc:picChg chg="add mod">
          <ac:chgData name="Josh Franco" userId="822d8fe80610f946" providerId="LiveId" clId="{16722AD0-6B71-4BB7-AA44-053961A04CEB}" dt="2020-06-06T22:56:24.806" v="1887" actId="26606"/>
          <ac:picMkLst>
            <pc:docMk/>
            <pc:sldMk cId="505461224" sldId="259"/>
            <ac:picMk id="4" creationId="{CCE6A14B-1D93-41D8-BB9D-8AE88F7643B3}"/>
          </ac:picMkLst>
        </pc:picChg>
      </pc:sldChg>
      <pc:sldChg chg="addSp delSp modSp add mod setBg delDesignElem">
        <pc:chgData name="Josh Franco" userId="822d8fe80610f946" providerId="LiveId" clId="{16722AD0-6B71-4BB7-AA44-053961A04CEB}" dt="2020-06-06T22:57:49.893" v="1902"/>
        <pc:sldMkLst>
          <pc:docMk/>
          <pc:sldMk cId="3106819761" sldId="260"/>
        </pc:sldMkLst>
        <pc:spChg chg="mod">
          <ac:chgData name="Josh Franco" userId="822d8fe80610f946" providerId="LiveId" clId="{16722AD0-6B71-4BB7-AA44-053961A04CEB}" dt="2020-06-06T22:57:24.271" v="1894" actId="26606"/>
          <ac:spMkLst>
            <pc:docMk/>
            <pc:sldMk cId="3106819761" sldId="260"/>
            <ac:spMk id="2" creationId="{3FD63897-55F8-431C-B291-F21B153BCDEB}"/>
          </ac:spMkLst>
        </pc:spChg>
        <pc:spChg chg="mod">
          <ac:chgData name="Josh Franco" userId="822d8fe80610f946" providerId="LiveId" clId="{16722AD0-6B71-4BB7-AA44-053961A04CEB}" dt="2020-06-06T22:57:24.271" v="1894" actId="26606"/>
          <ac:spMkLst>
            <pc:docMk/>
            <pc:sldMk cId="3106819761" sldId="260"/>
            <ac:spMk id="3" creationId="{4ADC35B5-8B1F-43CC-871D-D5894C49AC16}"/>
          </ac:spMkLst>
        </pc:spChg>
        <pc:spChg chg="add del">
          <ac:chgData name="Josh Franco" userId="822d8fe80610f946" providerId="LiveId" clId="{16722AD0-6B71-4BB7-AA44-053961A04CEB}" dt="2020-06-06T22:57:14.343" v="1893" actId="26606"/>
          <ac:spMkLst>
            <pc:docMk/>
            <pc:sldMk cId="3106819761" sldId="260"/>
            <ac:spMk id="9" creationId="{090E5BBB-56AA-418B-9FD7-C23F1172B787}"/>
          </ac:spMkLst>
        </pc:spChg>
        <pc:spChg chg="add del">
          <ac:chgData name="Josh Franco" userId="822d8fe80610f946" providerId="LiveId" clId="{16722AD0-6B71-4BB7-AA44-053961A04CEB}" dt="2020-06-06T22:57:14.343" v="1893" actId="26606"/>
          <ac:spMkLst>
            <pc:docMk/>
            <pc:sldMk cId="3106819761" sldId="260"/>
            <ac:spMk id="11" creationId="{255C65B6-0A7E-4C1D-96A4-E6C635594083}"/>
          </ac:spMkLst>
        </pc:spChg>
        <pc:spChg chg="add del">
          <ac:chgData name="Josh Franco" userId="822d8fe80610f946" providerId="LiveId" clId="{16722AD0-6B71-4BB7-AA44-053961A04CEB}" dt="2020-06-06T22:57:24.271" v="1894" actId="26606"/>
          <ac:spMkLst>
            <pc:docMk/>
            <pc:sldMk cId="3106819761" sldId="260"/>
            <ac:spMk id="16" creationId="{FBC102D8-D298-4410-AE79-9EA72352142D}"/>
          </ac:spMkLst>
        </pc:spChg>
        <pc:spChg chg="add del">
          <ac:chgData name="Josh Franco" userId="822d8fe80610f946" providerId="LiveId" clId="{16722AD0-6B71-4BB7-AA44-053961A04CEB}" dt="2020-06-06T22:57:24.271" v="1894" actId="26606"/>
          <ac:spMkLst>
            <pc:docMk/>
            <pc:sldMk cId="3106819761" sldId="260"/>
            <ac:spMk id="18" creationId="{5771251E-2FA0-480E-B56E-393872797F88}"/>
          </ac:spMkLst>
        </pc:spChg>
        <pc:spChg chg="add del">
          <ac:chgData name="Josh Franco" userId="822d8fe80610f946" providerId="LiveId" clId="{16722AD0-6B71-4BB7-AA44-053961A04CEB}" dt="2020-06-06T22:57:49.893" v="1902"/>
          <ac:spMkLst>
            <pc:docMk/>
            <pc:sldMk cId="3106819761" sldId="260"/>
            <ac:spMk id="23" creationId="{090E5BBB-56AA-418B-9FD7-C23F1172B787}"/>
          </ac:spMkLst>
        </pc:spChg>
        <pc:spChg chg="add del">
          <ac:chgData name="Josh Franco" userId="822d8fe80610f946" providerId="LiveId" clId="{16722AD0-6B71-4BB7-AA44-053961A04CEB}" dt="2020-06-06T22:57:49.893" v="1902"/>
          <ac:spMkLst>
            <pc:docMk/>
            <pc:sldMk cId="3106819761" sldId="260"/>
            <ac:spMk id="25" creationId="{255C65B6-0A7E-4C1D-96A4-E6C635594083}"/>
          </ac:spMkLst>
        </pc:spChg>
        <pc:picChg chg="add mod">
          <ac:chgData name="Josh Franco" userId="822d8fe80610f946" providerId="LiveId" clId="{16722AD0-6B71-4BB7-AA44-053961A04CEB}" dt="2020-06-06T22:57:24.271" v="1894" actId="26606"/>
          <ac:picMkLst>
            <pc:docMk/>
            <pc:sldMk cId="3106819761" sldId="260"/>
            <ac:picMk id="4" creationId="{E9E5C5AE-E7D6-4EF8-936D-1363C02E7D2D}"/>
          </ac:picMkLst>
        </pc:picChg>
      </pc:sldChg>
      <pc:sldChg chg="modSp add">
        <pc:chgData name="Josh Franco" userId="822d8fe80610f946" providerId="LiveId" clId="{16722AD0-6B71-4BB7-AA44-053961A04CEB}" dt="2020-06-06T23:09:59.283" v="2088" actId="27636"/>
        <pc:sldMkLst>
          <pc:docMk/>
          <pc:sldMk cId="783068214" sldId="261"/>
        </pc:sldMkLst>
        <pc:spChg chg="mod">
          <ac:chgData name="Josh Franco" userId="822d8fe80610f946" providerId="LiveId" clId="{16722AD0-6B71-4BB7-AA44-053961A04CEB}" dt="2020-05-26T06:44:08.628" v="191" actId="20577"/>
          <ac:spMkLst>
            <pc:docMk/>
            <pc:sldMk cId="783068214" sldId="261"/>
            <ac:spMk id="2" creationId="{AFB8B3D4-1079-4C26-A345-D44FE1241012}"/>
          </ac:spMkLst>
        </pc:spChg>
        <pc:spChg chg="mod">
          <ac:chgData name="Josh Franco" userId="822d8fe80610f946" providerId="LiveId" clId="{16722AD0-6B71-4BB7-AA44-053961A04CEB}" dt="2020-06-06T23:09:59.283" v="2088" actId="27636"/>
          <ac:spMkLst>
            <pc:docMk/>
            <pc:sldMk cId="783068214" sldId="261"/>
            <ac:spMk id="3" creationId="{E3B4FE50-AF97-4269-BBC2-E33B51F0E46F}"/>
          </ac:spMkLst>
        </pc:spChg>
      </pc:sldChg>
      <pc:sldChg chg="modSp add">
        <pc:chgData name="Josh Franco" userId="822d8fe80610f946" providerId="LiveId" clId="{16722AD0-6B71-4BB7-AA44-053961A04CEB}" dt="2020-06-06T23:11:26.447" v="2134" actId="20577"/>
        <pc:sldMkLst>
          <pc:docMk/>
          <pc:sldMk cId="956050690" sldId="262"/>
        </pc:sldMkLst>
        <pc:spChg chg="mod">
          <ac:chgData name="Josh Franco" userId="822d8fe80610f946" providerId="LiveId" clId="{16722AD0-6B71-4BB7-AA44-053961A04CEB}" dt="2020-05-26T06:44:17.129" v="214" actId="20577"/>
          <ac:spMkLst>
            <pc:docMk/>
            <pc:sldMk cId="956050690" sldId="262"/>
            <ac:spMk id="2" creationId="{E57418E7-DC39-442D-9AF1-D2B305CE7F59}"/>
          </ac:spMkLst>
        </pc:spChg>
        <pc:spChg chg="mod">
          <ac:chgData name="Josh Franco" userId="822d8fe80610f946" providerId="LiveId" clId="{16722AD0-6B71-4BB7-AA44-053961A04CEB}" dt="2020-06-06T23:11:26.447" v="2134" actId="20577"/>
          <ac:spMkLst>
            <pc:docMk/>
            <pc:sldMk cId="956050690" sldId="262"/>
            <ac:spMk id="3" creationId="{CD5003D0-9787-4384-8B07-FF1444BCA8AD}"/>
          </ac:spMkLst>
        </pc:spChg>
      </pc:sldChg>
      <pc:sldChg chg="modSp add del">
        <pc:chgData name="Josh Franco" userId="822d8fe80610f946" providerId="LiveId" clId="{16722AD0-6B71-4BB7-AA44-053961A04CEB}" dt="2020-06-06T22:51:59.113" v="1547" actId="2696"/>
        <pc:sldMkLst>
          <pc:docMk/>
          <pc:sldMk cId="2597289858" sldId="263"/>
        </pc:sldMkLst>
        <pc:spChg chg="mod">
          <ac:chgData name="Josh Franco" userId="822d8fe80610f946" providerId="LiveId" clId="{16722AD0-6B71-4BB7-AA44-053961A04CEB}" dt="2020-05-26T06:44:27.411" v="245" actId="20577"/>
          <ac:spMkLst>
            <pc:docMk/>
            <pc:sldMk cId="2597289858" sldId="263"/>
            <ac:spMk id="2" creationId="{20FF6D87-5E89-4384-9EBE-7C874865502B}"/>
          </ac:spMkLst>
        </pc:spChg>
      </pc:sldChg>
      <pc:sldChg chg="addSp delSp modSp add mod setBg setClrOvrMap delDesignElem">
        <pc:chgData name="Josh Franco" userId="822d8fe80610f946" providerId="LiveId" clId="{16722AD0-6B71-4BB7-AA44-053961A04CEB}" dt="2020-06-06T23:19:25.893" v="2858" actId="20577"/>
        <pc:sldMkLst>
          <pc:docMk/>
          <pc:sldMk cId="4082307353" sldId="264"/>
        </pc:sldMkLst>
        <pc:spChg chg="mod">
          <ac:chgData name="Josh Franco" userId="822d8fe80610f946" providerId="LiveId" clId="{16722AD0-6B71-4BB7-AA44-053961A04CEB}" dt="2020-06-06T23:16:52.423" v="2617" actId="20577"/>
          <ac:spMkLst>
            <pc:docMk/>
            <pc:sldMk cId="4082307353" sldId="264"/>
            <ac:spMk id="2" creationId="{F19D074B-3BDE-4BA1-8A2F-8D9244FC8514}"/>
          </ac:spMkLst>
        </pc:spChg>
        <pc:spChg chg="add del mod">
          <ac:chgData name="Josh Franco" userId="822d8fe80610f946" providerId="LiveId" clId="{16722AD0-6B71-4BB7-AA44-053961A04CEB}" dt="2020-06-06T22:43:12.774" v="968" actId="26606"/>
          <ac:spMkLst>
            <pc:docMk/>
            <pc:sldMk cId="4082307353" sldId="264"/>
            <ac:spMk id="3" creationId="{647C11FF-E663-4952-8D8B-9DB90936CC3D}"/>
          </ac:spMkLst>
        </pc:spChg>
        <pc:spChg chg="add del mod">
          <ac:chgData name="Josh Franco" userId="822d8fe80610f946" providerId="LiveId" clId="{16722AD0-6B71-4BB7-AA44-053961A04CEB}" dt="2020-06-06T22:54:35.987" v="1879" actId="26606"/>
          <ac:spMkLst>
            <pc:docMk/>
            <pc:sldMk cId="4082307353" sldId="264"/>
            <ac:spMk id="7" creationId="{647C11FF-E663-4952-8D8B-9DB90936CC3D}"/>
          </ac:spMkLst>
        </pc:spChg>
        <pc:spChg chg="add del">
          <ac:chgData name="Josh Franco" userId="822d8fe80610f946" providerId="LiveId" clId="{16722AD0-6B71-4BB7-AA44-053961A04CEB}" dt="2020-06-06T22:53:52.374" v="1867"/>
          <ac:spMkLst>
            <pc:docMk/>
            <pc:sldMk cId="4082307353" sldId="264"/>
            <ac:spMk id="8" creationId="{3741B58E-3B65-4A01-A276-975AB2CF8A08}"/>
          </ac:spMkLst>
        </pc:spChg>
        <pc:spChg chg="add del">
          <ac:chgData name="Josh Franco" userId="822d8fe80610f946" providerId="LiveId" clId="{16722AD0-6B71-4BB7-AA44-053961A04CEB}" dt="2020-06-06T22:54:30.164" v="1872" actId="26606"/>
          <ac:spMkLst>
            <pc:docMk/>
            <pc:sldMk cId="4082307353" sldId="264"/>
            <ac:spMk id="9" creationId="{32812C54-7AEF-4ABB-826E-221F51CB0F30}"/>
          </ac:spMkLst>
        </pc:spChg>
        <pc:spChg chg="add del">
          <ac:chgData name="Josh Franco" userId="822d8fe80610f946" providerId="LiveId" clId="{16722AD0-6B71-4BB7-AA44-053961A04CEB}" dt="2020-06-06T22:53:52.374" v="1867"/>
          <ac:spMkLst>
            <pc:docMk/>
            <pc:sldMk cId="4082307353" sldId="264"/>
            <ac:spMk id="10" creationId="{7AAC67C3-831B-4AB1-A259-DFB839CAFAFC}"/>
          </ac:spMkLst>
        </pc:spChg>
        <pc:spChg chg="add del">
          <ac:chgData name="Josh Franco" userId="822d8fe80610f946" providerId="LiveId" clId="{16722AD0-6B71-4BB7-AA44-053961A04CEB}" dt="2020-06-06T22:53:52.374" v="1867"/>
          <ac:spMkLst>
            <pc:docMk/>
            <pc:sldMk cId="4082307353" sldId="264"/>
            <ac:spMk id="12" creationId="{054B3F04-9EAC-45C0-B3CE-0387EEA10A0C}"/>
          </ac:spMkLst>
        </pc:spChg>
        <pc:spChg chg="add del">
          <ac:chgData name="Josh Franco" userId="822d8fe80610f946" providerId="LiveId" clId="{16722AD0-6B71-4BB7-AA44-053961A04CEB}" dt="2020-06-06T22:54:31.831" v="1876" actId="26606"/>
          <ac:spMkLst>
            <pc:docMk/>
            <pc:sldMk cId="4082307353" sldId="264"/>
            <ac:spMk id="13" creationId="{C195E040-0529-4646-BB85-78A55A03FC14}"/>
          </ac:spMkLst>
        </pc:spChg>
        <pc:spChg chg="add del">
          <ac:chgData name="Josh Franco" userId="822d8fe80610f946" providerId="LiveId" clId="{16722AD0-6B71-4BB7-AA44-053961A04CEB}" dt="2020-06-06T22:54:30.164" v="1872" actId="26606"/>
          <ac:spMkLst>
            <pc:docMk/>
            <pc:sldMk cId="4082307353" sldId="264"/>
            <ac:spMk id="14" creationId="{891F40E4-8A76-44CF-91EC-907367352626}"/>
          </ac:spMkLst>
        </pc:spChg>
        <pc:spChg chg="add del">
          <ac:chgData name="Josh Franco" userId="822d8fe80610f946" providerId="LiveId" clId="{16722AD0-6B71-4BB7-AA44-053961A04CEB}" dt="2020-06-06T22:54:31.831" v="1876" actId="26606"/>
          <ac:spMkLst>
            <pc:docMk/>
            <pc:sldMk cId="4082307353" sldId="264"/>
            <ac:spMk id="15" creationId="{367B8C07-1320-4223-8C7D-E6EEF6D53B71}"/>
          </ac:spMkLst>
        </pc:spChg>
        <pc:spChg chg="add del">
          <ac:chgData name="Josh Franco" userId="822d8fe80610f946" providerId="LiveId" clId="{16722AD0-6B71-4BB7-AA44-053961A04CEB}" dt="2020-06-06T22:54:30.164" v="1872" actId="26606"/>
          <ac:spMkLst>
            <pc:docMk/>
            <pc:sldMk cId="4082307353" sldId="264"/>
            <ac:spMk id="16" creationId="{72171013-D973-4187-9CF2-EE098EEF8194}"/>
          </ac:spMkLst>
        </pc:spChg>
        <pc:spChg chg="add del">
          <ac:chgData name="Josh Franco" userId="822d8fe80610f946" providerId="LiveId" clId="{16722AD0-6B71-4BB7-AA44-053961A04CEB}" dt="2020-06-06T22:57:49.893" v="1902"/>
          <ac:spMkLst>
            <pc:docMk/>
            <pc:sldMk cId="4082307353" sldId="264"/>
            <ac:spMk id="17" creationId="{559E65E6-E9C5-439D-A4EE-4F03E64841DF}"/>
          </ac:spMkLst>
        </pc:spChg>
        <pc:spChg chg="add del">
          <ac:chgData name="Josh Franco" userId="822d8fe80610f946" providerId="LiveId" clId="{16722AD0-6B71-4BB7-AA44-053961A04CEB}" dt="2020-06-06T22:54:31.021" v="1874" actId="26606"/>
          <ac:spMkLst>
            <pc:docMk/>
            <pc:sldMk cId="4082307353" sldId="264"/>
            <ac:spMk id="18" creationId="{3362DFFC-4DCC-48EE-B781-94D04B95F1E8}"/>
          </ac:spMkLst>
        </pc:spChg>
        <pc:spChg chg="add del">
          <ac:chgData name="Josh Franco" userId="822d8fe80610f946" providerId="LiveId" clId="{16722AD0-6B71-4BB7-AA44-053961A04CEB}" dt="2020-06-06T22:54:31.021" v="1874" actId="26606"/>
          <ac:spMkLst>
            <pc:docMk/>
            <pc:sldMk cId="4082307353" sldId="264"/>
            <ac:spMk id="19" creationId="{18B8B265-E68C-4B64-9238-781F0102C57B}"/>
          </ac:spMkLst>
        </pc:spChg>
        <pc:spChg chg="add del">
          <ac:chgData name="Josh Franco" userId="822d8fe80610f946" providerId="LiveId" clId="{16722AD0-6B71-4BB7-AA44-053961A04CEB}" dt="2020-06-06T22:54:35.932" v="1878" actId="26606"/>
          <ac:spMkLst>
            <pc:docMk/>
            <pc:sldMk cId="4082307353" sldId="264"/>
            <ac:spMk id="23" creationId="{3362DFFC-4DCC-48EE-B781-94D04B95F1E8}"/>
          </ac:spMkLst>
        </pc:spChg>
        <pc:spChg chg="add del">
          <ac:chgData name="Josh Franco" userId="822d8fe80610f946" providerId="LiveId" clId="{16722AD0-6B71-4BB7-AA44-053961A04CEB}" dt="2020-06-06T22:54:35.932" v="1878" actId="26606"/>
          <ac:spMkLst>
            <pc:docMk/>
            <pc:sldMk cId="4082307353" sldId="264"/>
            <ac:spMk id="24" creationId="{18B8B265-E68C-4B64-9238-781F0102C57B}"/>
          </ac:spMkLst>
        </pc:spChg>
        <pc:spChg chg="add del">
          <ac:chgData name="Josh Franco" userId="822d8fe80610f946" providerId="LiveId" clId="{16722AD0-6B71-4BB7-AA44-053961A04CEB}" dt="2020-06-06T22:54:35.932" v="1878" actId="26606"/>
          <ac:spMkLst>
            <pc:docMk/>
            <pc:sldMk cId="4082307353" sldId="264"/>
            <ac:spMk id="25" creationId="{647C11FF-E663-4952-8D8B-9DB90936CC3D}"/>
          </ac:spMkLst>
        </pc:spChg>
        <pc:spChg chg="add del">
          <ac:chgData name="Josh Franco" userId="822d8fe80610f946" providerId="LiveId" clId="{16722AD0-6B71-4BB7-AA44-053961A04CEB}" dt="2020-06-06T22:57:49.893" v="1902"/>
          <ac:spMkLst>
            <pc:docMk/>
            <pc:sldMk cId="4082307353" sldId="264"/>
            <ac:spMk id="27" creationId="{8D5EA77D-D64F-4AAE-AA30-F700FB846A6C}"/>
          </ac:spMkLst>
        </pc:spChg>
        <pc:spChg chg="add del">
          <ac:chgData name="Josh Franco" userId="822d8fe80610f946" providerId="LiveId" clId="{16722AD0-6B71-4BB7-AA44-053961A04CEB}" dt="2020-06-06T22:57:49.893" v="1902"/>
          <ac:spMkLst>
            <pc:docMk/>
            <pc:sldMk cId="4082307353" sldId="264"/>
            <ac:spMk id="28" creationId="{D20D015A-A1BB-4A81-8BFE-021B072979CD}"/>
          </ac:spMkLst>
        </pc:spChg>
        <pc:graphicFrameChg chg="add del">
          <ac:chgData name="Josh Franco" userId="822d8fe80610f946" providerId="LiveId" clId="{16722AD0-6B71-4BB7-AA44-053961A04CEB}" dt="2020-06-06T22:43:12.759" v="967" actId="26606"/>
          <ac:graphicFrameMkLst>
            <pc:docMk/>
            <pc:sldMk cId="4082307353" sldId="264"/>
            <ac:graphicFrameMk id="5" creationId="{EA5AA241-8774-46DC-882E-7C3E7A20ACB2}"/>
          </ac:graphicFrameMkLst>
        </pc:graphicFrameChg>
        <pc:graphicFrameChg chg="add del">
          <ac:chgData name="Josh Franco" userId="822d8fe80610f946" providerId="LiveId" clId="{16722AD0-6B71-4BB7-AA44-053961A04CEB}" dt="2020-06-06T22:54:31.831" v="1876" actId="26606"/>
          <ac:graphicFrameMkLst>
            <pc:docMk/>
            <pc:sldMk cId="4082307353" sldId="264"/>
            <ac:graphicFrameMk id="21" creationId="{88976044-34DF-42AC-B920-BDF5635BA6BB}"/>
          </ac:graphicFrameMkLst>
        </pc:graphicFrameChg>
        <pc:graphicFrameChg chg="add mod">
          <ac:chgData name="Josh Franco" userId="822d8fe80610f946" providerId="LiveId" clId="{16722AD0-6B71-4BB7-AA44-053961A04CEB}" dt="2020-06-06T23:19:25.893" v="2858" actId="20577"/>
          <ac:graphicFrameMkLst>
            <pc:docMk/>
            <pc:sldMk cId="4082307353" sldId="264"/>
            <ac:graphicFrameMk id="29" creationId="{96CEEC62-51A8-490D-88ED-B2F8BAFAF3D7}"/>
          </ac:graphicFrameMkLst>
        </pc:graphicFrameChg>
      </pc:sldChg>
      <pc:sldChg chg="addSp modSp add mod ord setBg">
        <pc:chgData name="Josh Franco" userId="822d8fe80610f946" providerId="LiveId" clId="{16722AD0-6B71-4BB7-AA44-053961A04CEB}" dt="2020-06-06T23:27:12.693" v="3853" actId="20577"/>
        <pc:sldMkLst>
          <pc:docMk/>
          <pc:sldMk cId="229429185" sldId="265"/>
        </pc:sldMkLst>
        <pc:spChg chg="mod">
          <ac:chgData name="Josh Franco" userId="822d8fe80610f946" providerId="LiveId" clId="{16722AD0-6B71-4BB7-AA44-053961A04CEB}" dt="2020-06-06T23:27:12.693" v="3853" actId="20577"/>
          <ac:spMkLst>
            <pc:docMk/>
            <pc:sldMk cId="229429185" sldId="265"/>
            <ac:spMk id="2" creationId="{76538D83-DA2D-42B5-94E3-8A30357A7566}"/>
          </ac:spMkLst>
        </pc:spChg>
        <pc:spChg chg="mod">
          <ac:chgData name="Josh Franco" userId="822d8fe80610f946" providerId="LiveId" clId="{16722AD0-6B71-4BB7-AA44-053961A04CEB}" dt="2020-06-06T23:20:30.780" v="2881" actId="403"/>
          <ac:spMkLst>
            <pc:docMk/>
            <pc:sldMk cId="229429185" sldId="265"/>
            <ac:spMk id="3" creationId="{88E2F876-0771-49CA-9640-B40B8D773D70}"/>
          </ac:spMkLst>
        </pc:spChg>
        <pc:spChg chg="add">
          <ac:chgData name="Josh Franco" userId="822d8fe80610f946" providerId="LiveId" clId="{16722AD0-6B71-4BB7-AA44-053961A04CEB}" dt="2020-06-06T23:19:38.774" v="2859" actId="26606"/>
          <ac:spMkLst>
            <pc:docMk/>
            <pc:sldMk cId="229429185" sldId="265"/>
            <ac:spMk id="8" creationId="{F63C748C-967B-4A7B-A90F-3EDD0F485AC6}"/>
          </ac:spMkLst>
        </pc:spChg>
        <pc:spChg chg="add">
          <ac:chgData name="Josh Franco" userId="822d8fe80610f946" providerId="LiveId" clId="{16722AD0-6B71-4BB7-AA44-053961A04CEB}" dt="2020-06-06T23:19:38.774" v="2859" actId="26606"/>
          <ac:spMkLst>
            <pc:docMk/>
            <pc:sldMk cId="229429185" sldId="265"/>
            <ac:spMk id="10" creationId="{C0143637-4934-44E4-B909-BAF1E7B27972}"/>
          </ac:spMkLst>
        </pc:spChg>
      </pc:sldChg>
      <pc:sldChg chg="addSp delSp modSp add mod setBg delDesignElem">
        <pc:chgData name="Josh Franco" userId="822d8fe80610f946" providerId="LiveId" clId="{16722AD0-6B71-4BB7-AA44-053961A04CEB}" dt="2020-06-06T22:57:49.893" v="1902"/>
        <pc:sldMkLst>
          <pc:docMk/>
          <pc:sldMk cId="140510498" sldId="266"/>
        </pc:sldMkLst>
        <pc:spChg chg="del mod">
          <ac:chgData name="Josh Franco" userId="822d8fe80610f946" providerId="LiveId" clId="{16722AD0-6B71-4BB7-AA44-053961A04CEB}" dt="2020-05-26T06:49:20.165" v="688" actId="478"/>
          <ac:spMkLst>
            <pc:docMk/>
            <pc:sldMk cId="140510498" sldId="266"/>
            <ac:spMk id="2" creationId="{ADCE85F7-E12B-48D4-BA83-B4C43129BE5E}"/>
          </ac:spMkLst>
        </pc:spChg>
        <pc:spChg chg="del">
          <ac:chgData name="Josh Franco" userId="822d8fe80610f946" providerId="LiveId" clId="{16722AD0-6B71-4BB7-AA44-053961A04CEB}" dt="2020-05-26T06:49:17.727" v="687"/>
          <ac:spMkLst>
            <pc:docMk/>
            <pc:sldMk cId="140510498" sldId="266"/>
            <ac:spMk id="3" creationId="{9938608B-56EC-49D2-8BBD-D889A10871C4}"/>
          </ac:spMkLst>
        </pc:spChg>
        <pc:spChg chg="add del">
          <ac:chgData name="Josh Franco" userId="822d8fe80610f946" providerId="LiveId" clId="{16722AD0-6B71-4BB7-AA44-053961A04CEB}" dt="2020-06-06T22:57:49.893" v="1902"/>
          <ac:spMkLst>
            <pc:docMk/>
            <pc:sldMk cId="140510498" sldId="266"/>
            <ac:spMk id="5" creationId="{9018D83B-903C-4782-B1BB-A45164A71F60}"/>
          </ac:spMkLst>
        </pc:spChg>
        <pc:spChg chg="add del">
          <ac:chgData name="Josh Franco" userId="822d8fe80610f946" providerId="LiveId" clId="{16722AD0-6B71-4BB7-AA44-053961A04CEB}" dt="2020-06-06T22:57:49.893" v="1902"/>
          <ac:spMkLst>
            <pc:docMk/>
            <pc:sldMk cId="140510498" sldId="266"/>
            <ac:spMk id="6" creationId="{8785589A-A5AC-409A-B2A2-24D871B4CEF0}"/>
          </ac:spMkLst>
        </pc:spChg>
        <pc:spChg chg="add del">
          <ac:chgData name="Josh Franco" userId="822d8fe80610f946" providerId="LiveId" clId="{16722AD0-6B71-4BB7-AA44-053961A04CEB}" dt="2020-06-06T22:57:49.893" v="1902"/>
          <ac:spMkLst>
            <pc:docMk/>
            <pc:sldMk cId="140510498" sldId="266"/>
            <ac:spMk id="8" creationId="{9485DA84-CB73-4E5E-9864-2460CE28055D}"/>
          </ac:spMkLst>
        </pc:spChg>
        <pc:spChg chg="add del">
          <ac:chgData name="Josh Franco" userId="822d8fe80610f946" providerId="LiveId" clId="{16722AD0-6B71-4BB7-AA44-053961A04CEB}" dt="2020-06-06T22:22:51.427" v="877" actId="26606"/>
          <ac:spMkLst>
            <pc:docMk/>
            <pc:sldMk cId="140510498" sldId="266"/>
            <ac:spMk id="9" creationId="{32BC26D8-82FB-445E-AA49-62A77D7C1EE0}"/>
          </ac:spMkLst>
        </pc:spChg>
        <pc:spChg chg="add del">
          <ac:chgData name="Josh Franco" userId="822d8fe80610f946" providerId="LiveId" clId="{16722AD0-6B71-4BB7-AA44-053961A04CEB}" dt="2020-06-06T22:57:49.893" v="1902"/>
          <ac:spMkLst>
            <pc:docMk/>
            <pc:sldMk cId="140510498" sldId="266"/>
            <ac:spMk id="10" creationId="{7D49185E-361A-421B-8F2D-11C7FFC686F0}"/>
          </ac:spMkLst>
        </pc:spChg>
        <pc:spChg chg="add del">
          <ac:chgData name="Josh Franco" userId="822d8fe80610f946" providerId="LiveId" clId="{16722AD0-6B71-4BB7-AA44-053961A04CEB}" dt="2020-06-06T22:22:51.427" v="877" actId="26606"/>
          <ac:spMkLst>
            <pc:docMk/>
            <pc:sldMk cId="140510498" sldId="266"/>
            <ac:spMk id="11" creationId="{CB44330D-EA18-4254-AA95-EB49948539B8}"/>
          </ac:spMkLst>
        </pc:spChg>
        <pc:spChg chg="add del">
          <ac:chgData name="Josh Franco" userId="822d8fe80610f946" providerId="LiveId" clId="{16722AD0-6B71-4BB7-AA44-053961A04CEB}" dt="2020-06-06T22:57:49.893" v="1902"/>
          <ac:spMkLst>
            <pc:docMk/>
            <pc:sldMk cId="140510498" sldId="266"/>
            <ac:spMk id="12" creationId="{14B85BAA-C37F-44B4-B427-B4F10EBB4183}"/>
          </ac:spMkLst>
        </pc:spChg>
        <pc:spChg chg="add del">
          <ac:chgData name="Josh Franco" userId="822d8fe80610f946" providerId="LiveId" clId="{16722AD0-6B71-4BB7-AA44-053961A04CEB}" dt="2020-06-06T22:57:49.893" v="1902"/>
          <ac:spMkLst>
            <pc:docMk/>
            <pc:sldMk cId="140510498" sldId="266"/>
            <ac:spMk id="14" creationId="{EDC4EE06-D7B4-4FAC-A561-38A1C380232A}"/>
          </ac:spMkLst>
        </pc:spChg>
        <pc:spChg chg="add del">
          <ac:chgData name="Josh Franco" userId="822d8fe80610f946" providerId="LiveId" clId="{16722AD0-6B71-4BB7-AA44-053961A04CEB}" dt="2020-06-06T22:26:43.699" v="880" actId="26606"/>
          <ac:spMkLst>
            <pc:docMk/>
            <pc:sldMk cId="140510498" sldId="266"/>
            <ac:spMk id="16" creationId="{32BC26D8-82FB-445E-AA49-62A77D7C1EE0}"/>
          </ac:spMkLst>
        </pc:spChg>
        <pc:spChg chg="add del">
          <ac:chgData name="Josh Franco" userId="822d8fe80610f946" providerId="LiveId" clId="{16722AD0-6B71-4BB7-AA44-053961A04CEB}" dt="2020-06-06T22:26:43.699" v="880" actId="26606"/>
          <ac:spMkLst>
            <pc:docMk/>
            <pc:sldMk cId="140510498" sldId="266"/>
            <ac:spMk id="18" creationId="{CB44330D-EA18-4254-AA95-EB49948539B8}"/>
          </ac:spMkLst>
        </pc:spChg>
        <pc:spChg chg="add del">
          <ac:chgData name="Josh Franco" userId="822d8fe80610f946" providerId="LiveId" clId="{16722AD0-6B71-4BB7-AA44-053961A04CEB}" dt="2020-06-06T22:42:24.038" v="959"/>
          <ac:spMkLst>
            <pc:docMk/>
            <pc:sldMk cId="140510498" sldId="266"/>
            <ac:spMk id="23" creationId="{32BC26D8-82FB-445E-AA49-62A77D7C1EE0}"/>
          </ac:spMkLst>
        </pc:spChg>
        <pc:spChg chg="add del">
          <ac:chgData name="Josh Franco" userId="822d8fe80610f946" providerId="LiveId" clId="{16722AD0-6B71-4BB7-AA44-053961A04CEB}" dt="2020-06-06T22:42:24.038" v="959"/>
          <ac:spMkLst>
            <pc:docMk/>
            <pc:sldMk cId="140510498" sldId="266"/>
            <ac:spMk id="25" creationId="{CB44330D-EA18-4254-AA95-EB49948539B8}"/>
          </ac:spMkLst>
        </pc:spChg>
        <pc:picChg chg="add del mod">
          <ac:chgData name="Josh Franco" userId="822d8fe80610f946" providerId="LiveId" clId="{16722AD0-6B71-4BB7-AA44-053961A04CEB}" dt="2020-06-06T22:26:41.234" v="878" actId="478"/>
          <ac:picMkLst>
            <pc:docMk/>
            <pc:sldMk cId="140510498" sldId="266"/>
            <ac:picMk id="2" creationId="{02BD8D30-4282-454B-AF26-272C9AFA9E70}"/>
          </ac:picMkLst>
        </pc:picChg>
        <pc:picChg chg="add mod">
          <ac:chgData name="Josh Franco" userId="822d8fe80610f946" providerId="LiveId" clId="{16722AD0-6B71-4BB7-AA44-053961A04CEB}" dt="2020-06-06T22:54:22.878" v="1870" actId="26606"/>
          <ac:picMkLst>
            <pc:docMk/>
            <pc:sldMk cId="140510498" sldId="266"/>
            <ac:picMk id="3" creationId="{1BE0BE6F-7507-4E26-A76B-8F81EAC2236E}"/>
          </ac:picMkLst>
        </pc:picChg>
        <pc:picChg chg="add del mod">
          <ac:chgData name="Josh Franco" userId="822d8fe80610f946" providerId="LiveId" clId="{16722AD0-6B71-4BB7-AA44-053961A04CEB}" dt="2020-06-06T22:22:29.281" v="875" actId="478"/>
          <ac:picMkLst>
            <pc:docMk/>
            <pc:sldMk cId="140510498" sldId="266"/>
            <ac:picMk id="4" creationId="{CA8F6EA7-F32C-48B6-9103-E3F1D5034B73}"/>
          </ac:picMkLst>
        </pc:picChg>
      </pc:sldChg>
      <pc:sldChg chg="addSp delSp modSp add mod setBg delDesignElem">
        <pc:chgData name="Josh Franco" userId="822d8fe80610f946" providerId="LiveId" clId="{16722AD0-6B71-4BB7-AA44-053961A04CEB}" dt="2020-06-06T23:16:29.659" v="2587"/>
        <pc:sldMkLst>
          <pc:docMk/>
          <pc:sldMk cId="2004837291" sldId="267"/>
        </pc:sldMkLst>
        <pc:spChg chg="mod">
          <ac:chgData name="Josh Franco" userId="822d8fe80610f946" providerId="LiveId" clId="{16722AD0-6B71-4BB7-AA44-053961A04CEB}" dt="2020-06-06T23:16:15.328" v="2544" actId="20577"/>
          <ac:spMkLst>
            <pc:docMk/>
            <pc:sldMk cId="2004837291" sldId="267"/>
            <ac:spMk id="2" creationId="{1EB54E59-12FF-4728-9E37-72D951C1BBE2}"/>
          </ac:spMkLst>
        </pc:spChg>
        <pc:spChg chg="add del mod">
          <ac:chgData name="Josh Franco" userId="822d8fe80610f946" providerId="LiveId" clId="{16722AD0-6B71-4BB7-AA44-053961A04CEB}" dt="2020-06-06T22:41:38.172" v="906" actId="26606"/>
          <ac:spMkLst>
            <pc:docMk/>
            <pc:sldMk cId="2004837291" sldId="267"/>
            <ac:spMk id="3" creationId="{631CEF9F-3EE0-4520-8569-30B0128B52D2}"/>
          </ac:spMkLst>
        </pc:spChg>
        <pc:spChg chg="add del">
          <ac:chgData name="Josh Franco" userId="822d8fe80610f946" providerId="LiveId" clId="{16722AD0-6B71-4BB7-AA44-053961A04CEB}" dt="2020-06-06T22:41:38.155" v="905" actId="26606"/>
          <ac:spMkLst>
            <pc:docMk/>
            <pc:sldMk cId="2004837291" sldId="267"/>
            <ac:spMk id="9" creationId="{4351DFE5-F63D-4BE0-BDA9-E3EB88F01AA5}"/>
          </ac:spMkLst>
        </pc:spChg>
        <pc:spChg chg="add del">
          <ac:chgData name="Josh Franco" userId="822d8fe80610f946" providerId="LiveId" clId="{16722AD0-6B71-4BB7-AA44-053961A04CEB}" dt="2020-06-06T22:57:49.893" v="1902"/>
          <ac:spMkLst>
            <pc:docMk/>
            <pc:sldMk cId="2004837291" sldId="267"/>
            <ac:spMk id="18" creationId="{12555006-AA17-43C2-AAE5-08138BCADDDA}"/>
          </ac:spMkLst>
        </pc:spChg>
        <pc:graphicFrameChg chg="add del">
          <ac:chgData name="Josh Franco" userId="822d8fe80610f946" providerId="LiveId" clId="{16722AD0-6B71-4BB7-AA44-053961A04CEB}" dt="2020-06-06T22:41:38.155" v="905" actId="26606"/>
          <ac:graphicFrameMkLst>
            <pc:docMk/>
            <pc:sldMk cId="2004837291" sldId="267"/>
            <ac:graphicFrameMk id="5" creationId="{30BECF45-0886-4B7F-87F1-AE4E4F41ACE6}"/>
          </ac:graphicFrameMkLst>
        </pc:graphicFrameChg>
        <pc:graphicFrameChg chg="add mod modGraphic">
          <ac:chgData name="Josh Franco" userId="822d8fe80610f946" providerId="LiveId" clId="{16722AD0-6B71-4BB7-AA44-053961A04CEB}" dt="2020-06-06T23:16:29.659" v="2587"/>
          <ac:graphicFrameMkLst>
            <pc:docMk/>
            <pc:sldMk cId="2004837291" sldId="267"/>
            <ac:graphicFrameMk id="13" creationId="{DAF98297-B8A7-4F7C-BD10-F3E1BAF8A572}"/>
          </ac:graphicFrameMkLst>
        </pc:graphicFrameChg>
        <pc:picChg chg="add del">
          <ac:chgData name="Josh Franco" userId="822d8fe80610f946" providerId="LiveId" clId="{16722AD0-6B71-4BB7-AA44-053961A04CEB}" dt="2020-06-06T22:41:38.155" v="905" actId="26606"/>
          <ac:picMkLst>
            <pc:docMk/>
            <pc:sldMk cId="2004837291" sldId="267"/>
            <ac:picMk id="11" creationId="{02DD2BC0-6F29-4B4F-8D61-2DCF6D2E8E73}"/>
          </ac:picMkLst>
        </pc:picChg>
      </pc:sldChg>
      <pc:sldChg chg="modSp add">
        <pc:chgData name="Josh Franco" userId="822d8fe80610f946" providerId="LiveId" clId="{16722AD0-6B71-4BB7-AA44-053961A04CEB}" dt="2020-06-06T23:13:22.356" v="2519" actId="20577"/>
        <pc:sldMkLst>
          <pc:docMk/>
          <pc:sldMk cId="1888479030" sldId="268"/>
        </pc:sldMkLst>
        <pc:spChg chg="mod">
          <ac:chgData name="Josh Franco" userId="822d8fe80610f946" providerId="LiveId" clId="{16722AD0-6B71-4BB7-AA44-053961A04CEB}" dt="2020-05-26T06:46:23.715" v="481" actId="20577"/>
          <ac:spMkLst>
            <pc:docMk/>
            <pc:sldMk cId="1888479030" sldId="268"/>
            <ac:spMk id="2" creationId="{D588D20E-070C-471B-A3BE-3B2426D31998}"/>
          </ac:spMkLst>
        </pc:spChg>
        <pc:spChg chg="mod">
          <ac:chgData name="Josh Franco" userId="822d8fe80610f946" providerId="LiveId" clId="{16722AD0-6B71-4BB7-AA44-053961A04CEB}" dt="2020-06-06T23:13:22.356" v="2519" actId="20577"/>
          <ac:spMkLst>
            <pc:docMk/>
            <pc:sldMk cId="1888479030" sldId="268"/>
            <ac:spMk id="3" creationId="{B9A3CE7C-581B-480A-A614-C79A81C095AA}"/>
          </ac:spMkLst>
        </pc:spChg>
      </pc:sldChg>
      <pc:sldChg chg="addSp delSp modSp add mod setBg">
        <pc:chgData name="Josh Franco" userId="822d8fe80610f946" providerId="LiveId" clId="{16722AD0-6B71-4BB7-AA44-053961A04CEB}" dt="2020-06-06T23:15:33.196" v="2531" actId="26606"/>
        <pc:sldMkLst>
          <pc:docMk/>
          <pc:sldMk cId="1825691027" sldId="269"/>
        </pc:sldMkLst>
        <pc:spChg chg="mod">
          <ac:chgData name="Josh Franco" userId="822d8fe80610f946" providerId="LiveId" clId="{16722AD0-6B71-4BB7-AA44-053961A04CEB}" dt="2020-06-06T23:15:33.196" v="2531" actId="26606"/>
          <ac:spMkLst>
            <pc:docMk/>
            <pc:sldMk cId="1825691027" sldId="269"/>
            <ac:spMk id="2" creationId="{DA819866-E04D-4A33-8DD2-41BBA1052004}"/>
          </ac:spMkLst>
        </pc:spChg>
        <pc:spChg chg="mod">
          <ac:chgData name="Josh Franco" userId="822d8fe80610f946" providerId="LiveId" clId="{16722AD0-6B71-4BB7-AA44-053961A04CEB}" dt="2020-06-06T23:15:33.196" v="2531" actId="26606"/>
          <ac:spMkLst>
            <pc:docMk/>
            <pc:sldMk cId="1825691027" sldId="269"/>
            <ac:spMk id="3" creationId="{3E2EFC28-29BE-42FB-92C4-D9BD8EEA5F45}"/>
          </ac:spMkLst>
        </pc:spChg>
        <pc:spChg chg="add">
          <ac:chgData name="Josh Franco" userId="822d8fe80610f946" providerId="LiveId" clId="{16722AD0-6B71-4BB7-AA44-053961A04CEB}" dt="2020-06-06T23:15:33.196" v="2531" actId="26606"/>
          <ac:spMkLst>
            <pc:docMk/>
            <pc:sldMk cId="1825691027" sldId="269"/>
            <ac:spMk id="8" creationId="{F63C748C-967B-4A7B-A90F-3EDD0F485AC6}"/>
          </ac:spMkLst>
        </pc:spChg>
        <pc:spChg chg="add">
          <ac:chgData name="Josh Franco" userId="822d8fe80610f946" providerId="LiveId" clId="{16722AD0-6B71-4BB7-AA44-053961A04CEB}" dt="2020-06-06T23:15:33.196" v="2531" actId="26606"/>
          <ac:spMkLst>
            <pc:docMk/>
            <pc:sldMk cId="1825691027" sldId="269"/>
            <ac:spMk id="10" creationId="{C0143637-4934-44E4-B909-BAF1E7B27972}"/>
          </ac:spMkLst>
        </pc:spChg>
        <pc:graphicFrameChg chg="add del">
          <ac:chgData name="Josh Franco" userId="822d8fe80610f946" providerId="LiveId" clId="{16722AD0-6B71-4BB7-AA44-053961A04CEB}" dt="2020-06-06T23:15:19.150" v="2527"/>
          <ac:graphicFrameMkLst>
            <pc:docMk/>
            <pc:sldMk cId="1825691027" sldId="269"/>
            <ac:graphicFrameMk id="4" creationId="{17BDC4A3-7F55-4E7D-BA23-85334571B114}"/>
          </ac:graphicFrameMkLst>
        </pc:graphicFrameChg>
      </pc:sldChg>
      <pc:sldChg chg="modSp add">
        <pc:chgData name="Josh Franco" userId="822d8fe80610f946" providerId="LiveId" clId="{16722AD0-6B71-4BB7-AA44-053961A04CEB}" dt="2020-06-06T23:31:12.928" v="4598" actId="5793"/>
        <pc:sldMkLst>
          <pc:docMk/>
          <pc:sldMk cId="212866143" sldId="270"/>
        </pc:sldMkLst>
        <pc:spChg chg="mod">
          <ac:chgData name="Josh Franco" userId="822d8fe80610f946" providerId="LiveId" clId="{16722AD0-6B71-4BB7-AA44-053961A04CEB}" dt="2020-06-06T23:31:12.928" v="4598" actId="5793"/>
          <ac:spMkLst>
            <pc:docMk/>
            <pc:sldMk cId="212866143" sldId="270"/>
            <ac:spMk id="2" creationId="{DB40DF97-445F-4D53-9DAD-8C5552ADEAA8}"/>
          </ac:spMkLst>
        </pc:spChg>
        <pc:spChg chg="mod">
          <ac:chgData name="Josh Franco" userId="822d8fe80610f946" providerId="LiveId" clId="{16722AD0-6B71-4BB7-AA44-053961A04CEB}" dt="2020-06-06T23:20:57.277" v="2914" actId="20577"/>
          <ac:spMkLst>
            <pc:docMk/>
            <pc:sldMk cId="212866143" sldId="270"/>
            <ac:spMk id="3" creationId="{93CE4839-92DA-465D-BC82-6A537B0EA518}"/>
          </ac:spMkLst>
        </pc:spChg>
      </pc:sldChg>
      <pc:sldChg chg="modSp add">
        <pc:chgData name="Josh Franco" userId="822d8fe80610f946" providerId="LiveId" clId="{16722AD0-6B71-4BB7-AA44-053961A04CEB}" dt="2020-06-06T23:31:39.489" v="4643" actId="6549"/>
        <pc:sldMkLst>
          <pc:docMk/>
          <pc:sldMk cId="2321196936" sldId="271"/>
        </pc:sldMkLst>
        <pc:spChg chg="mod">
          <ac:chgData name="Josh Franco" userId="822d8fe80610f946" providerId="LiveId" clId="{16722AD0-6B71-4BB7-AA44-053961A04CEB}" dt="2020-06-06T23:31:39.489" v="4643" actId="6549"/>
          <ac:spMkLst>
            <pc:docMk/>
            <pc:sldMk cId="2321196936" sldId="271"/>
            <ac:spMk id="2" creationId="{3C978C83-558E-43CD-AB10-432C90F802A1}"/>
          </ac:spMkLst>
        </pc:spChg>
        <pc:spChg chg="mod">
          <ac:chgData name="Josh Franco" userId="822d8fe80610f946" providerId="LiveId" clId="{16722AD0-6B71-4BB7-AA44-053961A04CEB}" dt="2020-06-06T23:21:41.784" v="3150" actId="20577"/>
          <ac:spMkLst>
            <pc:docMk/>
            <pc:sldMk cId="2321196936" sldId="271"/>
            <ac:spMk id="3" creationId="{1E7463F5-E77C-4236-8F21-BD95CE9DA49C}"/>
          </ac:spMkLst>
        </pc:spChg>
      </pc:sldChg>
      <pc:sldChg chg="modSp add">
        <pc:chgData name="Josh Franco" userId="822d8fe80610f946" providerId="LiveId" clId="{16722AD0-6B71-4BB7-AA44-053961A04CEB}" dt="2020-06-06T23:31:20.067" v="4617" actId="5793"/>
        <pc:sldMkLst>
          <pc:docMk/>
          <pc:sldMk cId="2905871540" sldId="272"/>
        </pc:sldMkLst>
        <pc:spChg chg="mod">
          <ac:chgData name="Josh Franco" userId="822d8fe80610f946" providerId="LiveId" clId="{16722AD0-6B71-4BB7-AA44-053961A04CEB}" dt="2020-06-06T23:31:20.067" v="4617" actId="5793"/>
          <ac:spMkLst>
            <pc:docMk/>
            <pc:sldMk cId="2905871540" sldId="272"/>
            <ac:spMk id="2" creationId="{C2CC99FC-89FE-4C63-A3EB-CE0D16E4BF90}"/>
          </ac:spMkLst>
        </pc:spChg>
        <pc:spChg chg="mod">
          <ac:chgData name="Josh Franco" userId="822d8fe80610f946" providerId="LiveId" clId="{16722AD0-6B71-4BB7-AA44-053961A04CEB}" dt="2020-06-06T23:22:26.463" v="3377" actId="20577"/>
          <ac:spMkLst>
            <pc:docMk/>
            <pc:sldMk cId="2905871540" sldId="272"/>
            <ac:spMk id="3" creationId="{EA20A6EB-02ED-4DB0-95D7-CD60C477B129}"/>
          </ac:spMkLst>
        </pc:spChg>
      </pc:sldChg>
      <pc:sldChg chg="modSp add">
        <pc:chgData name="Josh Franco" userId="822d8fe80610f946" providerId="LiveId" clId="{16722AD0-6B71-4BB7-AA44-053961A04CEB}" dt="2020-06-06T23:31:25.077" v="4627" actId="5793"/>
        <pc:sldMkLst>
          <pc:docMk/>
          <pc:sldMk cId="3626997484" sldId="273"/>
        </pc:sldMkLst>
        <pc:spChg chg="mod">
          <ac:chgData name="Josh Franco" userId="822d8fe80610f946" providerId="LiveId" clId="{16722AD0-6B71-4BB7-AA44-053961A04CEB}" dt="2020-06-06T23:31:25.077" v="4627" actId="5793"/>
          <ac:spMkLst>
            <pc:docMk/>
            <pc:sldMk cId="3626997484" sldId="273"/>
            <ac:spMk id="2" creationId="{F1A30D30-50B3-4C7F-80A4-2487A9457D85}"/>
          </ac:spMkLst>
        </pc:spChg>
        <pc:spChg chg="mod">
          <ac:chgData name="Josh Franco" userId="822d8fe80610f946" providerId="LiveId" clId="{16722AD0-6B71-4BB7-AA44-053961A04CEB}" dt="2020-06-06T23:24:25.994" v="3837" actId="20577"/>
          <ac:spMkLst>
            <pc:docMk/>
            <pc:sldMk cId="3626997484" sldId="273"/>
            <ac:spMk id="3" creationId="{DE6437E8-B06E-4E2E-A7FB-C0A12C335E2F}"/>
          </ac:spMkLst>
        </pc:spChg>
      </pc:sldChg>
      <pc:sldChg chg="modSp add">
        <pc:chgData name="Josh Franco" userId="822d8fe80610f946" providerId="LiveId" clId="{16722AD0-6B71-4BB7-AA44-053961A04CEB}" dt="2020-06-06T23:31:44.575" v="4653" actId="5793"/>
        <pc:sldMkLst>
          <pc:docMk/>
          <pc:sldMk cId="3454245132" sldId="274"/>
        </pc:sldMkLst>
        <pc:spChg chg="mod">
          <ac:chgData name="Josh Franco" userId="822d8fe80610f946" providerId="LiveId" clId="{16722AD0-6B71-4BB7-AA44-053961A04CEB}" dt="2020-06-06T23:31:44.575" v="4653" actId="5793"/>
          <ac:spMkLst>
            <pc:docMk/>
            <pc:sldMk cId="3454245132" sldId="274"/>
            <ac:spMk id="2" creationId="{49D04008-D1A3-4A30-84AD-F22DD5440486}"/>
          </ac:spMkLst>
        </pc:spChg>
        <pc:spChg chg="mod">
          <ac:chgData name="Josh Franco" userId="822d8fe80610f946" providerId="LiveId" clId="{16722AD0-6B71-4BB7-AA44-053961A04CEB}" dt="2020-06-06T23:29:15.813" v="4193" actId="20577"/>
          <ac:spMkLst>
            <pc:docMk/>
            <pc:sldMk cId="3454245132" sldId="274"/>
            <ac:spMk id="3" creationId="{F93EAB43-A1F4-456C-8A13-78F768958819}"/>
          </ac:spMkLst>
        </pc:spChg>
      </pc:sldChg>
      <pc:sldChg chg="modSp add">
        <pc:chgData name="Josh Franco" userId="822d8fe80610f946" providerId="LiveId" clId="{16722AD0-6B71-4BB7-AA44-053961A04CEB}" dt="2020-06-06T23:32:20.092" v="4697" actId="27636"/>
        <pc:sldMkLst>
          <pc:docMk/>
          <pc:sldMk cId="2670532399" sldId="275"/>
        </pc:sldMkLst>
        <pc:spChg chg="mod">
          <ac:chgData name="Josh Franco" userId="822d8fe80610f946" providerId="LiveId" clId="{16722AD0-6B71-4BB7-AA44-053961A04CEB}" dt="2020-06-06T23:31:48.336" v="4663" actId="5793"/>
          <ac:spMkLst>
            <pc:docMk/>
            <pc:sldMk cId="2670532399" sldId="275"/>
            <ac:spMk id="2" creationId="{A05539A4-8370-4814-A7B6-A5EA410D201A}"/>
          </ac:spMkLst>
        </pc:spChg>
        <pc:spChg chg="mod">
          <ac:chgData name="Josh Franco" userId="822d8fe80610f946" providerId="LiveId" clId="{16722AD0-6B71-4BB7-AA44-053961A04CEB}" dt="2020-06-06T23:32:20.092" v="4697" actId="27636"/>
          <ac:spMkLst>
            <pc:docMk/>
            <pc:sldMk cId="2670532399" sldId="275"/>
            <ac:spMk id="3" creationId="{0F4CEA39-1D25-4ABB-8F91-A65BB7393E91}"/>
          </ac:spMkLst>
        </pc:spChg>
      </pc:sldChg>
      <pc:sldChg chg="modSp add">
        <pc:chgData name="Josh Franco" userId="822d8fe80610f946" providerId="LiveId" clId="{16722AD0-6B71-4BB7-AA44-053961A04CEB}" dt="2020-06-06T23:34:13.234" v="5190" actId="20577"/>
        <pc:sldMkLst>
          <pc:docMk/>
          <pc:sldMk cId="1067527150" sldId="276"/>
        </pc:sldMkLst>
        <pc:spChg chg="mod">
          <ac:chgData name="Josh Franco" userId="822d8fe80610f946" providerId="LiveId" clId="{16722AD0-6B71-4BB7-AA44-053961A04CEB}" dt="2020-06-06T23:31:52.515" v="4673" actId="5793"/>
          <ac:spMkLst>
            <pc:docMk/>
            <pc:sldMk cId="1067527150" sldId="276"/>
            <ac:spMk id="2" creationId="{0977230D-D7B0-4622-B2B1-9E8E2CA491C0}"/>
          </ac:spMkLst>
        </pc:spChg>
        <pc:spChg chg="mod">
          <ac:chgData name="Josh Franco" userId="822d8fe80610f946" providerId="LiveId" clId="{16722AD0-6B71-4BB7-AA44-053961A04CEB}" dt="2020-06-06T23:34:13.234" v="5190" actId="20577"/>
          <ac:spMkLst>
            <pc:docMk/>
            <pc:sldMk cId="1067527150" sldId="276"/>
            <ac:spMk id="3" creationId="{5046B598-BA99-4B57-90D1-FAA55ABA8D8E}"/>
          </ac:spMkLst>
        </pc:spChg>
      </pc:sldChg>
      <pc:sldChg chg="modSp add">
        <pc:chgData name="Josh Franco" userId="822d8fe80610f946" providerId="LiveId" clId="{16722AD0-6B71-4BB7-AA44-053961A04CEB}" dt="2020-06-06T23:40:04.714" v="5307" actId="20577"/>
        <pc:sldMkLst>
          <pc:docMk/>
          <pc:sldMk cId="3268558016" sldId="277"/>
        </pc:sldMkLst>
        <pc:spChg chg="mod">
          <ac:chgData name="Josh Franco" userId="822d8fe80610f946" providerId="LiveId" clId="{16722AD0-6B71-4BB7-AA44-053961A04CEB}" dt="2020-06-06T23:32:02.166" v="4680" actId="5793"/>
          <ac:spMkLst>
            <pc:docMk/>
            <pc:sldMk cId="3268558016" sldId="277"/>
            <ac:spMk id="2" creationId="{23F716D9-44A4-4A19-A9B8-6435BC25DD91}"/>
          </ac:spMkLst>
        </pc:spChg>
        <pc:spChg chg="mod">
          <ac:chgData name="Josh Franco" userId="822d8fe80610f946" providerId="LiveId" clId="{16722AD0-6B71-4BB7-AA44-053961A04CEB}" dt="2020-06-06T23:40:04.714" v="5307" actId="20577"/>
          <ac:spMkLst>
            <pc:docMk/>
            <pc:sldMk cId="3268558016" sldId="277"/>
            <ac:spMk id="3" creationId="{D48C93A4-6AB9-4620-A53B-DDC16B6070CB}"/>
          </ac:spMkLst>
        </pc:spChg>
      </pc:sldChg>
      <pc:sldChg chg="modSp add">
        <pc:chgData name="Josh Franco" userId="822d8fe80610f946" providerId="LiveId" clId="{16722AD0-6B71-4BB7-AA44-053961A04CEB}" dt="2020-06-06T23:42:00.313" v="5851" actId="20577"/>
        <pc:sldMkLst>
          <pc:docMk/>
          <pc:sldMk cId="435065278" sldId="278"/>
        </pc:sldMkLst>
        <pc:spChg chg="mod">
          <ac:chgData name="Josh Franco" userId="822d8fe80610f946" providerId="LiveId" clId="{16722AD0-6B71-4BB7-AA44-053961A04CEB}" dt="2020-06-06T23:32:07.531" v="4683" actId="5793"/>
          <ac:spMkLst>
            <pc:docMk/>
            <pc:sldMk cId="435065278" sldId="278"/>
            <ac:spMk id="2" creationId="{5CE53670-02D1-4EE2-B80E-868A40D30B64}"/>
          </ac:spMkLst>
        </pc:spChg>
        <pc:spChg chg="mod">
          <ac:chgData name="Josh Franco" userId="822d8fe80610f946" providerId="LiveId" clId="{16722AD0-6B71-4BB7-AA44-053961A04CEB}" dt="2020-06-06T23:42:00.313" v="5851" actId="20577"/>
          <ac:spMkLst>
            <pc:docMk/>
            <pc:sldMk cId="435065278" sldId="278"/>
            <ac:spMk id="3" creationId="{A042F4DC-2131-4C3B-A873-B43EF6A6704D}"/>
          </ac:spMkLst>
        </pc:spChg>
      </pc:sldChg>
      <pc:sldChg chg="modSp add">
        <pc:chgData name="Josh Franco" userId="822d8fe80610f946" providerId="LiveId" clId="{16722AD0-6B71-4BB7-AA44-053961A04CEB}" dt="2020-06-06T23:43:26.509" v="6315" actId="20577"/>
        <pc:sldMkLst>
          <pc:docMk/>
          <pc:sldMk cId="201914824" sldId="279"/>
        </pc:sldMkLst>
        <pc:spChg chg="mod">
          <ac:chgData name="Josh Franco" userId="822d8fe80610f946" providerId="LiveId" clId="{16722AD0-6B71-4BB7-AA44-053961A04CEB}" dt="2020-06-06T23:32:09.489" v="4686" actId="5793"/>
          <ac:spMkLst>
            <pc:docMk/>
            <pc:sldMk cId="201914824" sldId="279"/>
            <ac:spMk id="2" creationId="{B565F564-948B-423E-BD8B-1B144422888E}"/>
          </ac:spMkLst>
        </pc:spChg>
        <pc:spChg chg="mod">
          <ac:chgData name="Josh Franco" userId="822d8fe80610f946" providerId="LiveId" clId="{16722AD0-6B71-4BB7-AA44-053961A04CEB}" dt="2020-06-06T23:43:26.509" v="6315" actId="20577"/>
          <ac:spMkLst>
            <pc:docMk/>
            <pc:sldMk cId="201914824" sldId="279"/>
            <ac:spMk id="3" creationId="{CA040BF4-CE4E-48E6-B038-2039E1E4CAA5}"/>
          </ac:spMkLst>
        </pc:spChg>
      </pc:sldChg>
      <pc:sldChg chg="modSp add">
        <pc:chgData name="Josh Franco" userId="822d8fe80610f946" providerId="LiveId" clId="{16722AD0-6B71-4BB7-AA44-053961A04CEB}" dt="2020-06-06T23:44:53.653" v="6723" actId="20577"/>
        <pc:sldMkLst>
          <pc:docMk/>
          <pc:sldMk cId="2353596178" sldId="280"/>
        </pc:sldMkLst>
        <pc:spChg chg="mod">
          <ac:chgData name="Josh Franco" userId="822d8fe80610f946" providerId="LiveId" clId="{16722AD0-6B71-4BB7-AA44-053961A04CEB}" dt="2020-06-06T23:32:11.448" v="4689" actId="5793"/>
          <ac:spMkLst>
            <pc:docMk/>
            <pc:sldMk cId="2353596178" sldId="280"/>
            <ac:spMk id="2" creationId="{46DD218A-F764-4F12-97C6-A8102ED016F1}"/>
          </ac:spMkLst>
        </pc:spChg>
        <pc:spChg chg="mod">
          <ac:chgData name="Josh Franco" userId="822d8fe80610f946" providerId="LiveId" clId="{16722AD0-6B71-4BB7-AA44-053961A04CEB}" dt="2020-06-06T23:44:53.653" v="6723" actId="20577"/>
          <ac:spMkLst>
            <pc:docMk/>
            <pc:sldMk cId="2353596178" sldId="280"/>
            <ac:spMk id="3" creationId="{5A8A00BA-5C00-4A0D-9B92-F45647CFBE6D}"/>
          </ac:spMkLst>
        </pc:spChg>
      </pc:sldChg>
      <pc:sldChg chg="modSp add">
        <pc:chgData name="Josh Franco" userId="822d8fe80610f946" providerId="LiveId" clId="{16722AD0-6B71-4BB7-AA44-053961A04CEB}" dt="2020-06-06T23:47:02.081" v="7234" actId="20577"/>
        <pc:sldMkLst>
          <pc:docMk/>
          <pc:sldMk cId="2660967748" sldId="281"/>
        </pc:sldMkLst>
        <pc:spChg chg="mod">
          <ac:chgData name="Josh Franco" userId="822d8fe80610f946" providerId="LiveId" clId="{16722AD0-6B71-4BB7-AA44-053961A04CEB}" dt="2020-06-06T23:32:12.726" v="4692" actId="5793"/>
          <ac:spMkLst>
            <pc:docMk/>
            <pc:sldMk cId="2660967748" sldId="281"/>
            <ac:spMk id="2" creationId="{23AA78F2-8084-4EFB-9760-F14ADCA6AC22}"/>
          </ac:spMkLst>
        </pc:spChg>
        <pc:spChg chg="mod">
          <ac:chgData name="Josh Franco" userId="822d8fe80610f946" providerId="LiveId" clId="{16722AD0-6B71-4BB7-AA44-053961A04CEB}" dt="2020-06-06T23:47:02.081" v="7234" actId="20577"/>
          <ac:spMkLst>
            <pc:docMk/>
            <pc:sldMk cId="2660967748" sldId="281"/>
            <ac:spMk id="3" creationId="{8F96C24F-EA81-4F95-83D1-90877654B7F8}"/>
          </ac:spMkLst>
        </pc:spChg>
      </pc:sldChg>
      <pc:sldChg chg="modSp add">
        <pc:chgData name="Josh Franco" userId="822d8fe80610f946" providerId="LiveId" clId="{16722AD0-6B71-4BB7-AA44-053961A04CEB}" dt="2020-06-06T23:39:53.677" v="5303" actId="20577"/>
        <pc:sldMkLst>
          <pc:docMk/>
          <pc:sldMk cId="3878254724" sldId="282"/>
        </pc:sldMkLst>
        <pc:spChg chg="mod">
          <ac:chgData name="Josh Franco" userId="822d8fe80610f946" providerId="LiveId" clId="{16722AD0-6B71-4BB7-AA44-053961A04CEB}" dt="2020-06-06T23:39:53.677" v="5303" actId="20577"/>
          <ac:spMkLst>
            <pc:docMk/>
            <pc:sldMk cId="3878254724" sldId="282"/>
            <ac:spMk id="3" creationId="{D48C93A4-6AB9-4620-A53B-DDC16B6070CB}"/>
          </ac:spMkLst>
        </pc:spChg>
      </pc:sldChg>
    </pc:docChg>
  </pc:docChgLst>
  <pc:docChgLst>
    <pc:chgData name="Josh Franco" userId="822d8fe80610f946" providerId="LiveId" clId="{B2EA81DB-430C-4849-98F7-DBE1C4B53134}"/>
    <pc:docChg chg="custSel delSld modSld">
      <pc:chgData name="Josh Franco" userId="822d8fe80610f946" providerId="LiveId" clId="{B2EA81DB-430C-4849-98F7-DBE1C4B53134}" dt="2021-06-19T00:32:35.889" v="39" actId="47"/>
      <pc:docMkLst>
        <pc:docMk/>
      </pc:docMkLst>
      <pc:sldChg chg="modSp mod">
        <pc:chgData name="Josh Franco" userId="822d8fe80610f946" providerId="LiveId" clId="{B2EA81DB-430C-4849-98F7-DBE1C4B53134}" dt="2021-06-11T02:15:55.247" v="14" actId="20577"/>
        <pc:sldMkLst>
          <pc:docMk/>
          <pc:sldMk cId="2445764902" sldId="256"/>
        </pc:sldMkLst>
        <pc:spChg chg="mod">
          <ac:chgData name="Josh Franco" userId="822d8fe80610f946" providerId="LiveId" clId="{B2EA81DB-430C-4849-98F7-DBE1C4B53134}" dt="2021-06-11T02:15:55.247" v="14" actId="20577"/>
          <ac:spMkLst>
            <pc:docMk/>
            <pc:sldMk cId="2445764902" sldId="256"/>
            <ac:spMk id="3" creationId="{0FA727E9-61AD-4B49-B036-5CE4A351AA23}"/>
          </ac:spMkLst>
        </pc:spChg>
      </pc:sldChg>
      <pc:sldChg chg="addSp delSp modSp del mod modClrScheme chgLayout">
        <pc:chgData name="Josh Franco" userId="822d8fe80610f946" providerId="LiveId" clId="{B2EA81DB-430C-4849-98F7-DBE1C4B53134}" dt="2021-06-19T00:32:35.889" v="39" actId="47"/>
        <pc:sldMkLst>
          <pc:docMk/>
          <pc:sldMk cId="552293413" sldId="345"/>
        </pc:sldMkLst>
        <pc:spChg chg="add mod">
          <ac:chgData name="Josh Franco" userId="822d8fe80610f946" providerId="LiveId" clId="{B2EA81DB-430C-4849-98F7-DBE1C4B53134}" dt="2021-06-19T00:32:30.500" v="38" actId="20577"/>
          <ac:spMkLst>
            <pc:docMk/>
            <pc:sldMk cId="552293413" sldId="345"/>
            <ac:spMk id="2" creationId="{EEA2AE1C-91B8-4AE8-81D3-4E8CF8B5BF28}"/>
          </ac:spMkLst>
        </pc:spChg>
        <pc:spChg chg="add mod">
          <ac:chgData name="Josh Franco" userId="822d8fe80610f946" providerId="LiveId" clId="{B2EA81DB-430C-4849-98F7-DBE1C4B53134}" dt="2021-06-19T00:32:25.203" v="16" actId="700"/>
          <ac:spMkLst>
            <pc:docMk/>
            <pc:sldMk cId="552293413" sldId="345"/>
            <ac:spMk id="3" creationId="{188A9372-C5FB-48D7-8F9F-ABA1BEFAB2CD}"/>
          </ac:spMkLst>
        </pc:spChg>
        <pc:grpChg chg="del">
          <ac:chgData name="Josh Franco" userId="822d8fe80610f946" providerId="LiveId" clId="{B2EA81DB-430C-4849-98F7-DBE1C4B53134}" dt="2021-06-19T00:32:16.452" v="15" actId="478"/>
          <ac:grpSpMkLst>
            <pc:docMk/>
            <pc:sldMk cId="552293413" sldId="345"/>
            <ac:grpSpMk id="89" creationId="{28FCE8F0-9609-490C-AB51-DC909E3248E9}"/>
          </ac:grpSpMkLst>
        </pc:grpChg>
        <pc:grpChg chg="del">
          <ac:chgData name="Josh Franco" userId="822d8fe80610f946" providerId="LiveId" clId="{B2EA81DB-430C-4849-98F7-DBE1C4B53134}" dt="2021-06-19T00:32:16.452" v="15" actId="478"/>
          <ac:grpSpMkLst>
            <pc:docMk/>
            <pc:sldMk cId="552293413" sldId="345"/>
            <ac:grpSpMk id="97" creationId="{300E7725-F711-47BB-B345-7AA0915BE447}"/>
          </ac:grpSpMkLst>
        </pc:grpChg>
        <pc:grpChg chg="del">
          <ac:chgData name="Josh Franco" userId="822d8fe80610f946" providerId="LiveId" clId="{B2EA81DB-430C-4849-98F7-DBE1C4B53134}" dt="2021-06-19T00:32:16.452" v="15" actId="478"/>
          <ac:grpSpMkLst>
            <pc:docMk/>
            <pc:sldMk cId="552293413" sldId="345"/>
            <ac:grpSpMk id="102" creationId="{01A6AE0B-5975-4873-B71E-2B8B6C7C282F}"/>
          </ac:grpSpMkLst>
        </pc:grpChg>
        <pc:grpChg chg="del">
          <ac:chgData name="Josh Franco" userId="822d8fe80610f946" providerId="LiveId" clId="{B2EA81DB-430C-4849-98F7-DBE1C4B53134}" dt="2021-06-19T00:32:16.452" v="15" actId="478"/>
          <ac:grpSpMkLst>
            <pc:docMk/>
            <pc:sldMk cId="552293413" sldId="345"/>
            <ac:grpSpMk id="109" creationId="{65FBF16F-5B55-46CB-9699-5236F5266C3F}"/>
          </ac:grpSpMkLst>
        </pc:grpChg>
        <pc:grpChg chg="del">
          <ac:chgData name="Josh Franco" userId="822d8fe80610f946" providerId="LiveId" clId="{B2EA81DB-430C-4849-98F7-DBE1C4B53134}" dt="2021-06-19T00:32:16.452" v="15" actId="478"/>
          <ac:grpSpMkLst>
            <pc:docMk/>
            <pc:sldMk cId="552293413" sldId="345"/>
            <ac:grpSpMk id="113" creationId="{6421DBF3-3690-47FA-B2C0-58FB8D02A13C}"/>
          </ac:grpSpMkLst>
        </pc:grpChg>
        <pc:grpChg chg="del">
          <ac:chgData name="Josh Franco" userId="822d8fe80610f946" providerId="LiveId" clId="{B2EA81DB-430C-4849-98F7-DBE1C4B53134}" dt="2021-06-19T00:32:16.452" v="15" actId="478"/>
          <ac:grpSpMkLst>
            <pc:docMk/>
            <pc:sldMk cId="552293413" sldId="345"/>
            <ac:grpSpMk id="116" creationId="{1BC14B53-08D4-44C9-85A2-6B2D0FF92139}"/>
          </ac:grpSpMkLst>
        </pc:grpChg>
        <pc:inkChg chg="del">
          <ac:chgData name="Josh Franco" userId="822d8fe80610f946" providerId="LiveId" clId="{B2EA81DB-430C-4849-98F7-DBE1C4B53134}" dt="2021-06-19T00:32:16.452" v="15" actId="478"/>
          <ac:inkMkLst>
            <pc:docMk/>
            <pc:sldMk cId="552293413" sldId="345"/>
            <ac:inkMk id="82" creationId="{4E8F9C98-8C99-4F38-8910-FC9BD6F4C62F}"/>
          </ac:inkMkLst>
        </pc:inkChg>
        <pc:inkChg chg="del">
          <ac:chgData name="Josh Franco" userId="822d8fe80610f946" providerId="LiveId" clId="{B2EA81DB-430C-4849-98F7-DBE1C4B53134}" dt="2021-06-19T00:32:16.452" v="15" actId="478"/>
          <ac:inkMkLst>
            <pc:docMk/>
            <pc:sldMk cId="552293413" sldId="345"/>
            <ac:inkMk id="83" creationId="{7EA10F79-8347-4EFC-B1EF-09345B6F6262}"/>
          </ac:inkMkLst>
        </pc:inkChg>
        <pc:inkChg chg="del">
          <ac:chgData name="Josh Franco" userId="822d8fe80610f946" providerId="LiveId" clId="{B2EA81DB-430C-4849-98F7-DBE1C4B53134}" dt="2021-06-19T00:32:16.452" v="15" actId="478"/>
          <ac:inkMkLst>
            <pc:docMk/>
            <pc:sldMk cId="552293413" sldId="345"/>
            <ac:inkMk id="84" creationId="{3F5467A1-61F7-4F94-A38A-2AFCF03229FD}"/>
          </ac:inkMkLst>
        </pc:inkChg>
        <pc:inkChg chg="del">
          <ac:chgData name="Josh Franco" userId="822d8fe80610f946" providerId="LiveId" clId="{B2EA81DB-430C-4849-98F7-DBE1C4B53134}" dt="2021-06-19T00:32:16.452" v="15" actId="478"/>
          <ac:inkMkLst>
            <pc:docMk/>
            <pc:sldMk cId="552293413" sldId="345"/>
            <ac:inkMk id="85" creationId="{5B74B997-BF5F-47AD-9F20-C5A8FBD15F09}"/>
          </ac:inkMkLst>
        </pc:inkChg>
        <pc:inkChg chg="del">
          <ac:chgData name="Josh Franco" userId="822d8fe80610f946" providerId="LiveId" clId="{B2EA81DB-430C-4849-98F7-DBE1C4B53134}" dt="2021-06-19T00:32:16.452" v="15" actId="478"/>
          <ac:inkMkLst>
            <pc:docMk/>
            <pc:sldMk cId="552293413" sldId="345"/>
            <ac:inkMk id="88" creationId="{B186B8D8-8F4D-4823-8357-22DE135A2336}"/>
          </ac:inkMkLst>
        </pc:inkChg>
        <pc:inkChg chg="del">
          <ac:chgData name="Josh Franco" userId="822d8fe80610f946" providerId="LiveId" clId="{B2EA81DB-430C-4849-98F7-DBE1C4B53134}" dt="2021-06-19T00:32:16.452" v="15" actId="478"/>
          <ac:inkMkLst>
            <pc:docMk/>
            <pc:sldMk cId="552293413" sldId="345"/>
            <ac:inkMk id="92" creationId="{A55DF2DC-08BF-4169-AD07-544EBAF659DB}"/>
          </ac:inkMkLst>
        </pc:inkChg>
        <pc:inkChg chg="del">
          <ac:chgData name="Josh Franco" userId="822d8fe80610f946" providerId="LiveId" clId="{B2EA81DB-430C-4849-98F7-DBE1C4B53134}" dt="2021-06-19T00:32:16.452" v="15" actId="478"/>
          <ac:inkMkLst>
            <pc:docMk/>
            <pc:sldMk cId="552293413" sldId="345"/>
            <ac:inkMk id="95" creationId="{DDF1EE67-741E-44AF-9E31-E360B0A7AE18}"/>
          </ac:inkMkLst>
        </pc:inkChg>
        <pc:inkChg chg="del">
          <ac:chgData name="Josh Franco" userId="822d8fe80610f946" providerId="LiveId" clId="{B2EA81DB-430C-4849-98F7-DBE1C4B53134}" dt="2021-06-19T00:32:16.452" v="15" actId="478"/>
          <ac:inkMkLst>
            <pc:docMk/>
            <pc:sldMk cId="552293413" sldId="345"/>
            <ac:inkMk id="96" creationId="{971491E7-00C0-4AD2-AE4A-1F151622E34B}"/>
          </ac:inkMkLst>
        </pc:inkChg>
        <pc:inkChg chg="del">
          <ac:chgData name="Josh Franco" userId="822d8fe80610f946" providerId="LiveId" clId="{B2EA81DB-430C-4849-98F7-DBE1C4B53134}" dt="2021-06-19T00:32:16.452" v="15" actId="478"/>
          <ac:inkMkLst>
            <pc:docMk/>
            <pc:sldMk cId="552293413" sldId="345"/>
            <ac:inkMk id="98" creationId="{5405721E-D9B9-4A73-A462-DEE792104E22}"/>
          </ac:inkMkLst>
        </pc:inkChg>
        <pc:inkChg chg="del">
          <ac:chgData name="Josh Franco" userId="822d8fe80610f946" providerId="LiveId" clId="{B2EA81DB-430C-4849-98F7-DBE1C4B53134}" dt="2021-06-19T00:32:16.452" v="15" actId="478"/>
          <ac:inkMkLst>
            <pc:docMk/>
            <pc:sldMk cId="552293413" sldId="345"/>
            <ac:inkMk id="99" creationId="{9B55CD3F-10E6-46A7-B988-2EDB88B2AE93}"/>
          </ac:inkMkLst>
        </pc:inkChg>
        <pc:inkChg chg="del">
          <ac:chgData name="Josh Franco" userId="822d8fe80610f946" providerId="LiveId" clId="{B2EA81DB-430C-4849-98F7-DBE1C4B53134}" dt="2021-06-19T00:32:16.452" v="15" actId="478"/>
          <ac:inkMkLst>
            <pc:docMk/>
            <pc:sldMk cId="552293413" sldId="345"/>
            <ac:inkMk id="103" creationId="{2D25F1C0-35AE-4C97-9D3F-F5C349D066BD}"/>
          </ac:inkMkLst>
        </pc:inkChg>
        <pc:inkChg chg="del">
          <ac:chgData name="Josh Franco" userId="822d8fe80610f946" providerId="LiveId" clId="{B2EA81DB-430C-4849-98F7-DBE1C4B53134}" dt="2021-06-19T00:32:16.452" v="15" actId="478"/>
          <ac:inkMkLst>
            <pc:docMk/>
            <pc:sldMk cId="552293413" sldId="345"/>
            <ac:inkMk id="104" creationId="{9FCDA9DA-B007-4A6E-A69A-68050E1DCAC5}"/>
          </ac:inkMkLst>
        </pc:inkChg>
        <pc:inkChg chg="del">
          <ac:chgData name="Josh Franco" userId="822d8fe80610f946" providerId="LiveId" clId="{B2EA81DB-430C-4849-98F7-DBE1C4B53134}" dt="2021-06-19T00:32:16.452" v="15" actId="478"/>
          <ac:inkMkLst>
            <pc:docMk/>
            <pc:sldMk cId="552293413" sldId="345"/>
            <ac:inkMk id="105" creationId="{DB933C70-1AFC-4C10-9CD8-48D96FAD6E5F}"/>
          </ac:inkMkLst>
        </pc:inkChg>
        <pc:inkChg chg="del">
          <ac:chgData name="Josh Franco" userId="822d8fe80610f946" providerId="LiveId" clId="{B2EA81DB-430C-4849-98F7-DBE1C4B53134}" dt="2021-06-19T00:32:16.452" v="15" actId="478"/>
          <ac:inkMkLst>
            <pc:docMk/>
            <pc:sldMk cId="552293413" sldId="345"/>
            <ac:inkMk id="110" creationId="{15342BE7-C0BF-457C-B49F-854916DE954E}"/>
          </ac:inkMkLst>
        </pc:inkChg>
      </pc:sldChg>
    </pc:docChg>
  </pc:docChgLst>
  <pc:docChgLst>
    <pc:chgData name="Josh Franco" userId="822d8fe80610f946" providerId="LiveId" clId="{76F02DAF-1503-464B-A03E-BBCA8699D474}"/>
    <pc:docChg chg="undo custSel mod addSld delSld modSld">
      <pc:chgData name="Josh Franco" userId="822d8fe80610f946" providerId="LiveId" clId="{76F02DAF-1503-464B-A03E-BBCA8699D474}" dt="2020-07-08T03:53:02.620" v="1118" actId="20577"/>
      <pc:docMkLst>
        <pc:docMk/>
      </pc:docMkLst>
      <pc:sldChg chg="addSp modSp new mod modClrScheme chgLayout">
        <pc:chgData name="Josh Franco" userId="822d8fe80610f946" providerId="LiveId" clId="{76F02DAF-1503-464B-A03E-BBCA8699D474}" dt="2020-07-08T01:58:18.020" v="205" actId="20577"/>
        <pc:sldMkLst>
          <pc:docMk/>
          <pc:sldMk cId="1633019338" sldId="285"/>
        </pc:sldMkLst>
        <pc:spChg chg="mod ord">
          <ac:chgData name="Josh Franco" userId="822d8fe80610f946" providerId="LiveId" clId="{76F02DAF-1503-464B-A03E-BBCA8699D474}" dt="2020-07-08T01:58:18.020" v="205" actId="20577"/>
          <ac:spMkLst>
            <pc:docMk/>
            <pc:sldMk cId="1633019338" sldId="285"/>
            <ac:spMk id="2" creationId="{A0FE56A9-14FC-4C58-8A3F-EE1DF5B4CCDC}"/>
          </ac:spMkLst>
        </pc:spChg>
        <pc:spChg chg="mod ord">
          <ac:chgData name="Josh Franco" userId="822d8fe80610f946" providerId="LiveId" clId="{76F02DAF-1503-464B-A03E-BBCA8699D474}" dt="2020-07-08T01:55:52.679" v="192" actId="20577"/>
          <ac:spMkLst>
            <pc:docMk/>
            <pc:sldMk cId="1633019338" sldId="285"/>
            <ac:spMk id="3" creationId="{F389CD86-444B-4B2B-BFF5-903ECB66DF9E}"/>
          </ac:spMkLst>
        </pc:spChg>
        <pc:spChg chg="mod ord">
          <ac:chgData name="Josh Franco" userId="822d8fe80610f946" providerId="LiveId" clId="{76F02DAF-1503-464B-A03E-BBCA8699D474}" dt="2020-07-08T01:52:53.089" v="25" actId="700"/>
          <ac:spMkLst>
            <pc:docMk/>
            <pc:sldMk cId="1633019338" sldId="285"/>
            <ac:spMk id="4" creationId="{FDE730D0-65AE-4874-906B-5F2B6AABC0FB}"/>
          </ac:spMkLst>
        </pc:spChg>
        <pc:spChg chg="add mod ord">
          <ac:chgData name="Josh Franco" userId="822d8fe80610f946" providerId="LiveId" clId="{76F02DAF-1503-464B-A03E-BBCA8699D474}" dt="2020-07-08T01:55:14.087" v="119" actId="27636"/>
          <ac:spMkLst>
            <pc:docMk/>
            <pc:sldMk cId="1633019338" sldId="285"/>
            <ac:spMk id="5" creationId="{AE0E47AF-E3BB-44F9-83C6-84C077B0CA64}"/>
          </ac:spMkLst>
        </pc:spChg>
      </pc:sldChg>
      <pc:sldChg chg="modSp new mod">
        <pc:chgData name="Josh Franco" userId="822d8fe80610f946" providerId="LiveId" clId="{76F02DAF-1503-464B-A03E-BBCA8699D474}" dt="2020-07-08T02:16:07.141" v="376" actId="122"/>
        <pc:sldMkLst>
          <pc:docMk/>
          <pc:sldMk cId="3796122554" sldId="286"/>
        </pc:sldMkLst>
        <pc:spChg chg="mod">
          <ac:chgData name="Josh Franco" userId="822d8fe80610f946" providerId="LiveId" clId="{76F02DAF-1503-464B-A03E-BBCA8699D474}" dt="2020-07-08T02:15:28.518" v="224" actId="20577"/>
          <ac:spMkLst>
            <pc:docMk/>
            <pc:sldMk cId="3796122554" sldId="286"/>
            <ac:spMk id="2" creationId="{F95255EA-F72A-4F35-9708-58E63ACAAF2D}"/>
          </ac:spMkLst>
        </pc:spChg>
        <pc:spChg chg="mod">
          <ac:chgData name="Josh Franco" userId="822d8fe80610f946" providerId="LiveId" clId="{76F02DAF-1503-464B-A03E-BBCA8699D474}" dt="2020-07-08T02:16:07.141" v="376" actId="122"/>
          <ac:spMkLst>
            <pc:docMk/>
            <pc:sldMk cId="3796122554" sldId="286"/>
            <ac:spMk id="3" creationId="{A2B68EA1-72D9-42FC-AC4D-263FD804E459}"/>
          </ac:spMkLst>
        </pc:spChg>
      </pc:sldChg>
      <pc:sldChg chg="addSp delSp modSp new mod setBg modClrScheme setClrOvrMap chgLayout">
        <pc:chgData name="Josh Franco" userId="822d8fe80610f946" providerId="LiveId" clId="{76F02DAF-1503-464B-A03E-BBCA8699D474}" dt="2020-07-08T03:49:30.074" v="386" actId="26606"/>
        <pc:sldMkLst>
          <pc:docMk/>
          <pc:sldMk cId="761659848" sldId="287"/>
        </pc:sldMkLst>
        <pc:spChg chg="mod ord">
          <ac:chgData name="Josh Franco" userId="822d8fe80610f946" providerId="LiveId" clId="{76F02DAF-1503-464B-A03E-BBCA8699D474}" dt="2020-07-08T03:49:30.074" v="386" actId="26606"/>
          <ac:spMkLst>
            <pc:docMk/>
            <pc:sldMk cId="761659848" sldId="287"/>
            <ac:spMk id="2" creationId="{A603FCA0-B805-4F42-962E-B700BA78E0FA}"/>
          </ac:spMkLst>
        </pc:spChg>
        <pc:spChg chg="del">
          <ac:chgData name="Josh Franco" userId="822d8fe80610f946" providerId="LiveId" clId="{76F02DAF-1503-464B-A03E-BBCA8699D474}" dt="2020-07-08T03:49:25.623" v="384" actId="700"/>
          <ac:spMkLst>
            <pc:docMk/>
            <pc:sldMk cId="761659848" sldId="287"/>
            <ac:spMk id="3" creationId="{B6D2EA1B-E5AD-4DD2-B611-53626640DDDB}"/>
          </ac:spMkLst>
        </pc:spChg>
        <pc:spChg chg="mod ord">
          <ac:chgData name="Josh Franco" userId="822d8fe80610f946" providerId="LiveId" clId="{76F02DAF-1503-464B-A03E-BBCA8699D474}" dt="2020-07-08T03:49:30.074" v="386" actId="26606"/>
          <ac:spMkLst>
            <pc:docMk/>
            <pc:sldMk cId="761659848" sldId="287"/>
            <ac:spMk id="4" creationId="{FAC3A80B-FB96-42C8-9EC6-C956F527D21B}"/>
          </ac:spMkLst>
        </pc:spChg>
        <pc:spChg chg="add del mod ord">
          <ac:chgData name="Josh Franco" userId="822d8fe80610f946" providerId="LiveId" clId="{76F02DAF-1503-464B-A03E-BBCA8699D474}" dt="2020-07-08T03:49:27.945" v="385" actId="700"/>
          <ac:spMkLst>
            <pc:docMk/>
            <pc:sldMk cId="761659848" sldId="287"/>
            <ac:spMk id="5" creationId="{9741B23D-E4BC-48B3-9B14-E74E57184173}"/>
          </ac:spMkLst>
        </pc:spChg>
        <pc:spChg chg="add mod ord">
          <ac:chgData name="Josh Franco" userId="822d8fe80610f946" providerId="LiveId" clId="{76F02DAF-1503-464B-A03E-BBCA8699D474}" dt="2020-07-08T03:49:30.074" v="386" actId="26606"/>
          <ac:spMkLst>
            <pc:docMk/>
            <pc:sldMk cId="761659848" sldId="287"/>
            <ac:spMk id="6" creationId="{AEE21544-945F-4CAD-997E-5F5663C539EF}"/>
          </ac:spMkLst>
        </pc:spChg>
        <pc:spChg chg="add">
          <ac:chgData name="Josh Franco" userId="822d8fe80610f946" providerId="LiveId" clId="{76F02DAF-1503-464B-A03E-BBCA8699D474}" dt="2020-07-08T03:49:30.074" v="386" actId="26606"/>
          <ac:spMkLst>
            <pc:docMk/>
            <pc:sldMk cId="761659848" sldId="287"/>
            <ac:spMk id="11" creationId="{23522FE7-5A29-4EF6-B1EF-2CA55748A772}"/>
          </ac:spMkLst>
        </pc:spChg>
        <pc:spChg chg="add">
          <ac:chgData name="Josh Franco" userId="822d8fe80610f946" providerId="LiveId" clId="{76F02DAF-1503-464B-A03E-BBCA8699D474}" dt="2020-07-08T03:49:30.074" v="386" actId="26606"/>
          <ac:spMkLst>
            <pc:docMk/>
            <pc:sldMk cId="761659848" sldId="287"/>
            <ac:spMk id="19" creationId="{1C69834E-5EEE-4D61-833E-04928896454C}"/>
          </ac:spMkLst>
        </pc:spChg>
        <pc:spChg chg="add">
          <ac:chgData name="Josh Franco" userId="822d8fe80610f946" providerId="LiveId" clId="{76F02DAF-1503-464B-A03E-BBCA8699D474}" dt="2020-07-08T03:49:30.074" v="386" actId="26606"/>
          <ac:spMkLst>
            <pc:docMk/>
            <pc:sldMk cId="761659848" sldId="287"/>
            <ac:spMk id="21" creationId="{58E5D9BA-46E7-4BFA-9C74-75495BF6F54D}"/>
          </ac:spMkLst>
        </pc:spChg>
        <pc:spChg chg="add">
          <ac:chgData name="Josh Franco" userId="822d8fe80610f946" providerId="LiveId" clId="{76F02DAF-1503-464B-A03E-BBCA8699D474}" dt="2020-07-08T03:49:30.074" v="386" actId="26606"/>
          <ac:spMkLst>
            <pc:docMk/>
            <pc:sldMk cId="761659848" sldId="287"/>
            <ac:spMk id="23" creationId="{5B033D76-5800-44B6-AFE9-EE2106935115}"/>
          </ac:spMkLst>
        </pc:spChg>
        <pc:spChg chg="add">
          <ac:chgData name="Josh Franco" userId="822d8fe80610f946" providerId="LiveId" clId="{76F02DAF-1503-464B-A03E-BBCA8699D474}" dt="2020-07-08T03:49:30.074" v="386" actId="26606"/>
          <ac:spMkLst>
            <pc:docMk/>
            <pc:sldMk cId="761659848" sldId="287"/>
            <ac:spMk id="25" creationId="{522D6F85-FFBA-4F81-AEE5-AAA17CB7AA98}"/>
          </ac:spMkLst>
        </pc:spChg>
        <pc:spChg chg="add">
          <ac:chgData name="Josh Franco" userId="822d8fe80610f946" providerId="LiveId" clId="{76F02DAF-1503-464B-A03E-BBCA8699D474}" dt="2020-07-08T03:49:30.074" v="386" actId="26606"/>
          <ac:spMkLst>
            <pc:docMk/>
            <pc:sldMk cId="761659848" sldId="287"/>
            <ac:spMk id="27" creationId="{13B31514-E6DF-4357-9EEA-EFB7983080DA}"/>
          </ac:spMkLst>
        </pc:spChg>
        <pc:picChg chg="add">
          <ac:chgData name="Josh Franco" userId="822d8fe80610f946" providerId="LiveId" clId="{76F02DAF-1503-464B-A03E-BBCA8699D474}" dt="2020-07-08T03:49:30.074" v="386" actId="26606"/>
          <ac:picMkLst>
            <pc:docMk/>
            <pc:sldMk cId="761659848" sldId="287"/>
            <ac:picMk id="13" creationId="{C2192E09-EBC7-416C-B887-DFF915D7F43D}"/>
          </ac:picMkLst>
        </pc:picChg>
        <pc:picChg chg="add">
          <ac:chgData name="Josh Franco" userId="822d8fe80610f946" providerId="LiveId" clId="{76F02DAF-1503-464B-A03E-BBCA8699D474}" dt="2020-07-08T03:49:30.074" v="386" actId="26606"/>
          <ac:picMkLst>
            <pc:docMk/>
            <pc:sldMk cId="761659848" sldId="287"/>
            <ac:picMk id="29" creationId="{4C401D57-600A-4C91-AC9A-14CA1ED6F7D8}"/>
          </ac:picMkLst>
        </pc:picChg>
        <pc:cxnChg chg="add">
          <ac:chgData name="Josh Franco" userId="822d8fe80610f946" providerId="LiveId" clId="{76F02DAF-1503-464B-A03E-BBCA8699D474}" dt="2020-07-08T03:49:30.074" v="386" actId="26606"/>
          <ac:cxnSpMkLst>
            <pc:docMk/>
            <pc:sldMk cId="761659848" sldId="287"/>
            <ac:cxnSpMk id="15" creationId="{2924498D-E084-44BE-A196-CFCE35564350}"/>
          </ac:cxnSpMkLst>
        </pc:cxnChg>
        <pc:cxnChg chg="add">
          <ac:chgData name="Josh Franco" userId="822d8fe80610f946" providerId="LiveId" clId="{76F02DAF-1503-464B-A03E-BBCA8699D474}" dt="2020-07-08T03:49:30.074" v="386" actId="26606"/>
          <ac:cxnSpMkLst>
            <pc:docMk/>
            <pc:sldMk cId="761659848" sldId="287"/>
            <ac:cxnSpMk id="17" creationId="{3BBC7667-C352-4842-9AFD-E5C16AD002F4}"/>
          </ac:cxnSpMkLst>
        </pc:cxnChg>
        <pc:cxnChg chg="add">
          <ac:chgData name="Josh Franco" userId="822d8fe80610f946" providerId="LiveId" clId="{76F02DAF-1503-464B-A03E-BBCA8699D474}" dt="2020-07-08T03:49:30.074" v="386" actId="26606"/>
          <ac:cxnSpMkLst>
            <pc:docMk/>
            <pc:sldMk cId="761659848" sldId="287"/>
            <ac:cxnSpMk id="31" creationId="{412BDC66-00FA-4A3F-9BC7-BE05FF7705F8}"/>
          </ac:cxnSpMkLst>
        </pc:cxnChg>
      </pc:sldChg>
      <pc:sldChg chg="addSp delSp modSp new mod modClrScheme chgLayout">
        <pc:chgData name="Josh Franco" userId="822d8fe80610f946" providerId="LiveId" clId="{76F02DAF-1503-464B-A03E-BBCA8699D474}" dt="2020-07-08T03:53:02.620" v="1118" actId="20577"/>
        <pc:sldMkLst>
          <pc:docMk/>
          <pc:sldMk cId="684783319" sldId="288"/>
        </pc:sldMkLst>
        <pc:spChg chg="del mod ord">
          <ac:chgData name="Josh Franco" userId="822d8fe80610f946" providerId="LiveId" clId="{76F02DAF-1503-464B-A03E-BBCA8699D474}" dt="2020-07-08T03:49:38.905" v="390" actId="700"/>
          <ac:spMkLst>
            <pc:docMk/>
            <pc:sldMk cId="684783319" sldId="288"/>
            <ac:spMk id="2" creationId="{333C8079-A03D-4FDE-AC3C-80B78B24D6B8}"/>
          </ac:spMkLst>
        </pc:spChg>
        <pc:spChg chg="del mod ord">
          <ac:chgData name="Josh Franco" userId="822d8fe80610f946" providerId="LiveId" clId="{76F02DAF-1503-464B-A03E-BBCA8699D474}" dt="2020-07-08T03:49:38.905" v="390" actId="700"/>
          <ac:spMkLst>
            <pc:docMk/>
            <pc:sldMk cId="684783319" sldId="288"/>
            <ac:spMk id="3" creationId="{CB504BDB-B645-4D3F-AC40-79A9E8C6861E}"/>
          </ac:spMkLst>
        </pc:spChg>
        <pc:spChg chg="mod ord">
          <ac:chgData name="Josh Franco" userId="822d8fe80610f946" providerId="LiveId" clId="{76F02DAF-1503-464B-A03E-BBCA8699D474}" dt="2020-07-08T03:49:38.905" v="390" actId="700"/>
          <ac:spMkLst>
            <pc:docMk/>
            <pc:sldMk cId="684783319" sldId="288"/>
            <ac:spMk id="4" creationId="{8A8390AF-F386-4919-9627-5A3D666C7FF4}"/>
          </ac:spMkLst>
        </pc:spChg>
        <pc:spChg chg="add mod ord">
          <ac:chgData name="Josh Franco" userId="822d8fe80610f946" providerId="LiveId" clId="{76F02DAF-1503-464B-A03E-BBCA8699D474}" dt="2020-07-08T03:51:37.571" v="846" actId="20577"/>
          <ac:spMkLst>
            <pc:docMk/>
            <pc:sldMk cId="684783319" sldId="288"/>
            <ac:spMk id="5" creationId="{BEAE1F06-4740-4A73-A2A8-90A68678D97D}"/>
          </ac:spMkLst>
        </pc:spChg>
        <pc:spChg chg="add mod ord">
          <ac:chgData name="Josh Franco" userId="822d8fe80610f946" providerId="LiveId" clId="{76F02DAF-1503-464B-A03E-BBCA8699D474}" dt="2020-07-08T03:53:02.620" v="1118" actId="20577"/>
          <ac:spMkLst>
            <pc:docMk/>
            <pc:sldMk cId="684783319" sldId="288"/>
            <ac:spMk id="6" creationId="{B49B0466-898B-4546-BE16-89598143DF28}"/>
          </ac:spMkLst>
        </pc:spChg>
      </pc:sldChg>
      <pc:sldChg chg="new del">
        <pc:chgData name="Josh Franco" userId="822d8fe80610f946" providerId="LiveId" clId="{76F02DAF-1503-464B-A03E-BBCA8699D474}" dt="2020-07-08T03:49:37.294" v="389" actId="680"/>
        <pc:sldMkLst>
          <pc:docMk/>
          <pc:sldMk cId="1893819672" sldId="289"/>
        </pc:sldMkLst>
      </pc:sldChg>
    </pc:docChg>
  </pc:docChgLst>
  <pc:docChgLst>
    <pc:chgData name="Josh Franco" userId="822d8fe80610f946" providerId="LiveId" clId="{14CDE533-137C-4B0E-B782-6DBD93ACA0E4}"/>
    <pc:docChg chg="undo redo custSel mod addSld delSld modSld sldOrd addSection delSection modSection">
      <pc:chgData name="Josh Franco" userId="822d8fe80610f946" providerId="LiveId" clId="{14CDE533-137C-4B0E-B782-6DBD93ACA0E4}" dt="2020-12-14T05:16:59.102" v="3621" actId="20577"/>
      <pc:docMkLst>
        <pc:docMk/>
      </pc:docMkLst>
      <pc:sldChg chg="addSp delSp modSp mod setBg setClrOvrMap">
        <pc:chgData name="Josh Franco" userId="822d8fe80610f946" providerId="LiveId" clId="{14CDE533-137C-4B0E-B782-6DBD93ACA0E4}" dt="2020-12-14T05:16:59.102" v="3621" actId="20577"/>
        <pc:sldMkLst>
          <pc:docMk/>
          <pc:sldMk cId="2445764902" sldId="256"/>
        </pc:sldMkLst>
        <pc:spChg chg="mod">
          <ac:chgData name="Josh Franco" userId="822d8fe80610f946" providerId="LiveId" clId="{14CDE533-137C-4B0E-B782-6DBD93ACA0E4}" dt="2020-08-08T03:27:32.037" v="46" actId="26606"/>
          <ac:spMkLst>
            <pc:docMk/>
            <pc:sldMk cId="2445764902" sldId="256"/>
            <ac:spMk id="2" creationId="{1D08632A-D73E-4B2B-B31D-351E367F7782}"/>
          </ac:spMkLst>
        </pc:spChg>
        <pc:spChg chg="mod">
          <ac:chgData name="Josh Franco" userId="822d8fe80610f946" providerId="LiveId" clId="{14CDE533-137C-4B0E-B782-6DBD93ACA0E4}" dt="2020-12-14T05:16:59.102" v="3621" actId="20577"/>
          <ac:spMkLst>
            <pc:docMk/>
            <pc:sldMk cId="2445764902" sldId="256"/>
            <ac:spMk id="3" creationId="{0FA727E9-61AD-4B49-B036-5CE4A351AA23}"/>
          </ac:spMkLst>
        </pc:spChg>
        <pc:spChg chg="mod">
          <ac:chgData name="Josh Franco" userId="822d8fe80610f946" providerId="LiveId" clId="{14CDE533-137C-4B0E-B782-6DBD93ACA0E4}" dt="2020-08-08T03:27:32.037" v="46" actId="26606"/>
          <ac:spMkLst>
            <pc:docMk/>
            <pc:sldMk cId="2445764902" sldId="256"/>
            <ac:spMk id="4" creationId="{CC98EC50-C2A1-48A2-B961-73B880DEF30F}"/>
          </ac:spMkLst>
        </pc:spChg>
        <pc:spChg chg="add del">
          <ac:chgData name="Josh Franco" userId="822d8fe80610f946" providerId="LiveId" clId="{14CDE533-137C-4B0E-B782-6DBD93ACA0E4}" dt="2020-08-08T03:27:26.844" v="43" actId="26606"/>
          <ac:spMkLst>
            <pc:docMk/>
            <pc:sldMk cId="2445764902" sldId="256"/>
            <ac:spMk id="7" creationId="{ECF9E76A-BE1D-4850-B32D-718810A42733}"/>
          </ac:spMkLst>
        </pc:spChg>
        <pc:spChg chg="add del">
          <ac:chgData name="Josh Franco" userId="822d8fe80610f946" providerId="LiveId" clId="{14CDE533-137C-4B0E-B782-6DBD93ACA0E4}" dt="2020-08-08T03:27:26.844" v="43" actId="26606"/>
          <ac:spMkLst>
            <pc:docMk/>
            <pc:sldMk cId="2445764902" sldId="256"/>
            <ac:spMk id="17" creationId="{926401C1-9077-49F4-BC8C-F2D7AAEDF88D}"/>
          </ac:spMkLst>
        </pc:spChg>
        <pc:spChg chg="add del">
          <ac:chgData name="Josh Franco" userId="822d8fe80610f946" providerId="LiveId" clId="{14CDE533-137C-4B0E-B782-6DBD93ACA0E4}" dt="2020-08-08T03:27:32.008" v="45" actId="26606"/>
          <ac:spMkLst>
            <pc:docMk/>
            <pc:sldMk cId="2445764902" sldId="256"/>
            <ac:spMk id="24" creationId="{8BC298DB-2D5C-40A1-9A78-6B4A12198A9B}"/>
          </ac:spMkLst>
        </pc:spChg>
        <pc:spChg chg="add del">
          <ac:chgData name="Josh Franco" userId="822d8fe80610f946" providerId="LiveId" clId="{14CDE533-137C-4B0E-B782-6DBD93ACA0E4}" dt="2020-08-08T03:27:32.008" v="45" actId="26606"/>
          <ac:spMkLst>
            <pc:docMk/>
            <pc:sldMk cId="2445764902" sldId="256"/>
            <ac:spMk id="25" creationId="{35C2355B-7CE9-4192-9142-A41CA0A0C08B}"/>
          </ac:spMkLst>
        </pc:spChg>
        <pc:spChg chg="add">
          <ac:chgData name="Josh Franco" userId="822d8fe80610f946" providerId="LiveId" clId="{14CDE533-137C-4B0E-B782-6DBD93ACA0E4}" dt="2020-08-08T03:27:32.037" v="46" actId="26606"/>
          <ac:spMkLst>
            <pc:docMk/>
            <pc:sldMk cId="2445764902" sldId="256"/>
            <ac:spMk id="30" creationId="{8175EAF0-48CE-49F4-B56C-B82955AA63FF}"/>
          </ac:spMkLst>
        </pc:spChg>
        <pc:spChg chg="add">
          <ac:chgData name="Josh Franco" userId="822d8fe80610f946" providerId="LiveId" clId="{14CDE533-137C-4B0E-B782-6DBD93ACA0E4}" dt="2020-08-08T03:27:32.037" v="46" actId="26606"/>
          <ac:spMkLst>
            <pc:docMk/>
            <pc:sldMk cId="2445764902" sldId="256"/>
            <ac:spMk id="31" creationId="{F4C9E375-D6B0-462B-82F1-D3EC62906765}"/>
          </ac:spMkLst>
        </pc:spChg>
        <pc:grpChg chg="add del">
          <ac:chgData name="Josh Franco" userId="822d8fe80610f946" providerId="LiveId" clId="{14CDE533-137C-4B0E-B782-6DBD93ACA0E4}" dt="2020-08-08T03:27:26.844" v="43" actId="26606"/>
          <ac:grpSpMkLst>
            <pc:docMk/>
            <pc:sldMk cId="2445764902" sldId="256"/>
            <ac:grpSpMk id="14" creationId="{6F4DCDBC-53A5-4E64-9410-90FAC8F19A6B}"/>
          </ac:grpSpMkLst>
        </pc:grpChg>
        <pc:grpChg chg="add">
          <ac:chgData name="Josh Franco" userId="822d8fe80610f946" providerId="LiveId" clId="{14CDE533-137C-4B0E-B782-6DBD93ACA0E4}" dt="2020-08-08T03:27:32.037" v="46" actId="26606"/>
          <ac:grpSpMkLst>
            <pc:docMk/>
            <pc:sldMk cId="2445764902" sldId="256"/>
            <ac:grpSpMk id="32" creationId="{E2603107-74B9-41ED-A864-525D7D7047AD}"/>
          </ac:grpSpMkLst>
        </pc:grpChg>
        <pc:picChg chg="mod ord">
          <ac:chgData name="Josh Franco" userId="822d8fe80610f946" providerId="LiveId" clId="{14CDE533-137C-4B0E-B782-6DBD93ACA0E4}" dt="2020-08-08T03:27:32.037" v="46" actId="26606"/>
          <ac:picMkLst>
            <pc:docMk/>
            <pc:sldMk cId="2445764902" sldId="256"/>
            <ac:picMk id="5" creationId="{2262A07E-D869-4C2A-B722-D89C6706B2AB}"/>
          </ac:picMkLst>
        </pc:picChg>
        <pc:picChg chg="add del">
          <ac:chgData name="Josh Franco" userId="822d8fe80610f946" providerId="LiveId" clId="{14CDE533-137C-4B0E-B782-6DBD93ACA0E4}" dt="2020-08-08T03:27:26.844" v="43" actId="26606"/>
          <ac:picMkLst>
            <pc:docMk/>
            <pc:sldMk cId="2445764902" sldId="256"/>
            <ac:picMk id="20" creationId="{F03E1F11-377D-4B2D-857A-B5FC620E1422}"/>
          </ac:picMkLst>
        </pc:picChg>
        <pc:picChg chg="add del">
          <ac:chgData name="Josh Franco" userId="822d8fe80610f946" providerId="LiveId" clId="{14CDE533-137C-4B0E-B782-6DBD93ACA0E4}" dt="2020-08-08T03:27:32.008" v="45" actId="26606"/>
          <ac:picMkLst>
            <pc:docMk/>
            <pc:sldMk cId="2445764902" sldId="256"/>
            <ac:picMk id="27" creationId="{45CE2E7C-6AA3-4710-825D-4CDDF788C7BC}"/>
          </ac:picMkLst>
        </pc:picChg>
        <pc:picChg chg="add">
          <ac:chgData name="Josh Franco" userId="822d8fe80610f946" providerId="LiveId" clId="{14CDE533-137C-4B0E-B782-6DBD93ACA0E4}" dt="2020-08-08T03:27:32.037" v="46" actId="26606"/>
          <ac:picMkLst>
            <pc:docMk/>
            <pc:sldMk cId="2445764902" sldId="256"/>
            <ac:picMk id="34" creationId="{0972F198-BBC2-4369-B014-8A6CC8F44973}"/>
          </ac:picMkLst>
        </pc:picChg>
        <pc:cxnChg chg="add del">
          <ac:chgData name="Josh Franco" userId="822d8fe80610f946" providerId="LiveId" clId="{14CDE533-137C-4B0E-B782-6DBD93ACA0E4}" dt="2020-08-08T03:27:26.844" v="43" actId="26606"/>
          <ac:cxnSpMkLst>
            <pc:docMk/>
            <pc:sldMk cId="2445764902" sldId="256"/>
            <ac:cxnSpMk id="18" creationId="{10736E1A-F5DA-490E-93F3-6B41FD17D187}"/>
          </ac:cxnSpMkLst>
        </pc:cxnChg>
        <pc:cxnChg chg="add del">
          <ac:chgData name="Josh Franco" userId="822d8fe80610f946" providerId="LiveId" clId="{14CDE533-137C-4B0E-B782-6DBD93ACA0E4}" dt="2020-08-08T03:27:26.844" v="43" actId="26606"/>
          <ac:cxnSpMkLst>
            <pc:docMk/>
            <pc:sldMk cId="2445764902" sldId="256"/>
            <ac:cxnSpMk id="22" creationId="{DF0BC6F4-2CDB-4CCF-BDC9-F976C39B889F}"/>
          </ac:cxnSpMkLst>
        </pc:cxnChg>
        <pc:cxnChg chg="add del">
          <ac:chgData name="Josh Franco" userId="822d8fe80610f946" providerId="LiveId" clId="{14CDE533-137C-4B0E-B782-6DBD93ACA0E4}" dt="2020-08-08T03:27:32.008" v="45" actId="26606"/>
          <ac:cxnSpMkLst>
            <pc:docMk/>
            <pc:sldMk cId="2445764902" sldId="256"/>
            <ac:cxnSpMk id="26" creationId="{06D05ED8-39E4-42F8-92CB-704C2BD0D215}"/>
          </ac:cxnSpMkLst>
        </pc:cxnChg>
        <pc:cxnChg chg="add del">
          <ac:chgData name="Josh Franco" userId="822d8fe80610f946" providerId="LiveId" clId="{14CDE533-137C-4B0E-B782-6DBD93ACA0E4}" dt="2020-08-08T03:27:32.008" v="45" actId="26606"/>
          <ac:cxnSpMkLst>
            <pc:docMk/>
            <pc:sldMk cId="2445764902" sldId="256"/>
            <ac:cxnSpMk id="28" creationId="{3256C6C3-0EDC-4651-AB37-9F26CFAA6C86}"/>
          </ac:cxnSpMkLst>
        </pc:cxnChg>
        <pc:cxnChg chg="add">
          <ac:chgData name="Josh Franco" userId="822d8fe80610f946" providerId="LiveId" clId="{14CDE533-137C-4B0E-B782-6DBD93ACA0E4}" dt="2020-08-08T03:27:32.037" v="46" actId="26606"/>
          <ac:cxnSpMkLst>
            <pc:docMk/>
            <pc:sldMk cId="2445764902" sldId="256"/>
            <ac:cxnSpMk id="33" creationId="{2B788CC7-8F6B-4224-89AE-39A6B06A873C}"/>
          </ac:cxnSpMkLst>
        </pc:cxnChg>
        <pc:cxnChg chg="add">
          <ac:chgData name="Josh Franco" userId="822d8fe80610f946" providerId="LiveId" clId="{14CDE533-137C-4B0E-B782-6DBD93ACA0E4}" dt="2020-08-08T03:27:32.037" v="46" actId="26606"/>
          <ac:cxnSpMkLst>
            <pc:docMk/>
            <pc:sldMk cId="2445764902" sldId="256"/>
            <ac:cxnSpMk id="35" creationId="{72B3B27E-140E-4C73-B427-1D8D6D6D7B26}"/>
          </ac:cxnSpMkLst>
        </pc:cxnChg>
      </pc:sldChg>
      <pc:sldChg chg="addSp delSp modSp mod setBg">
        <pc:chgData name="Josh Franco" userId="822d8fe80610f946" providerId="LiveId" clId="{14CDE533-137C-4B0E-B782-6DBD93ACA0E4}" dt="2020-10-10T18:32:20.026" v="3368" actId="26606"/>
        <pc:sldMkLst>
          <pc:docMk/>
          <pc:sldMk cId="2511033587" sldId="257"/>
        </pc:sldMkLst>
        <pc:spChg chg="mod">
          <ac:chgData name="Josh Franco" userId="822d8fe80610f946" providerId="LiveId" clId="{14CDE533-137C-4B0E-B782-6DBD93ACA0E4}" dt="2020-10-10T18:32:20.026" v="3368" actId="26606"/>
          <ac:spMkLst>
            <pc:docMk/>
            <pc:sldMk cId="2511033587" sldId="257"/>
            <ac:spMk id="2" creationId="{033E6F93-E863-4213-AB0D-0E5598D4F7C8}"/>
          </ac:spMkLst>
        </pc:spChg>
        <pc:spChg chg="mod ord">
          <ac:chgData name="Josh Franco" userId="822d8fe80610f946" providerId="LiveId" clId="{14CDE533-137C-4B0E-B782-6DBD93ACA0E4}" dt="2020-10-10T18:32:20.026" v="3368" actId="26606"/>
          <ac:spMkLst>
            <pc:docMk/>
            <pc:sldMk cId="2511033587" sldId="257"/>
            <ac:spMk id="3" creationId="{FB24793B-EFA5-4B24-BDE8-F8DB4808152F}"/>
          </ac:spMkLst>
        </pc:spChg>
        <pc:spChg chg="mod">
          <ac:chgData name="Josh Franco" userId="822d8fe80610f946" providerId="LiveId" clId="{14CDE533-137C-4B0E-B782-6DBD93ACA0E4}" dt="2020-10-10T18:32:20.026" v="3368" actId="26606"/>
          <ac:spMkLst>
            <pc:docMk/>
            <pc:sldMk cId="2511033587" sldId="257"/>
            <ac:spMk id="4" creationId="{7EB8952B-9AB0-4EEB-A106-9DD49DDBA8E9}"/>
          </ac:spMkLst>
        </pc:spChg>
        <pc:spChg chg="add del mod ord">
          <ac:chgData name="Josh Franco" userId="822d8fe80610f946" providerId="LiveId" clId="{14CDE533-137C-4B0E-B782-6DBD93ACA0E4}" dt="2020-10-10T18:32:20.026" v="3368" actId="26606"/>
          <ac:spMkLst>
            <pc:docMk/>
            <pc:sldMk cId="2511033587" sldId="257"/>
            <ac:spMk id="7" creationId="{0F466BE5-7CA7-4B2B-BC5C-C4924D8A39F6}"/>
          </ac:spMkLst>
        </pc:spChg>
        <pc:spChg chg="add del">
          <ac:chgData name="Josh Franco" userId="822d8fe80610f946" providerId="LiveId" clId="{14CDE533-137C-4B0E-B782-6DBD93ACA0E4}" dt="2020-10-10T18:32:20.019" v="3367" actId="26606"/>
          <ac:spMkLst>
            <pc:docMk/>
            <pc:sldMk cId="2511033587" sldId="257"/>
            <ac:spMk id="13" creationId="{29C51009-A09A-4689-8E6C-F8FC99E6A840}"/>
          </ac:spMkLst>
        </pc:spChg>
        <pc:spChg chg="add">
          <ac:chgData name="Josh Franco" userId="822d8fe80610f946" providerId="LiveId" clId="{14CDE533-137C-4B0E-B782-6DBD93ACA0E4}" dt="2020-10-10T18:32:20.026" v="3368" actId="26606"/>
          <ac:spMkLst>
            <pc:docMk/>
            <pc:sldMk cId="2511033587" sldId="257"/>
            <ac:spMk id="17" creationId="{F63C748C-967B-4A7B-A90F-3EDD0F485AC6}"/>
          </ac:spMkLst>
        </pc:spChg>
        <pc:spChg chg="add">
          <ac:chgData name="Josh Franco" userId="822d8fe80610f946" providerId="LiveId" clId="{14CDE533-137C-4B0E-B782-6DBD93ACA0E4}" dt="2020-10-10T18:32:20.026" v="3368" actId="26606"/>
          <ac:spMkLst>
            <pc:docMk/>
            <pc:sldMk cId="2511033587" sldId="257"/>
            <ac:spMk id="18" creationId="{C0143637-4934-44E4-B909-BAF1E7B27972}"/>
          </ac:spMkLst>
        </pc:spChg>
        <pc:graphicFrameChg chg="add del">
          <ac:chgData name="Josh Franco" userId="822d8fe80610f946" providerId="LiveId" clId="{14CDE533-137C-4B0E-B782-6DBD93ACA0E4}" dt="2020-10-10T18:32:17.186" v="3365" actId="26606"/>
          <ac:graphicFrameMkLst>
            <pc:docMk/>
            <pc:sldMk cId="2511033587" sldId="257"/>
            <ac:graphicFrameMk id="11" creationId="{C6D18522-105F-49FF-8A30-AE417A2B7B18}"/>
          </ac:graphicFrameMkLst>
        </pc:graphicFrameChg>
        <pc:cxnChg chg="add del">
          <ac:chgData name="Josh Franco" userId="822d8fe80610f946" providerId="LiveId" clId="{14CDE533-137C-4B0E-B782-6DBD93ACA0E4}" dt="2020-10-10T18:32:20.019" v="3367" actId="26606"/>
          <ac:cxnSpMkLst>
            <pc:docMk/>
            <pc:sldMk cId="2511033587" sldId="257"/>
            <ac:cxnSpMk id="15" creationId="{9EC65442-F244-409C-BF44-C5D6472E810A}"/>
          </ac:cxnSpMkLst>
        </pc:cxnChg>
      </pc:sldChg>
      <pc:sldChg chg="modSp mod ord">
        <pc:chgData name="Josh Franco" userId="822d8fe80610f946" providerId="LiveId" clId="{14CDE533-137C-4B0E-B782-6DBD93ACA0E4}" dt="2020-10-16T02:19:03.372" v="3402" actId="20578"/>
        <pc:sldMkLst>
          <pc:docMk/>
          <pc:sldMk cId="2358229462" sldId="258"/>
        </pc:sldMkLst>
        <pc:spChg chg="mod">
          <ac:chgData name="Josh Franco" userId="822d8fe80610f946" providerId="LiveId" clId="{14CDE533-137C-4B0E-B782-6DBD93ACA0E4}" dt="2020-08-08T03:25:52.363" v="5" actId="27636"/>
          <ac:spMkLst>
            <pc:docMk/>
            <pc:sldMk cId="2358229462" sldId="258"/>
            <ac:spMk id="3" creationId="{94558561-6903-4A9B-BFBA-4824624358DB}"/>
          </ac:spMkLst>
        </pc:spChg>
      </pc:sldChg>
      <pc:sldChg chg="modSp mod ord">
        <pc:chgData name="Josh Franco" userId="822d8fe80610f946" providerId="LiveId" clId="{14CDE533-137C-4B0E-B782-6DBD93ACA0E4}" dt="2020-10-16T02:19:03.009" v="3401" actId="20578"/>
        <pc:sldMkLst>
          <pc:docMk/>
          <pc:sldMk cId="505461224" sldId="259"/>
        </pc:sldMkLst>
        <pc:spChg chg="mod">
          <ac:chgData name="Josh Franco" userId="822d8fe80610f946" providerId="LiveId" clId="{14CDE533-137C-4B0E-B782-6DBD93ACA0E4}" dt="2020-08-08T03:26:01.063" v="7" actId="27636"/>
          <ac:spMkLst>
            <pc:docMk/>
            <pc:sldMk cId="505461224" sldId="259"/>
            <ac:spMk id="3" creationId="{F1F1FC7F-36D4-4379-A95F-E523A6E20879}"/>
          </ac:spMkLst>
        </pc:spChg>
      </pc:sldChg>
      <pc:sldChg chg="modSp mod ord">
        <pc:chgData name="Josh Franco" userId="822d8fe80610f946" providerId="LiveId" clId="{14CDE533-137C-4B0E-B782-6DBD93ACA0E4}" dt="2020-10-16T02:19:02.702" v="3400" actId="20578"/>
        <pc:sldMkLst>
          <pc:docMk/>
          <pc:sldMk cId="3106819761" sldId="260"/>
        </pc:sldMkLst>
        <pc:spChg chg="mod">
          <ac:chgData name="Josh Franco" userId="822d8fe80610f946" providerId="LiveId" clId="{14CDE533-137C-4B0E-B782-6DBD93ACA0E4}" dt="2020-08-08T03:26:11.813" v="9" actId="27636"/>
          <ac:spMkLst>
            <pc:docMk/>
            <pc:sldMk cId="3106819761" sldId="260"/>
            <ac:spMk id="3" creationId="{4ADC35B5-8B1F-43CC-871D-D5894C49AC16}"/>
          </ac:spMkLst>
        </pc:spChg>
      </pc:sldChg>
      <pc:sldChg chg="ord">
        <pc:chgData name="Josh Franco" userId="822d8fe80610f946" providerId="LiveId" clId="{14CDE533-137C-4B0E-B782-6DBD93ACA0E4}" dt="2020-10-16T02:19:01.929" v="3397" actId="20578"/>
        <pc:sldMkLst>
          <pc:docMk/>
          <pc:sldMk cId="783068214" sldId="261"/>
        </pc:sldMkLst>
      </pc:sldChg>
      <pc:sldChg chg="ord">
        <pc:chgData name="Josh Franco" userId="822d8fe80610f946" providerId="LiveId" clId="{14CDE533-137C-4B0E-B782-6DBD93ACA0E4}" dt="2020-10-16T02:19:01.697" v="3396" actId="20578"/>
        <pc:sldMkLst>
          <pc:docMk/>
          <pc:sldMk cId="956050690" sldId="262"/>
        </pc:sldMkLst>
      </pc:sldChg>
      <pc:sldChg chg="modSp del mod">
        <pc:chgData name="Josh Franco" userId="822d8fe80610f946" providerId="LiveId" clId="{14CDE533-137C-4B0E-B782-6DBD93ACA0E4}" dt="2020-10-10T17:53:09.131" v="248" actId="47"/>
        <pc:sldMkLst>
          <pc:docMk/>
          <pc:sldMk cId="140510498" sldId="266"/>
        </pc:sldMkLst>
        <pc:picChg chg="mod">
          <ac:chgData name="Josh Franco" userId="822d8fe80610f946" providerId="LiveId" clId="{14CDE533-137C-4B0E-B782-6DBD93ACA0E4}" dt="2020-08-19T02:09:24.504" v="48" actId="1076"/>
          <ac:picMkLst>
            <pc:docMk/>
            <pc:sldMk cId="140510498" sldId="266"/>
            <ac:picMk id="3" creationId="{1BE0BE6F-7507-4E26-A76B-8F81EAC2236E}"/>
          </ac:picMkLst>
        </pc:picChg>
      </pc:sldChg>
      <pc:sldChg chg="modSp mod">
        <pc:chgData name="Josh Franco" userId="822d8fe80610f946" providerId="LiveId" clId="{14CDE533-137C-4B0E-B782-6DBD93ACA0E4}" dt="2020-10-10T18:04:46.634" v="344" actId="20577"/>
        <pc:sldMkLst>
          <pc:docMk/>
          <pc:sldMk cId="1888479030" sldId="268"/>
        </pc:sldMkLst>
        <pc:spChg chg="mod">
          <ac:chgData name="Josh Franco" userId="822d8fe80610f946" providerId="LiveId" clId="{14CDE533-137C-4B0E-B782-6DBD93ACA0E4}" dt="2020-10-10T18:04:46.634" v="344" actId="20577"/>
          <ac:spMkLst>
            <pc:docMk/>
            <pc:sldMk cId="1888479030" sldId="268"/>
            <ac:spMk id="3" creationId="{B9A3CE7C-581B-480A-A614-C79A81C095AA}"/>
          </ac:spMkLst>
        </pc:spChg>
      </pc:sldChg>
      <pc:sldChg chg="modSp mod">
        <pc:chgData name="Josh Franco" userId="822d8fe80610f946" providerId="LiveId" clId="{14CDE533-137C-4B0E-B782-6DBD93ACA0E4}" dt="2020-10-10T18:04:57.976" v="345" actId="20577"/>
        <pc:sldMkLst>
          <pc:docMk/>
          <pc:sldMk cId="1825691027" sldId="269"/>
        </pc:sldMkLst>
        <pc:spChg chg="mod">
          <ac:chgData name="Josh Franco" userId="822d8fe80610f946" providerId="LiveId" clId="{14CDE533-137C-4B0E-B782-6DBD93ACA0E4}" dt="2020-10-10T18:04:57.976" v="345" actId="20577"/>
          <ac:spMkLst>
            <pc:docMk/>
            <pc:sldMk cId="1825691027" sldId="269"/>
            <ac:spMk id="3" creationId="{3E2EFC28-29BE-42FB-92C4-D9BD8EEA5F45}"/>
          </ac:spMkLst>
        </pc:spChg>
      </pc:sldChg>
      <pc:sldChg chg="addSp delSp modSp mod">
        <pc:chgData name="Josh Franco" userId="822d8fe80610f946" providerId="LiveId" clId="{14CDE533-137C-4B0E-B782-6DBD93ACA0E4}" dt="2020-10-10T18:05:10.965" v="346" actId="478"/>
        <pc:sldMkLst>
          <pc:docMk/>
          <pc:sldMk cId="2670532399" sldId="275"/>
        </pc:sldMkLst>
        <pc:grpChg chg="del mod">
          <ac:chgData name="Josh Franco" userId="822d8fe80610f946" providerId="LiveId" clId="{14CDE533-137C-4B0E-B782-6DBD93ACA0E4}" dt="2020-10-10T18:05:10.965" v="346" actId="478"/>
          <ac:grpSpMkLst>
            <pc:docMk/>
            <pc:sldMk cId="2670532399" sldId="275"/>
            <ac:grpSpMk id="11" creationId="{63A8FD28-4475-4775-8143-0B7F3A41D8B0}"/>
          </ac:grpSpMkLst>
        </pc:grpChg>
        <pc:inkChg chg="add mod">
          <ac:chgData name="Josh Franco" userId="822d8fe80610f946" providerId="LiveId" clId="{14CDE533-137C-4B0E-B782-6DBD93ACA0E4}" dt="2020-08-19T02:48:51.041" v="54"/>
          <ac:inkMkLst>
            <pc:docMk/>
            <pc:sldMk cId="2670532399" sldId="275"/>
            <ac:inkMk id="3" creationId="{55F47D55-A984-4449-9614-DCE46927A5DF}"/>
          </ac:inkMkLst>
        </pc:inkChg>
        <pc:inkChg chg="add mod">
          <ac:chgData name="Josh Franco" userId="822d8fe80610f946" providerId="LiveId" clId="{14CDE533-137C-4B0E-B782-6DBD93ACA0E4}" dt="2020-08-19T02:48:51.041" v="54"/>
          <ac:inkMkLst>
            <pc:docMk/>
            <pc:sldMk cId="2670532399" sldId="275"/>
            <ac:inkMk id="5" creationId="{7F9DA19F-DD77-459A-8BF7-5A51EF4BD887}"/>
          </ac:inkMkLst>
        </pc:inkChg>
        <pc:inkChg chg="add mod">
          <ac:chgData name="Josh Franco" userId="822d8fe80610f946" providerId="LiveId" clId="{14CDE533-137C-4B0E-B782-6DBD93ACA0E4}" dt="2020-08-19T02:48:51.041" v="54"/>
          <ac:inkMkLst>
            <pc:docMk/>
            <pc:sldMk cId="2670532399" sldId="275"/>
            <ac:inkMk id="7" creationId="{07F98DDF-BA8F-4E1A-ABEB-C689C2CF2EB0}"/>
          </ac:inkMkLst>
        </pc:inkChg>
        <pc:inkChg chg="add mod">
          <ac:chgData name="Josh Franco" userId="822d8fe80610f946" providerId="LiveId" clId="{14CDE533-137C-4B0E-B782-6DBD93ACA0E4}" dt="2020-08-19T02:48:51.041" v="54"/>
          <ac:inkMkLst>
            <pc:docMk/>
            <pc:sldMk cId="2670532399" sldId="275"/>
            <ac:inkMk id="8" creationId="{614A4DC0-CB27-4D80-8E2C-05E9A1E8B543}"/>
          </ac:inkMkLst>
        </pc:inkChg>
        <pc:inkChg chg="add mod">
          <ac:chgData name="Josh Franco" userId="822d8fe80610f946" providerId="LiveId" clId="{14CDE533-137C-4B0E-B782-6DBD93ACA0E4}" dt="2020-08-19T02:48:51.041" v="54"/>
          <ac:inkMkLst>
            <pc:docMk/>
            <pc:sldMk cId="2670532399" sldId="275"/>
            <ac:inkMk id="9" creationId="{9748FABE-34E4-4479-B3B1-2AD4365388B2}"/>
          </ac:inkMkLst>
        </pc:inkChg>
      </pc:sldChg>
      <pc:sldChg chg="addSp delSp modSp mod">
        <pc:chgData name="Josh Franco" userId="822d8fe80610f946" providerId="LiveId" clId="{14CDE533-137C-4B0E-B782-6DBD93ACA0E4}" dt="2020-10-10T18:05:24.353" v="355" actId="478"/>
        <pc:sldMkLst>
          <pc:docMk/>
          <pc:sldMk cId="1067527150" sldId="276"/>
        </pc:sldMkLst>
        <pc:spChg chg="add del">
          <ac:chgData name="Josh Franco" userId="822d8fe80610f946" providerId="LiveId" clId="{14CDE533-137C-4B0E-B782-6DBD93ACA0E4}" dt="2020-10-10T18:05:19.738" v="352" actId="478"/>
          <ac:spMkLst>
            <pc:docMk/>
            <pc:sldMk cId="1067527150" sldId="276"/>
            <ac:spMk id="2" creationId="{0977230D-D7B0-4622-B2B1-9E8E2CA491C0}"/>
          </ac:spMkLst>
        </pc:spChg>
        <pc:spChg chg="add del mod">
          <ac:chgData name="Josh Franco" userId="822d8fe80610f946" providerId="LiveId" clId="{14CDE533-137C-4B0E-B782-6DBD93ACA0E4}" dt="2020-10-10T18:05:19.738" v="352" actId="478"/>
          <ac:spMkLst>
            <pc:docMk/>
            <pc:sldMk cId="1067527150" sldId="276"/>
            <ac:spMk id="36" creationId="{947F1216-CB4B-4F48-B411-B80F05FFD44A}"/>
          </ac:spMkLst>
        </pc:spChg>
        <pc:grpChg chg="del mod">
          <ac:chgData name="Josh Franco" userId="822d8fe80610f946" providerId="LiveId" clId="{14CDE533-137C-4B0E-B782-6DBD93ACA0E4}" dt="2020-10-10T18:05:21.794" v="353" actId="478"/>
          <ac:grpSpMkLst>
            <pc:docMk/>
            <pc:sldMk cId="1067527150" sldId="276"/>
            <ac:grpSpMk id="11" creationId="{0B2A18E7-1963-469B-8016-6A7F3B3A39E8}"/>
          </ac:grpSpMkLst>
        </pc:grpChg>
        <pc:grpChg chg="del mod">
          <ac:chgData name="Josh Franco" userId="822d8fe80610f946" providerId="LiveId" clId="{14CDE533-137C-4B0E-B782-6DBD93ACA0E4}" dt="2020-10-10T18:05:24.353" v="355" actId="478"/>
          <ac:grpSpMkLst>
            <pc:docMk/>
            <pc:sldMk cId="1067527150" sldId="276"/>
            <ac:grpSpMk id="21" creationId="{EB2CAED0-125F-4F94-A42D-EF399715F104}"/>
          </ac:grpSpMkLst>
        </pc:grpChg>
        <pc:grpChg chg="del mod">
          <ac:chgData name="Josh Franco" userId="822d8fe80610f946" providerId="LiveId" clId="{14CDE533-137C-4B0E-B782-6DBD93ACA0E4}" dt="2020-10-10T18:05:23.566" v="354" actId="478"/>
          <ac:grpSpMkLst>
            <pc:docMk/>
            <pc:sldMk cId="1067527150" sldId="276"/>
            <ac:grpSpMk id="22" creationId="{B3F02E98-9C07-44D7-8CA5-3A2BD5C59D4B}"/>
          </ac:grpSpMkLst>
        </pc:grpChg>
        <pc:grpChg chg="del mod">
          <ac:chgData name="Josh Franco" userId="822d8fe80610f946" providerId="LiveId" clId="{14CDE533-137C-4B0E-B782-6DBD93ACA0E4}" dt="2020-10-10T18:05:15.182" v="347" actId="478"/>
          <ac:grpSpMkLst>
            <pc:docMk/>
            <pc:sldMk cId="1067527150" sldId="276"/>
            <ac:grpSpMk id="25" creationId="{BC38E4A8-EEFE-44D2-B8F5-3F3829952436}"/>
          </ac:grpSpMkLst>
        </pc:grpChg>
        <pc:grpChg chg="del mod">
          <ac:chgData name="Josh Franco" userId="822d8fe80610f946" providerId="LiveId" clId="{14CDE533-137C-4B0E-B782-6DBD93ACA0E4}" dt="2020-10-10T18:05:16.679" v="348" actId="478"/>
          <ac:grpSpMkLst>
            <pc:docMk/>
            <pc:sldMk cId="1067527150" sldId="276"/>
            <ac:grpSpMk id="28" creationId="{C016F489-01A0-49B6-81B8-E7C9DF77E845}"/>
          </ac:grpSpMkLst>
        </pc:grpChg>
        <pc:grpChg chg="del mod">
          <ac:chgData name="Josh Franco" userId="822d8fe80610f946" providerId="LiveId" clId="{14CDE533-137C-4B0E-B782-6DBD93ACA0E4}" dt="2020-10-10T18:05:17.862" v="350" actId="478"/>
          <ac:grpSpMkLst>
            <pc:docMk/>
            <pc:sldMk cId="1067527150" sldId="276"/>
            <ac:grpSpMk id="32" creationId="{9D558616-73AA-4D0A-9425-2EA5686B0E82}"/>
          </ac:grpSpMkLst>
        </pc:grpChg>
        <pc:grpChg chg="del mod">
          <ac:chgData name="Josh Franco" userId="822d8fe80610f946" providerId="LiveId" clId="{14CDE533-137C-4B0E-B782-6DBD93ACA0E4}" dt="2020-10-10T18:05:17.279" v="349" actId="478"/>
          <ac:grpSpMkLst>
            <pc:docMk/>
            <pc:sldMk cId="1067527150" sldId="276"/>
            <ac:grpSpMk id="34" creationId="{1B8DA54E-9CC7-4A5F-A6FA-DCE8165799DF}"/>
          </ac:grpSpMkLst>
        </pc:grpChg>
        <pc:graphicFrameChg chg="mod">
          <ac:chgData name="Josh Franco" userId="822d8fe80610f946" providerId="LiveId" clId="{14CDE533-137C-4B0E-B782-6DBD93ACA0E4}" dt="2020-08-26T02:26:34.090" v="118" actId="20577"/>
          <ac:graphicFrameMkLst>
            <pc:docMk/>
            <pc:sldMk cId="1067527150" sldId="276"/>
            <ac:graphicFrameMk id="6" creationId="{74DB3E85-407C-4E45-BED6-66FF56CD1BC4}"/>
          </ac:graphicFrameMkLst>
        </pc:graphicFrameChg>
        <pc:inkChg chg="add mod">
          <ac:chgData name="Josh Franco" userId="822d8fe80610f946" providerId="LiveId" clId="{14CDE533-137C-4B0E-B782-6DBD93ACA0E4}" dt="2020-08-19T02:51:31.335" v="60"/>
          <ac:inkMkLst>
            <pc:docMk/>
            <pc:sldMk cId="1067527150" sldId="276"/>
            <ac:inkMk id="3" creationId="{C1E958D3-9CFD-4D4E-A2C6-0998F79F3AF7}"/>
          </ac:inkMkLst>
        </pc:inkChg>
        <pc:inkChg chg="add mod">
          <ac:chgData name="Josh Franco" userId="822d8fe80610f946" providerId="LiveId" clId="{14CDE533-137C-4B0E-B782-6DBD93ACA0E4}" dt="2020-08-19T02:51:31.335" v="60"/>
          <ac:inkMkLst>
            <pc:docMk/>
            <pc:sldMk cId="1067527150" sldId="276"/>
            <ac:inkMk id="5" creationId="{218576E2-1C47-426A-BF4D-1D9393F23B32}"/>
          </ac:inkMkLst>
        </pc:inkChg>
        <pc:inkChg chg="add mod">
          <ac:chgData name="Josh Franco" userId="822d8fe80610f946" providerId="LiveId" clId="{14CDE533-137C-4B0E-B782-6DBD93ACA0E4}" dt="2020-08-19T02:51:31.335" v="60"/>
          <ac:inkMkLst>
            <pc:docMk/>
            <pc:sldMk cId="1067527150" sldId="276"/>
            <ac:inkMk id="7" creationId="{27C79176-ABD9-49C3-B815-451CF7F9DC82}"/>
          </ac:inkMkLst>
        </pc:inkChg>
        <pc:inkChg chg="add mod">
          <ac:chgData name="Josh Franco" userId="822d8fe80610f946" providerId="LiveId" clId="{14CDE533-137C-4B0E-B782-6DBD93ACA0E4}" dt="2020-08-19T02:51:31.335" v="60"/>
          <ac:inkMkLst>
            <pc:docMk/>
            <pc:sldMk cId="1067527150" sldId="276"/>
            <ac:inkMk id="8" creationId="{E8136F96-4EDB-4981-BA5D-8C9829CC354C}"/>
          </ac:inkMkLst>
        </pc:inkChg>
        <pc:inkChg chg="add mod">
          <ac:chgData name="Josh Franco" userId="822d8fe80610f946" providerId="LiveId" clId="{14CDE533-137C-4B0E-B782-6DBD93ACA0E4}" dt="2020-08-19T02:51:31.335" v="60"/>
          <ac:inkMkLst>
            <pc:docMk/>
            <pc:sldMk cId="1067527150" sldId="276"/>
            <ac:inkMk id="9" creationId="{CFEA1C7C-76BB-43E7-9F7D-2149E97B7A28}"/>
          </ac:inkMkLst>
        </pc:inkChg>
        <pc:inkChg chg="add mod">
          <ac:chgData name="Josh Franco" userId="822d8fe80610f946" providerId="LiveId" clId="{14CDE533-137C-4B0E-B782-6DBD93ACA0E4}" dt="2020-08-19T02:51:35.789" v="65"/>
          <ac:inkMkLst>
            <pc:docMk/>
            <pc:sldMk cId="1067527150" sldId="276"/>
            <ac:inkMk id="13" creationId="{887F1FAA-608D-4A53-8D86-BDBC6B079F88}"/>
          </ac:inkMkLst>
        </pc:inkChg>
        <pc:inkChg chg="add mod">
          <ac:chgData name="Josh Franco" userId="822d8fe80610f946" providerId="LiveId" clId="{14CDE533-137C-4B0E-B782-6DBD93ACA0E4}" dt="2020-08-19T02:51:35.789" v="65"/>
          <ac:inkMkLst>
            <pc:docMk/>
            <pc:sldMk cId="1067527150" sldId="276"/>
            <ac:inkMk id="15" creationId="{03DF353A-EF11-4CCD-B4BB-C6B5C6CE4142}"/>
          </ac:inkMkLst>
        </pc:inkChg>
        <pc:inkChg chg="add mod">
          <ac:chgData name="Josh Franco" userId="822d8fe80610f946" providerId="LiveId" clId="{14CDE533-137C-4B0E-B782-6DBD93ACA0E4}" dt="2020-08-19T02:51:35.789" v="65"/>
          <ac:inkMkLst>
            <pc:docMk/>
            <pc:sldMk cId="1067527150" sldId="276"/>
            <ac:inkMk id="17" creationId="{9DA13E8A-7983-4D86-BAA2-5B43178C30B2}"/>
          </ac:inkMkLst>
        </pc:inkChg>
        <pc:inkChg chg="add mod">
          <ac:chgData name="Josh Franco" userId="822d8fe80610f946" providerId="LiveId" clId="{14CDE533-137C-4B0E-B782-6DBD93ACA0E4}" dt="2020-08-19T02:51:35.789" v="65"/>
          <ac:inkMkLst>
            <pc:docMk/>
            <pc:sldMk cId="1067527150" sldId="276"/>
            <ac:inkMk id="19" creationId="{3C192FEF-8EA7-4D94-B762-B6CE8DDE1B42}"/>
          </ac:inkMkLst>
        </pc:inkChg>
        <pc:inkChg chg="add mod">
          <ac:chgData name="Josh Franco" userId="822d8fe80610f946" providerId="LiveId" clId="{14CDE533-137C-4B0E-B782-6DBD93ACA0E4}" dt="2020-08-19T02:51:42.131" v="68"/>
          <ac:inkMkLst>
            <pc:docMk/>
            <pc:sldMk cId="1067527150" sldId="276"/>
            <ac:inkMk id="23" creationId="{8623CE16-5C59-4A7A-852B-B43C6B25C9FC}"/>
          </ac:inkMkLst>
        </pc:inkChg>
        <pc:inkChg chg="add mod">
          <ac:chgData name="Josh Franco" userId="822d8fe80610f946" providerId="LiveId" clId="{14CDE533-137C-4B0E-B782-6DBD93ACA0E4}" dt="2020-08-19T02:51:42.131" v="68"/>
          <ac:inkMkLst>
            <pc:docMk/>
            <pc:sldMk cId="1067527150" sldId="276"/>
            <ac:inkMk id="24" creationId="{80E450FA-C774-47D2-A5B0-3147DB165EA7}"/>
          </ac:inkMkLst>
        </pc:inkChg>
        <pc:inkChg chg="add mod">
          <ac:chgData name="Josh Franco" userId="822d8fe80610f946" providerId="LiveId" clId="{14CDE533-137C-4B0E-B782-6DBD93ACA0E4}" dt="2020-08-19T02:51:44.054" v="71"/>
          <ac:inkMkLst>
            <pc:docMk/>
            <pc:sldMk cId="1067527150" sldId="276"/>
            <ac:inkMk id="26" creationId="{0C971D4E-4C5B-4C9B-A2C8-9107C77841EB}"/>
          </ac:inkMkLst>
        </pc:inkChg>
        <pc:inkChg chg="add mod">
          <ac:chgData name="Josh Franco" userId="822d8fe80610f946" providerId="LiveId" clId="{14CDE533-137C-4B0E-B782-6DBD93ACA0E4}" dt="2020-08-19T02:51:44.054" v="71"/>
          <ac:inkMkLst>
            <pc:docMk/>
            <pc:sldMk cId="1067527150" sldId="276"/>
            <ac:inkMk id="27" creationId="{3F0B8702-EB09-419A-8B2F-336C0E6F414F}"/>
          </ac:inkMkLst>
        </pc:inkChg>
        <pc:inkChg chg="add mod">
          <ac:chgData name="Josh Franco" userId="822d8fe80610f946" providerId="LiveId" clId="{14CDE533-137C-4B0E-B782-6DBD93ACA0E4}" dt="2020-08-19T02:51:46.932" v="75"/>
          <ac:inkMkLst>
            <pc:docMk/>
            <pc:sldMk cId="1067527150" sldId="276"/>
            <ac:inkMk id="29" creationId="{C1FF41DF-F014-455B-9A7C-6DB2E3D43C8C}"/>
          </ac:inkMkLst>
        </pc:inkChg>
        <pc:inkChg chg="add mod">
          <ac:chgData name="Josh Franco" userId="822d8fe80610f946" providerId="LiveId" clId="{14CDE533-137C-4B0E-B782-6DBD93ACA0E4}" dt="2020-08-19T02:51:46.932" v="75"/>
          <ac:inkMkLst>
            <pc:docMk/>
            <pc:sldMk cId="1067527150" sldId="276"/>
            <ac:inkMk id="30" creationId="{214E1441-076A-4CCA-B5AE-09301E7D1F6F}"/>
          </ac:inkMkLst>
        </pc:inkChg>
        <pc:inkChg chg="add mod">
          <ac:chgData name="Josh Franco" userId="822d8fe80610f946" providerId="LiveId" clId="{14CDE533-137C-4B0E-B782-6DBD93ACA0E4}" dt="2020-08-19T02:51:47.912" v="77"/>
          <ac:inkMkLst>
            <pc:docMk/>
            <pc:sldMk cId="1067527150" sldId="276"/>
            <ac:inkMk id="31" creationId="{421202D3-CA83-4FC5-9EA2-F1BA917CDF75}"/>
          </ac:inkMkLst>
        </pc:inkChg>
        <pc:inkChg chg="add mod">
          <ac:chgData name="Josh Franco" userId="822d8fe80610f946" providerId="LiveId" clId="{14CDE533-137C-4B0E-B782-6DBD93ACA0E4}" dt="2020-08-19T02:51:47.912" v="77"/>
          <ac:inkMkLst>
            <pc:docMk/>
            <pc:sldMk cId="1067527150" sldId="276"/>
            <ac:inkMk id="33" creationId="{176A43F2-57E6-43C1-957A-A42F9614DD4C}"/>
          </ac:inkMkLst>
        </pc:inkChg>
      </pc:sldChg>
      <pc:sldChg chg="addSp delSp modSp mod">
        <pc:chgData name="Josh Franco" userId="822d8fe80610f946" providerId="LiveId" clId="{14CDE533-137C-4B0E-B782-6DBD93ACA0E4}" dt="2020-10-10T18:05:30.745" v="360" actId="478"/>
        <pc:sldMkLst>
          <pc:docMk/>
          <pc:sldMk cId="3268558016" sldId="277"/>
        </pc:sldMkLst>
        <pc:grpChg chg="del mod">
          <ac:chgData name="Josh Franco" userId="822d8fe80610f946" providerId="LiveId" clId="{14CDE533-137C-4B0E-B782-6DBD93ACA0E4}" dt="2020-10-10T18:05:26.729" v="356" actId="478"/>
          <ac:grpSpMkLst>
            <pc:docMk/>
            <pc:sldMk cId="3268558016" sldId="277"/>
            <ac:grpSpMk id="9" creationId="{13448A89-EEF4-4F41-A222-5016C547FCD3}"/>
          </ac:grpSpMkLst>
        </pc:grpChg>
        <pc:grpChg chg="del mod">
          <ac:chgData name="Josh Franco" userId="822d8fe80610f946" providerId="LiveId" clId="{14CDE533-137C-4B0E-B782-6DBD93ACA0E4}" dt="2020-10-10T18:05:27.482" v="357" actId="478"/>
          <ac:grpSpMkLst>
            <pc:docMk/>
            <pc:sldMk cId="3268558016" sldId="277"/>
            <ac:grpSpMk id="16" creationId="{AD56D920-9716-4233-9F6A-D641EC0C380F}"/>
          </ac:grpSpMkLst>
        </pc:grpChg>
        <pc:grpChg chg="del mod">
          <ac:chgData name="Josh Franco" userId="822d8fe80610f946" providerId="LiveId" clId="{14CDE533-137C-4B0E-B782-6DBD93ACA0E4}" dt="2020-10-10T18:05:30.745" v="360" actId="478"/>
          <ac:grpSpMkLst>
            <pc:docMk/>
            <pc:sldMk cId="3268558016" sldId="277"/>
            <ac:grpSpMk id="22" creationId="{8959E163-1B8D-4094-9A8D-FC3791C2EE41}"/>
          </ac:grpSpMkLst>
        </pc:grpChg>
        <pc:inkChg chg="add del">
          <ac:chgData name="Josh Franco" userId="822d8fe80610f946" providerId="LiveId" clId="{14CDE533-137C-4B0E-B782-6DBD93ACA0E4}" dt="2020-10-10T18:05:29.418" v="359" actId="478"/>
          <ac:inkMkLst>
            <pc:docMk/>
            <pc:sldMk cId="3268558016" sldId="277"/>
            <ac:inkMk id="3" creationId="{C5A305C5-7C6D-420B-A86F-1FF1248DCD19}"/>
          </ac:inkMkLst>
        </pc:inkChg>
        <pc:inkChg chg="add del">
          <ac:chgData name="Josh Franco" userId="822d8fe80610f946" providerId="LiveId" clId="{14CDE533-137C-4B0E-B782-6DBD93ACA0E4}" dt="2020-10-10T18:05:28.635" v="358" actId="478"/>
          <ac:inkMkLst>
            <pc:docMk/>
            <pc:sldMk cId="3268558016" sldId="277"/>
            <ac:inkMk id="5" creationId="{25ABA5FA-4964-4FE7-861A-310FCAAF604E}"/>
          </ac:inkMkLst>
        </pc:inkChg>
        <pc:inkChg chg="add mod">
          <ac:chgData name="Josh Franco" userId="822d8fe80610f946" providerId="LiveId" clId="{14CDE533-137C-4B0E-B782-6DBD93ACA0E4}" dt="2020-08-26T02:42:14.477" v="206"/>
          <ac:inkMkLst>
            <pc:docMk/>
            <pc:sldMk cId="3268558016" sldId="277"/>
            <ac:inkMk id="7" creationId="{D10E369F-BA84-46A2-99BD-B9FA22AFFFC5}"/>
          </ac:inkMkLst>
        </pc:inkChg>
        <pc:inkChg chg="add mod">
          <ac:chgData name="Josh Franco" userId="822d8fe80610f946" providerId="LiveId" clId="{14CDE533-137C-4B0E-B782-6DBD93ACA0E4}" dt="2020-08-26T02:42:14.477" v="206"/>
          <ac:inkMkLst>
            <pc:docMk/>
            <pc:sldMk cId="3268558016" sldId="277"/>
            <ac:inkMk id="8" creationId="{82FE34D9-FE4D-45DE-948C-9706118AD4ED}"/>
          </ac:inkMkLst>
        </pc:inkChg>
        <pc:inkChg chg="add mod">
          <ac:chgData name="Josh Franco" userId="822d8fe80610f946" providerId="LiveId" clId="{14CDE533-137C-4B0E-B782-6DBD93ACA0E4}" dt="2020-08-26T02:42:34.889" v="213"/>
          <ac:inkMkLst>
            <pc:docMk/>
            <pc:sldMk cId="3268558016" sldId="277"/>
            <ac:inkMk id="10" creationId="{B9E022F3-8239-4093-A345-00AA0D1DE176}"/>
          </ac:inkMkLst>
        </pc:inkChg>
        <pc:inkChg chg="add mod">
          <ac:chgData name="Josh Franco" userId="822d8fe80610f946" providerId="LiveId" clId="{14CDE533-137C-4B0E-B782-6DBD93ACA0E4}" dt="2020-08-26T02:42:34.889" v="213"/>
          <ac:inkMkLst>
            <pc:docMk/>
            <pc:sldMk cId="3268558016" sldId="277"/>
            <ac:inkMk id="11" creationId="{6A6DC40D-A121-40B2-B74A-06279CC8071F}"/>
          </ac:inkMkLst>
        </pc:inkChg>
        <pc:inkChg chg="add mod">
          <ac:chgData name="Josh Franco" userId="822d8fe80610f946" providerId="LiveId" clId="{14CDE533-137C-4B0E-B782-6DBD93ACA0E4}" dt="2020-08-26T02:42:34.889" v="213"/>
          <ac:inkMkLst>
            <pc:docMk/>
            <pc:sldMk cId="3268558016" sldId="277"/>
            <ac:inkMk id="12" creationId="{FFBF7912-8C13-4543-AB18-296F0747D331}"/>
          </ac:inkMkLst>
        </pc:inkChg>
        <pc:inkChg chg="add mod">
          <ac:chgData name="Josh Franco" userId="822d8fe80610f946" providerId="LiveId" clId="{14CDE533-137C-4B0E-B782-6DBD93ACA0E4}" dt="2020-08-26T02:42:34.889" v="213"/>
          <ac:inkMkLst>
            <pc:docMk/>
            <pc:sldMk cId="3268558016" sldId="277"/>
            <ac:inkMk id="13" creationId="{8745D386-438C-4484-B9CB-0B076EE0B9E7}"/>
          </ac:inkMkLst>
        </pc:inkChg>
        <pc:inkChg chg="add mod">
          <ac:chgData name="Josh Franco" userId="822d8fe80610f946" providerId="LiveId" clId="{14CDE533-137C-4B0E-B782-6DBD93ACA0E4}" dt="2020-08-26T02:42:34.889" v="213"/>
          <ac:inkMkLst>
            <pc:docMk/>
            <pc:sldMk cId="3268558016" sldId="277"/>
            <ac:inkMk id="14" creationId="{56DC24F8-3B24-41B6-B8EA-77B678792ACB}"/>
          </ac:inkMkLst>
        </pc:inkChg>
        <pc:inkChg chg="add mod">
          <ac:chgData name="Josh Franco" userId="822d8fe80610f946" providerId="LiveId" clId="{14CDE533-137C-4B0E-B782-6DBD93ACA0E4}" dt="2020-08-26T02:42:34.889" v="213"/>
          <ac:inkMkLst>
            <pc:docMk/>
            <pc:sldMk cId="3268558016" sldId="277"/>
            <ac:inkMk id="15" creationId="{B40821C1-C9D1-4259-81C3-50AFDABB77F3}"/>
          </ac:inkMkLst>
        </pc:inkChg>
        <pc:inkChg chg="add mod">
          <ac:chgData name="Josh Franco" userId="822d8fe80610f946" providerId="LiveId" clId="{14CDE533-137C-4B0E-B782-6DBD93ACA0E4}" dt="2020-08-26T02:42:37.971" v="219"/>
          <ac:inkMkLst>
            <pc:docMk/>
            <pc:sldMk cId="3268558016" sldId="277"/>
            <ac:inkMk id="17" creationId="{FEEF84D7-8EDA-4B2B-87F8-E85D3D2A6F0D}"/>
          </ac:inkMkLst>
        </pc:inkChg>
        <pc:inkChg chg="add mod">
          <ac:chgData name="Josh Franco" userId="822d8fe80610f946" providerId="LiveId" clId="{14CDE533-137C-4B0E-B782-6DBD93ACA0E4}" dt="2020-08-26T02:42:37.971" v="219"/>
          <ac:inkMkLst>
            <pc:docMk/>
            <pc:sldMk cId="3268558016" sldId="277"/>
            <ac:inkMk id="18" creationId="{76401948-655E-4295-8831-77F6513972A8}"/>
          </ac:inkMkLst>
        </pc:inkChg>
        <pc:inkChg chg="add mod">
          <ac:chgData name="Josh Franco" userId="822d8fe80610f946" providerId="LiveId" clId="{14CDE533-137C-4B0E-B782-6DBD93ACA0E4}" dt="2020-08-26T02:42:37.971" v="219"/>
          <ac:inkMkLst>
            <pc:docMk/>
            <pc:sldMk cId="3268558016" sldId="277"/>
            <ac:inkMk id="19" creationId="{90C669C5-91F1-4F0F-A661-82E617EF7682}"/>
          </ac:inkMkLst>
        </pc:inkChg>
        <pc:inkChg chg="add mod">
          <ac:chgData name="Josh Franco" userId="822d8fe80610f946" providerId="LiveId" clId="{14CDE533-137C-4B0E-B782-6DBD93ACA0E4}" dt="2020-08-26T02:42:37.971" v="219"/>
          <ac:inkMkLst>
            <pc:docMk/>
            <pc:sldMk cId="3268558016" sldId="277"/>
            <ac:inkMk id="20" creationId="{A9EA3E5B-45B1-4212-AE99-3DEA45941C55}"/>
          </ac:inkMkLst>
        </pc:inkChg>
        <pc:inkChg chg="add mod">
          <ac:chgData name="Josh Franco" userId="822d8fe80610f946" providerId="LiveId" clId="{14CDE533-137C-4B0E-B782-6DBD93ACA0E4}" dt="2020-08-26T02:42:37.971" v="219"/>
          <ac:inkMkLst>
            <pc:docMk/>
            <pc:sldMk cId="3268558016" sldId="277"/>
            <ac:inkMk id="21" creationId="{3E9F9745-9DB3-404F-A0FD-289D815D7EDA}"/>
          </ac:inkMkLst>
        </pc:inkChg>
      </pc:sldChg>
      <pc:sldChg chg="modSp mod">
        <pc:chgData name="Josh Franco" userId="822d8fe80610f946" providerId="LiveId" clId="{14CDE533-137C-4B0E-B782-6DBD93ACA0E4}" dt="2020-10-10T18:40:51.136" v="3375" actId="20577"/>
        <pc:sldMkLst>
          <pc:docMk/>
          <pc:sldMk cId="1845297936" sldId="283"/>
        </pc:sldMkLst>
        <pc:spChg chg="mod">
          <ac:chgData name="Josh Franco" userId="822d8fe80610f946" providerId="LiveId" clId="{14CDE533-137C-4B0E-B782-6DBD93ACA0E4}" dt="2020-10-10T18:40:51.136" v="3375" actId="20577"/>
          <ac:spMkLst>
            <pc:docMk/>
            <pc:sldMk cId="1845297936" sldId="283"/>
            <ac:spMk id="10" creationId="{23522FE7-5A29-4EF6-B1EF-2CA55748A772}"/>
          </ac:spMkLst>
        </pc:spChg>
      </pc:sldChg>
      <pc:sldChg chg="addSp modSp mod">
        <pc:chgData name="Josh Franco" userId="822d8fe80610f946" providerId="LiveId" clId="{14CDE533-137C-4B0E-B782-6DBD93ACA0E4}" dt="2020-10-10T18:06:30.094" v="373" actId="208"/>
        <pc:sldMkLst>
          <pc:docMk/>
          <pc:sldMk cId="523611419" sldId="284"/>
        </pc:sldMkLst>
        <pc:spChg chg="add mod">
          <ac:chgData name="Josh Franco" userId="822d8fe80610f946" providerId="LiveId" clId="{14CDE533-137C-4B0E-B782-6DBD93ACA0E4}" dt="2020-10-10T18:06:30.094" v="373" actId="208"/>
          <ac:spMkLst>
            <pc:docMk/>
            <pc:sldMk cId="523611419" sldId="284"/>
            <ac:spMk id="2" creationId="{405DD832-3FC3-4892-B178-7EE7B6792468}"/>
          </ac:spMkLst>
        </pc:spChg>
        <pc:graphicFrameChg chg="mod">
          <ac:chgData name="Josh Franco" userId="822d8fe80610f946" providerId="LiveId" clId="{14CDE533-137C-4B0E-B782-6DBD93ACA0E4}" dt="2020-10-10T18:02:54.831" v="324" actId="20577"/>
          <ac:graphicFrameMkLst>
            <pc:docMk/>
            <pc:sldMk cId="523611419" sldId="284"/>
            <ac:graphicFrameMk id="7" creationId="{595C75C3-826A-45E1-9F55-A08996C1DD20}"/>
          </ac:graphicFrameMkLst>
        </pc:graphicFrameChg>
      </pc:sldChg>
      <pc:sldChg chg="addSp delSp modSp mod">
        <pc:chgData name="Josh Franco" userId="822d8fe80610f946" providerId="LiveId" clId="{14CDE533-137C-4B0E-B782-6DBD93ACA0E4}" dt="2020-08-26T02:40:47.951" v="202" actId="9405"/>
        <pc:sldMkLst>
          <pc:docMk/>
          <pc:sldMk cId="1633019338" sldId="285"/>
        </pc:sldMkLst>
        <pc:grpChg chg="del mod">
          <ac:chgData name="Josh Franco" userId="822d8fe80610f946" providerId="LiveId" clId="{14CDE533-137C-4B0E-B782-6DBD93ACA0E4}" dt="2020-08-19T02:58:25.241" v="94"/>
          <ac:grpSpMkLst>
            <pc:docMk/>
            <pc:sldMk cId="1633019338" sldId="285"/>
            <ac:grpSpMk id="16" creationId="{C6166021-2DE7-4933-97BC-3FC499E56E19}"/>
          </ac:grpSpMkLst>
        </pc:grpChg>
        <pc:grpChg chg="mod">
          <ac:chgData name="Josh Franco" userId="822d8fe80610f946" providerId="LiveId" clId="{14CDE533-137C-4B0E-B782-6DBD93ACA0E4}" dt="2020-08-26T02:36:10.320" v="128"/>
          <ac:grpSpMkLst>
            <pc:docMk/>
            <pc:sldMk cId="1633019338" sldId="285"/>
            <ac:grpSpMk id="17" creationId="{3838C87B-FF91-43C0-B7A4-3B1F43248CBA}"/>
          </ac:grpSpMkLst>
        </pc:grpChg>
        <pc:grpChg chg="del mod">
          <ac:chgData name="Josh Franco" userId="822d8fe80610f946" providerId="LiveId" clId="{14CDE533-137C-4B0E-B782-6DBD93ACA0E4}" dt="2020-08-19T02:58:25.241" v="94"/>
          <ac:grpSpMkLst>
            <pc:docMk/>
            <pc:sldMk cId="1633019338" sldId="285"/>
            <ac:grpSpMk id="17" creationId="{BCB70719-FD6C-4C54-A64A-FD71B05DEE0E}"/>
          </ac:grpSpMkLst>
        </pc:grpChg>
        <pc:grpChg chg="del mod">
          <ac:chgData name="Josh Franco" userId="822d8fe80610f946" providerId="LiveId" clId="{14CDE533-137C-4B0E-B782-6DBD93ACA0E4}" dt="2020-08-19T02:58:28.398" v="96"/>
          <ac:grpSpMkLst>
            <pc:docMk/>
            <pc:sldMk cId="1633019338" sldId="285"/>
            <ac:grpSpMk id="21" creationId="{257A2117-B65E-41D8-9DA3-25A56ED64ED5}"/>
          </ac:grpSpMkLst>
        </pc:grpChg>
        <pc:grpChg chg="del mod">
          <ac:chgData name="Josh Franco" userId="822d8fe80610f946" providerId="LiveId" clId="{14CDE533-137C-4B0E-B782-6DBD93ACA0E4}" dt="2020-08-26T02:35:54.263" v="124" actId="478"/>
          <ac:grpSpMkLst>
            <pc:docMk/>
            <pc:sldMk cId="1633019338" sldId="285"/>
            <ac:grpSpMk id="23" creationId="{AF3C3291-D92F-46D2-AFB0-BFA1FA31B3A1}"/>
          </ac:grpSpMkLst>
        </pc:grpChg>
        <pc:grpChg chg="del mod">
          <ac:chgData name="Josh Franco" userId="822d8fe80610f946" providerId="LiveId" clId="{14CDE533-137C-4B0E-B782-6DBD93ACA0E4}" dt="2020-08-26T02:35:55.520" v="125" actId="478"/>
          <ac:grpSpMkLst>
            <pc:docMk/>
            <pc:sldMk cId="1633019338" sldId="285"/>
            <ac:grpSpMk id="35" creationId="{63848676-3C7F-41C0-9B39-5A5638F27CA4}"/>
          </ac:grpSpMkLst>
        </pc:grpChg>
        <pc:grpChg chg="mod">
          <ac:chgData name="Josh Franco" userId="822d8fe80610f946" providerId="LiveId" clId="{14CDE533-137C-4B0E-B782-6DBD93ACA0E4}" dt="2020-08-26T02:36:20.419" v="133"/>
          <ac:grpSpMkLst>
            <pc:docMk/>
            <pc:sldMk cId="1633019338" sldId="285"/>
            <ac:grpSpMk id="39" creationId="{2DC1200D-2BE9-4C98-8034-0ED54462524D}"/>
          </ac:grpSpMkLst>
        </pc:grpChg>
        <pc:grpChg chg="mod">
          <ac:chgData name="Josh Franco" userId="822d8fe80610f946" providerId="LiveId" clId="{14CDE533-137C-4B0E-B782-6DBD93ACA0E4}" dt="2020-08-26T02:36:27.587" v="137"/>
          <ac:grpSpMkLst>
            <pc:docMk/>
            <pc:sldMk cId="1633019338" sldId="285"/>
            <ac:grpSpMk id="43" creationId="{72368168-3AD5-4A9B-9745-BB1AADFA6ADD}"/>
          </ac:grpSpMkLst>
        </pc:grpChg>
        <pc:grpChg chg="mod">
          <ac:chgData name="Josh Franco" userId="822d8fe80610f946" providerId="LiveId" clId="{14CDE533-137C-4B0E-B782-6DBD93ACA0E4}" dt="2020-08-26T02:38:20.024" v="150"/>
          <ac:grpSpMkLst>
            <pc:docMk/>
            <pc:sldMk cId="1633019338" sldId="285"/>
            <ac:grpSpMk id="56" creationId="{ECC03C26-F2D8-40EB-82CB-61217572A507}"/>
          </ac:grpSpMkLst>
        </pc:grpChg>
        <pc:grpChg chg="mod">
          <ac:chgData name="Josh Franco" userId="822d8fe80610f946" providerId="LiveId" clId="{14CDE533-137C-4B0E-B782-6DBD93ACA0E4}" dt="2020-08-26T02:38:35.148" v="153"/>
          <ac:grpSpMkLst>
            <pc:docMk/>
            <pc:sldMk cId="1633019338" sldId="285"/>
            <ac:grpSpMk id="59" creationId="{0904EF0E-78A7-495E-996D-147FE2FD2131}"/>
          </ac:grpSpMkLst>
        </pc:grpChg>
        <pc:grpChg chg="mod">
          <ac:chgData name="Josh Franco" userId="822d8fe80610f946" providerId="LiveId" clId="{14CDE533-137C-4B0E-B782-6DBD93ACA0E4}" dt="2020-08-26T02:38:45.312" v="159"/>
          <ac:grpSpMkLst>
            <pc:docMk/>
            <pc:sldMk cId="1633019338" sldId="285"/>
            <ac:grpSpMk id="65" creationId="{64F3898A-DCF9-41C2-BEC5-65EC6B58A462}"/>
          </ac:grpSpMkLst>
        </pc:grpChg>
        <pc:grpChg chg="mod">
          <ac:chgData name="Josh Franco" userId="822d8fe80610f946" providerId="LiveId" clId="{14CDE533-137C-4B0E-B782-6DBD93ACA0E4}" dt="2020-08-26T02:38:49.803" v="162"/>
          <ac:grpSpMkLst>
            <pc:docMk/>
            <pc:sldMk cId="1633019338" sldId="285"/>
            <ac:grpSpMk id="68" creationId="{D40C5429-CF5A-4A9F-AB92-4FC21845B173}"/>
          </ac:grpSpMkLst>
        </pc:grpChg>
        <pc:grpChg chg="mod">
          <ac:chgData name="Josh Franco" userId="822d8fe80610f946" providerId="LiveId" clId="{14CDE533-137C-4B0E-B782-6DBD93ACA0E4}" dt="2020-08-26T02:39:59.466" v="176"/>
          <ac:grpSpMkLst>
            <pc:docMk/>
            <pc:sldMk cId="1633019338" sldId="285"/>
            <ac:grpSpMk id="82" creationId="{F74A0BAA-4B14-497D-90BC-DBC76629A1C2}"/>
          </ac:grpSpMkLst>
        </pc:grpChg>
        <pc:grpChg chg="del mod">
          <ac:chgData name="Josh Franco" userId="822d8fe80610f946" providerId="LiveId" clId="{14CDE533-137C-4B0E-B782-6DBD93ACA0E4}" dt="2020-08-26T02:40:05.137" v="186"/>
          <ac:grpSpMkLst>
            <pc:docMk/>
            <pc:sldMk cId="1633019338" sldId="285"/>
            <ac:grpSpMk id="89" creationId="{657F9A22-FB7A-44D2-BF54-B6B6B6FC6BCF}"/>
          </ac:grpSpMkLst>
        </pc:grpChg>
        <pc:grpChg chg="mod">
          <ac:chgData name="Josh Franco" userId="822d8fe80610f946" providerId="LiveId" clId="{14CDE533-137C-4B0E-B782-6DBD93ACA0E4}" dt="2020-08-26T02:40:03.168" v="183"/>
          <ac:grpSpMkLst>
            <pc:docMk/>
            <pc:sldMk cId="1633019338" sldId="285"/>
            <ac:grpSpMk id="90" creationId="{4DEE5803-42B4-4D5D-9D56-8A8DAA79D6EC}"/>
          </ac:grpSpMkLst>
        </pc:grpChg>
        <pc:grpChg chg="mod">
          <ac:chgData name="Josh Franco" userId="822d8fe80610f946" providerId="LiveId" clId="{14CDE533-137C-4B0E-B782-6DBD93ACA0E4}" dt="2020-08-26T02:40:05.137" v="186"/>
          <ac:grpSpMkLst>
            <pc:docMk/>
            <pc:sldMk cId="1633019338" sldId="285"/>
            <ac:grpSpMk id="93" creationId="{1D230CC9-0258-48D0-89EF-4ADC62B35385}"/>
          </ac:grpSpMkLst>
        </pc:grpChg>
        <pc:grpChg chg="mod">
          <ac:chgData name="Josh Franco" userId="822d8fe80610f946" providerId="LiveId" clId="{14CDE533-137C-4B0E-B782-6DBD93ACA0E4}" dt="2020-08-26T02:40:32.299" v="200"/>
          <ac:grpSpMkLst>
            <pc:docMk/>
            <pc:sldMk cId="1633019338" sldId="285"/>
            <ac:grpSpMk id="106" creationId="{956F7613-297C-47E5-A147-CB404FCE7177}"/>
          </ac:grpSpMkLst>
        </pc:grpChg>
        <pc:inkChg chg="add">
          <ac:chgData name="Josh Franco" userId="822d8fe80610f946" providerId="LiveId" clId="{14CDE533-137C-4B0E-B782-6DBD93ACA0E4}" dt="2020-08-19T02:54:48.891" v="79" actId="9405"/>
          <ac:inkMkLst>
            <pc:docMk/>
            <pc:sldMk cId="1633019338" sldId="285"/>
            <ac:inkMk id="6" creationId="{26471EDC-3D6D-40B0-BD21-4F602CF48EF9}"/>
          </ac:inkMkLst>
        </pc:inkChg>
        <pc:inkChg chg="add">
          <ac:chgData name="Josh Franco" userId="822d8fe80610f946" providerId="LiveId" clId="{14CDE533-137C-4B0E-B782-6DBD93ACA0E4}" dt="2020-08-19T02:54:57.277" v="80" actId="9405"/>
          <ac:inkMkLst>
            <pc:docMk/>
            <pc:sldMk cId="1633019338" sldId="285"/>
            <ac:inkMk id="7" creationId="{495BE0ED-601F-49B2-B844-2C71ED0B6ED8}"/>
          </ac:inkMkLst>
        </pc:inkChg>
        <pc:inkChg chg="add">
          <ac:chgData name="Josh Franco" userId="822d8fe80610f946" providerId="LiveId" clId="{14CDE533-137C-4B0E-B782-6DBD93ACA0E4}" dt="2020-08-19T02:57:44.090" v="81" actId="9405"/>
          <ac:inkMkLst>
            <pc:docMk/>
            <pc:sldMk cId="1633019338" sldId="285"/>
            <ac:inkMk id="8" creationId="{12B272B6-B033-46DE-ADBF-4B9438FC33D9}"/>
          </ac:inkMkLst>
        </pc:inkChg>
        <pc:inkChg chg="add">
          <ac:chgData name="Josh Franco" userId="822d8fe80610f946" providerId="LiveId" clId="{14CDE533-137C-4B0E-B782-6DBD93ACA0E4}" dt="2020-08-19T02:58:09.685" v="82" actId="9405"/>
          <ac:inkMkLst>
            <pc:docMk/>
            <pc:sldMk cId="1633019338" sldId="285"/>
            <ac:inkMk id="9" creationId="{601FD53B-93DA-4EDC-84B0-6AB3A65EBD48}"/>
          </ac:inkMkLst>
        </pc:inkChg>
        <pc:inkChg chg="add mod">
          <ac:chgData name="Josh Franco" userId="822d8fe80610f946" providerId="LiveId" clId="{14CDE533-137C-4B0E-B782-6DBD93ACA0E4}" dt="2020-08-26T02:36:10.320" v="128"/>
          <ac:inkMkLst>
            <pc:docMk/>
            <pc:sldMk cId="1633019338" sldId="285"/>
            <ac:inkMk id="10" creationId="{6E7F132F-294E-4A8C-8426-EFA5C44023E7}"/>
          </ac:inkMkLst>
        </pc:inkChg>
        <pc:inkChg chg="add del">
          <ac:chgData name="Josh Franco" userId="822d8fe80610f946" providerId="LiveId" clId="{14CDE533-137C-4B0E-B782-6DBD93ACA0E4}" dt="2020-08-19T02:58:13.511" v="84" actId="9405"/>
          <ac:inkMkLst>
            <pc:docMk/>
            <pc:sldMk cId="1633019338" sldId="285"/>
            <ac:inkMk id="10" creationId="{A2B73019-0D67-42E4-B66B-BDDDF80AFEBF}"/>
          </ac:inkMkLst>
        </pc:inkChg>
        <pc:inkChg chg="add mod">
          <ac:chgData name="Josh Franco" userId="822d8fe80610f946" providerId="LiveId" clId="{14CDE533-137C-4B0E-B782-6DBD93ACA0E4}" dt="2020-08-19T02:58:28.398" v="96"/>
          <ac:inkMkLst>
            <pc:docMk/>
            <pc:sldMk cId="1633019338" sldId="285"/>
            <ac:inkMk id="11" creationId="{16A6FD59-B67D-468B-82F1-BDE99596C132}"/>
          </ac:inkMkLst>
        </pc:inkChg>
        <pc:inkChg chg="add mod">
          <ac:chgData name="Josh Franco" userId="822d8fe80610f946" providerId="LiveId" clId="{14CDE533-137C-4B0E-B782-6DBD93ACA0E4}" dt="2020-08-19T02:58:28.398" v="96"/>
          <ac:inkMkLst>
            <pc:docMk/>
            <pc:sldMk cId="1633019338" sldId="285"/>
            <ac:inkMk id="12" creationId="{9500751F-7139-4F0B-9420-794BB0B6DE72}"/>
          </ac:inkMkLst>
        </pc:inkChg>
        <pc:inkChg chg="add mod">
          <ac:chgData name="Josh Franco" userId="822d8fe80610f946" providerId="LiveId" clId="{14CDE533-137C-4B0E-B782-6DBD93ACA0E4}" dt="2020-08-19T02:58:28.398" v="96"/>
          <ac:inkMkLst>
            <pc:docMk/>
            <pc:sldMk cId="1633019338" sldId="285"/>
            <ac:inkMk id="13" creationId="{D302E922-9356-4985-87AB-F761F2AFDAD7}"/>
          </ac:inkMkLst>
        </pc:inkChg>
        <pc:inkChg chg="add mod">
          <ac:chgData name="Josh Franco" userId="822d8fe80610f946" providerId="LiveId" clId="{14CDE533-137C-4B0E-B782-6DBD93ACA0E4}" dt="2020-08-19T02:58:28.398" v="96"/>
          <ac:inkMkLst>
            <pc:docMk/>
            <pc:sldMk cId="1633019338" sldId="285"/>
            <ac:inkMk id="14" creationId="{95B008B6-128B-4E61-9CE4-478B2B9B924D}"/>
          </ac:inkMkLst>
        </pc:inkChg>
        <pc:inkChg chg="add mod">
          <ac:chgData name="Josh Franco" userId="822d8fe80610f946" providerId="LiveId" clId="{14CDE533-137C-4B0E-B782-6DBD93ACA0E4}" dt="2020-08-19T02:58:28.398" v="96"/>
          <ac:inkMkLst>
            <pc:docMk/>
            <pc:sldMk cId="1633019338" sldId="285"/>
            <ac:inkMk id="15" creationId="{48CEE1C1-C47E-4697-A9E8-9ED99522A876}"/>
          </ac:inkMkLst>
        </pc:inkChg>
        <pc:inkChg chg="add mod">
          <ac:chgData name="Josh Franco" userId="822d8fe80610f946" providerId="LiveId" clId="{14CDE533-137C-4B0E-B782-6DBD93ACA0E4}" dt="2020-08-26T02:36:10.320" v="128"/>
          <ac:inkMkLst>
            <pc:docMk/>
            <pc:sldMk cId="1633019338" sldId="285"/>
            <ac:inkMk id="16" creationId="{751FA3F7-7C2E-44E7-AF7D-EDA736248304}"/>
          </ac:inkMkLst>
        </pc:inkChg>
        <pc:inkChg chg="add mod">
          <ac:chgData name="Josh Franco" userId="822d8fe80610f946" providerId="LiveId" clId="{14CDE533-137C-4B0E-B782-6DBD93ACA0E4}" dt="2020-08-19T02:58:28.398" v="96"/>
          <ac:inkMkLst>
            <pc:docMk/>
            <pc:sldMk cId="1633019338" sldId="285"/>
            <ac:inkMk id="18" creationId="{80CE905C-1D5A-4606-B9F9-3F670AB39898}"/>
          </ac:inkMkLst>
        </pc:inkChg>
        <pc:inkChg chg="add del mod">
          <ac:chgData name="Josh Franco" userId="822d8fe80610f946" providerId="LiveId" clId="{14CDE533-137C-4B0E-B782-6DBD93ACA0E4}" dt="2020-08-26T02:35:53.608" v="123" actId="478"/>
          <ac:inkMkLst>
            <pc:docMk/>
            <pc:sldMk cId="1633019338" sldId="285"/>
            <ac:inkMk id="19" creationId="{D9E32391-2363-456D-931F-05019666BB96}"/>
          </ac:inkMkLst>
        </pc:inkChg>
        <pc:inkChg chg="add mod">
          <ac:chgData name="Josh Franco" userId="822d8fe80610f946" providerId="LiveId" clId="{14CDE533-137C-4B0E-B782-6DBD93ACA0E4}" dt="2020-08-19T02:58:28.398" v="96"/>
          <ac:inkMkLst>
            <pc:docMk/>
            <pc:sldMk cId="1633019338" sldId="285"/>
            <ac:inkMk id="20" creationId="{41265596-D4FA-4017-BF91-0EB3132DF358}"/>
          </ac:inkMkLst>
        </pc:inkChg>
        <pc:inkChg chg="add">
          <ac:chgData name="Josh Franco" userId="822d8fe80610f946" providerId="LiveId" clId="{14CDE533-137C-4B0E-B782-6DBD93ACA0E4}" dt="2020-08-26T02:36:12.387" v="129" actId="9405"/>
          <ac:inkMkLst>
            <pc:docMk/>
            <pc:sldMk cId="1633019338" sldId="285"/>
            <ac:inkMk id="21" creationId="{CDCB5884-DAEE-4398-AF2A-984A67DD864F}"/>
          </ac:inkMkLst>
        </pc:inkChg>
        <pc:inkChg chg="add mod">
          <ac:chgData name="Josh Franco" userId="822d8fe80610f946" providerId="LiveId" clId="{14CDE533-137C-4B0E-B782-6DBD93ACA0E4}" dt="2020-08-19T02:58:28.398" v="96"/>
          <ac:inkMkLst>
            <pc:docMk/>
            <pc:sldMk cId="1633019338" sldId="285"/>
            <ac:inkMk id="22" creationId="{3389B13E-E11E-4352-AD70-84CA9190BA63}"/>
          </ac:inkMkLst>
        </pc:inkChg>
        <pc:inkChg chg="add del">
          <ac:chgData name="Josh Franco" userId="822d8fe80610f946" providerId="LiveId" clId="{14CDE533-137C-4B0E-B782-6DBD93ACA0E4}" dt="2020-08-26T02:35:51.767" v="122" actId="478"/>
          <ac:inkMkLst>
            <pc:docMk/>
            <pc:sldMk cId="1633019338" sldId="285"/>
            <ac:inkMk id="24" creationId="{EA21F916-0AAD-47FB-8152-C364D2D5F4F8}"/>
          </ac:inkMkLst>
        </pc:inkChg>
        <pc:inkChg chg="add del">
          <ac:chgData name="Josh Franco" userId="822d8fe80610f946" providerId="LiveId" clId="{14CDE533-137C-4B0E-B782-6DBD93ACA0E4}" dt="2020-08-26T02:35:50.415" v="120" actId="478"/>
          <ac:inkMkLst>
            <pc:docMk/>
            <pc:sldMk cId="1633019338" sldId="285"/>
            <ac:inkMk id="25" creationId="{12EB7147-A492-4D43-B904-CD8F0CB24A2E}"/>
          </ac:inkMkLst>
        </pc:inkChg>
        <pc:inkChg chg="add del">
          <ac:chgData name="Josh Franco" userId="822d8fe80610f946" providerId="LiveId" clId="{14CDE533-137C-4B0E-B782-6DBD93ACA0E4}" dt="2020-08-26T02:35:51.015" v="121" actId="478"/>
          <ac:inkMkLst>
            <pc:docMk/>
            <pc:sldMk cId="1633019338" sldId="285"/>
            <ac:inkMk id="26" creationId="{D866876A-9EA6-41DE-B0D2-739A59C24971}"/>
          </ac:inkMkLst>
        </pc:inkChg>
        <pc:inkChg chg="add del">
          <ac:chgData name="Josh Franco" userId="822d8fe80610f946" providerId="LiveId" clId="{14CDE533-137C-4B0E-B782-6DBD93ACA0E4}" dt="2020-08-26T02:35:49.791" v="119" actId="478"/>
          <ac:inkMkLst>
            <pc:docMk/>
            <pc:sldMk cId="1633019338" sldId="285"/>
            <ac:inkMk id="27" creationId="{2EF96B2C-7EEA-4C0B-BA8A-67E4FC95C330}"/>
          </ac:inkMkLst>
        </pc:inkChg>
        <pc:inkChg chg="add mod">
          <ac:chgData name="Josh Franco" userId="822d8fe80610f946" providerId="LiveId" clId="{14CDE533-137C-4B0E-B782-6DBD93ACA0E4}" dt="2020-08-19T02:59:22.681" v="108"/>
          <ac:inkMkLst>
            <pc:docMk/>
            <pc:sldMk cId="1633019338" sldId="285"/>
            <ac:inkMk id="28" creationId="{13559BA2-A560-4CCD-AC79-8348182321F3}"/>
          </ac:inkMkLst>
        </pc:inkChg>
        <pc:inkChg chg="add mod">
          <ac:chgData name="Josh Franco" userId="822d8fe80610f946" providerId="LiveId" clId="{14CDE533-137C-4B0E-B782-6DBD93ACA0E4}" dt="2020-08-19T02:59:22.681" v="108"/>
          <ac:inkMkLst>
            <pc:docMk/>
            <pc:sldMk cId="1633019338" sldId="285"/>
            <ac:inkMk id="29" creationId="{E2785610-4760-4909-A7EF-529ACDB866FB}"/>
          </ac:inkMkLst>
        </pc:inkChg>
        <pc:inkChg chg="add mod">
          <ac:chgData name="Josh Franco" userId="822d8fe80610f946" providerId="LiveId" clId="{14CDE533-137C-4B0E-B782-6DBD93ACA0E4}" dt="2020-08-19T02:59:22.681" v="108"/>
          <ac:inkMkLst>
            <pc:docMk/>
            <pc:sldMk cId="1633019338" sldId="285"/>
            <ac:inkMk id="30" creationId="{863BE6F3-1CF9-423F-9277-B70BB4AEF524}"/>
          </ac:inkMkLst>
        </pc:inkChg>
        <pc:inkChg chg="add mod">
          <ac:chgData name="Josh Franco" userId="822d8fe80610f946" providerId="LiveId" clId="{14CDE533-137C-4B0E-B782-6DBD93ACA0E4}" dt="2020-08-19T02:59:22.681" v="108"/>
          <ac:inkMkLst>
            <pc:docMk/>
            <pc:sldMk cId="1633019338" sldId="285"/>
            <ac:inkMk id="31" creationId="{B492421E-465B-4E71-9F19-8BAAC8FD303F}"/>
          </ac:inkMkLst>
        </pc:inkChg>
        <pc:inkChg chg="add mod">
          <ac:chgData name="Josh Franco" userId="822d8fe80610f946" providerId="LiveId" clId="{14CDE533-137C-4B0E-B782-6DBD93ACA0E4}" dt="2020-08-19T02:59:22.681" v="108"/>
          <ac:inkMkLst>
            <pc:docMk/>
            <pc:sldMk cId="1633019338" sldId="285"/>
            <ac:inkMk id="32" creationId="{E76A1099-2DDC-4717-9106-78689B3CF4B9}"/>
          </ac:inkMkLst>
        </pc:inkChg>
        <pc:inkChg chg="add mod">
          <ac:chgData name="Josh Franco" userId="822d8fe80610f946" providerId="LiveId" clId="{14CDE533-137C-4B0E-B782-6DBD93ACA0E4}" dt="2020-08-19T02:59:22.681" v="108"/>
          <ac:inkMkLst>
            <pc:docMk/>
            <pc:sldMk cId="1633019338" sldId="285"/>
            <ac:inkMk id="33" creationId="{7A2C295F-65F5-416C-8945-945CD7D4E126}"/>
          </ac:inkMkLst>
        </pc:inkChg>
        <pc:inkChg chg="add mod">
          <ac:chgData name="Josh Franco" userId="822d8fe80610f946" providerId="LiveId" clId="{14CDE533-137C-4B0E-B782-6DBD93ACA0E4}" dt="2020-08-19T02:59:22.681" v="108"/>
          <ac:inkMkLst>
            <pc:docMk/>
            <pc:sldMk cId="1633019338" sldId="285"/>
            <ac:inkMk id="34" creationId="{B9C4755D-48AB-4B72-8605-B1F25EF66BDB}"/>
          </ac:inkMkLst>
        </pc:inkChg>
        <pc:inkChg chg="add mod">
          <ac:chgData name="Josh Franco" userId="822d8fe80610f946" providerId="LiveId" clId="{14CDE533-137C-4B0E-B782-6DBD93ACA0E4}" dt="2020-08-26T02:36:20.419" v="133"/>
          <ac:inkMkLst>
            <pc:docMk/>
            <pc:sldMk cId="1633019338" sldId="285"/>
            <ac:inkMk id="36" creationId="{1258020A-7277-43F3-A4A0-67E747CED014}"/>
          </ac:inkMkLst>
        </pc:inkChg>
        <pc:inkChg chg="add mod">
          <ac:chgData name="Josh Franco" userId="822d8fe80610f946" providerId="LiveId" clId="{14CDE533-137C-4B0E-B782-6DBD93ACA0E4}" dt="2020-08-26T02:36:20.419" v="133"/>
          <ac:inkMkLst>
            <pc:docMk/>
            <pc:sldMk cId="1633019338" sldId="285"/>
            <ac:inkMk id="37" creationId="{E4E4963E-935F-4CF9-B4C0-35F7E11E5FF7}"/>
          </ac:inkMkLst>
        </pc:inkChg>
        <pc:inkChg chg="add mod">
          <ac:chgData name="Josh Franco" userId="822d8fe80610f946" providerId="LiveId" clId="{14CDE533-137C-4B0E-B782-6DBD93ACA0E4}" dt="2020-08-26T02:36:20.419" v="133"/>
          <ac:inkMkLst>
            <pc:docMk/>
            <pc:sldMk cId="1633019338" sldId="285"/>
            <ac:inkMk id="38" creationId="{D1358F2E-98D7-438C-BDA4-A7416B028F1A}"/>
          </ac:inkMkLst>
        </pc:inkChg>
        <pc:inkChg chg="add">
          <ac:chgData name="Josh Franco" userId="822d8fe80610f946" providerId="LiveId" clId="{14CDE533-137C-4B0E-B782-6DBD93ACA0E4}" dt="2020-08-26T02:36:25.185" v="134" actId="9405"/>
          <ac:inkMkLst>
            <pc:docMk/>
            <pc:sldMk cId="1633019338" sldId="285"/>
            <ac:inkMk id="40" creationId="{4F3B6531-1D98-4098-9655-7FCC540DE7E0}"/>
          </ac:inkMkLst>
        </pc:inkChg>
        <pc:inkChg chg="add mod">
          <ac:chgData name="Josh Franco" userId="822d8fe80610f946" providerId="LiveId" clId="{14CDE533-137C-4B0E-B782-6DBD93ACA0E4}" dt="2020-08-26T02:36:27.587" v="137"/>
          <ac:inkMkLst>
            <pc:docMk/>
            <pc:sldMk cId="1633019338" sldId="285"/>
            <ac:inkMk id="41" creationId="{BA482771-38BF-4D03-9457-C58CEF21B82A}"/>
          </ac:inkMkLst>
        </pc:inkChg>
        <pc:inkChg chg="add mod">
          <ac:chgData name="Josh Franco" userId="822d8fe80610f946" providerId="LiveId" clId="{14CDE533-137C-4B0E-B782-6DBD93ACA0E4}" dt="2020-08-26T02:36:27.587" v="137"/>
          <ac:inkMkLst>
            <pc:docMk/>
            <pc:sldMk cId="1633019338" sldId="285"/>
            <ac:inkMk id="42" creationId="{D7509211-655F-4FD5-BA3E-89C98B0498DB}"/>
          </ac:inkMkLst>
        </pc:inkChg>
        <pc:inkChg chg="add">
          <ac:chgData name="Josh Franco" userId="822d8fe80610f946" providerId="LiveId" clId="{14CDE533-137C-4B0E-B782-6DBD93ACA0E4}" dt="2020-08-26T02:36:31.873" v="138" actId="9405"/>
          <ac:inkMkLst>
            <pc:docMk/>
            <pc:sldMk cId="1633019338" sldId="285"/>
            <ac:inkMk id="44" creationId="{3A6D242B-1561-4698-AB47-F75FC69F88E3}"/>
          </ac:inkMkLst>
        </pc:inkChg>
        <pc:inkChg chg="add">
          <ac:chgData name="Josh Franco" userId="822d8fe80610f946" providerId="LiveId" clId="{14CDE533-137C-4B0E-B782-6DBD93ACA0E4}" dt="2020-08-26T02:36:35.940" v="139" actId="9405"/>
          <ac:inkMkLst>
            <pc:docMk/>
            <pc:sldMk cId="1633019338" sldId="285"/>
            <ac:inkMk id="45" creationId="{3FAB65F1-A7EC-47AC-93B8-916BF4139760}"/>
          </ac:inkMkLst>
        </pc:inkChg>
        <pc:inkChg chg="add">
          <ac:chgData name="Josh Franco" userId="822d8fe80610f946" providerId="LiveId" clId="{14CDE533-137C-4B0E-B782-6DBD93ACA0E4}" dt="2020-08-26T02:36:56.760" v="140" actId="9405"/>
          <ac:inkMkLst>
            <pc:docMk/>
            <pc:sldMk cId="1633019338" sldId="285"/>
            <ac:inkMk id="46" creationId="{01755B48-FEA8-4CDD-AED1-98B218BFE2F4}"/>
          </ac:inkMkLst>
        </pc:inkChg>
        <pc:inkChg chg="add">
          <ac:chgData name="Josh Franco" userId="822d8fe80610f946" providerId="LiveId" clId="{14CDE533-137C-4B0E-B782-6DBD93ACA0E4}" dt="2020-08-26T02:37:14.932" v="141" actId="9405"/>
          <ac:inkMkLst>
            <pc:docMk/>
            <pc:sldMk cId="1633019338" sldId="285"/>
            <ac:inkMk id="47" creationId="{9B1CB651-5983-4A4F-9B77-D18ED901469E}"/>
          </ac:inkMkLst>
        </pc:inkChg>
        <pc:inkChg chg="add">
          <ac:chgData name="Josh Franco" userId="822d8fe80610f946" providerId="LiveId" clId="{14CDE533-137C-4B0E-B782-6DBD93ACA0E4}" dt="2020-08-26T02:37:16.226" v="142" actId="9405"/>
          <ac:inkMkLst>
            <pc:docMk/>
            <pc:sldMk cId="1633019338" sldId="285"/>
            <ac:inkMk id="48" creationId="{633F584D-0A19-45F1-800D-0821F619887C}"/>
          </ac:inkMkLst>
        </pc:inkChg>
        <pc:inkChg chg="add">
          <ac:chgData name="Josh Franco" userId="822d8fe80610f946" providerId="LiveId" clId="{14CDE533-137C-4B0E-B782-6DBD93ACA0E4}" dt="2020-08-26T02:37:18.036" v="143" actId="9405"/>
          <ac:inkMkLst>
            <pc:docMk/>
            <pc:sldMk cId="1633019338" sldId="285"/>
            <ac:inkMk id="49" creationId="{07032283-104D-4ADB-A2F8-737449C751BA}"/>
          </ac:inkMkLst>
        </pc:inkChg>
        <pc:inkChg chg="add">
          <ac:chgData name="Josh Franco" userId="822d8fe80610f946" providerId="LiveId" clId="{14CDE533-137C-4B0E-B782-6DBD93ACA0E4}" dt="2020-08-26T02:38:12.916" v="144" actId="9405"/>
          <ac:inkMkLst>
            <pc:docMk/>
            <pc:sldMk cId="1633019338" sldId="285"/>
            <ac:inkMk id="50" creationId="{B31FE0BD-5ECD-4AC1-BCA4-3441DBBF74DB}"/>
          </ac:inkMkLst>
        </pc:inkChg>
        <pc:inkChg chg="add">
          <ac:chgData name="Josh Franco" userId="822d8fe80610f946" providerId="LiveId" clId="{14CDE533-137C-4B0E-B782-6DBD93ACA0E4}" dt="2020-08-26T02:38:14.189" v="145" actId="9405"/>
          <ac:inkMkLst>
            <pc:docMk/>
            <pc:sldMk cId="1633019338" sldId="285"/>
            <ac:inkMk id="51" creationId="{400948B9-45D5-4075-909E-5BA1D4C13360}"/>
          </ac:inkMkLst>
        </pc:inkChg>
        <pc:inkChg chg="add">
          <ac:chgData name="Josh Franco" userId="822d8fe80610f946" providerId="LiveId" clId="{14CDE533-137C-4B0E-B782-6DBD93ACA0E4}" dt="2020-08-26T02:38:15.195" v="146" actId="9405"/>
          <ac:inkMkLst>
            <pc:docMk/>
            <pc:sldMk cId="1633019338" sldId="285"/>
            <ac:inkMk id="52" creationId="{82B32EE1-9484-47EC-ADAA-B4EC5B6B9328}"/>
          </ac:inkMkLst>
        </pc:inkChg>
        <pc:inkChg chg="add mod">
          <ac:chgData name="Josh Franco" userId="822d8fe80610f946" providerId="LiveId" clId="{14CDE533-137C-4B0E-B782-6DBD93ACA0E4}" dt="2020-08-26T02:38:20.024" v="150"/>
          <ac:inkMkLst>
            <pc:docMk/>
            <pc:sldMk cId="1633019338" sldId="285"/>
            <ac:inkMk id="53" creationId="{54FE4725-6D80-4727-BC6A-E92661E39298}"/>
          </ac:inkMkLst>
        </pc:inkChg>
        <pc:inkChg chg="add mod">
          <ac:chgData name="Josh Franco" userId="822d8fe80610f946" providerId="LiveId" clId="{14CDE533-137C-4B0E-B782-6DBD93ACA0E4}" dt="2020-08-26T02:38:20.024" v="150"/>
          <ac:inkMkLst>
            <pc:docMk/>
            <pc:sldMk cId="1633019338" sldId="285"/>
            <ac:inkMk id="54" creationId="{88DCB7C1-993E-4E47-857B-4BF2CBFC9052}"/>
          </ac:inkMkLst>
        </pc:inkChg>
        <pc:inkChg chg="add mod">
          <ac:chgData name="Josh Franco" userId="822d8fe80610f946" providerId="LiveId" clId="{14CDE533-137C-4B0E-B782-6DBD93ACA0E4}" dt="2020-08-26T02:38:20.024" v="150"/>
          <ac:inkMkLst>
            <pc:docMk/>
            <pc:sldMk cId="1633019338" sldId="285"/>
            <ac:inkMk id="55" creationId="{0D720E3F-7367-44D9-A063-098B13558554}"/>
          </ac:inkMkLst>
        </pc:inkChg>
        <pc:inkChg chg="add mod">
          <ac:chgData name="Josh Franco" userId="822d8fe80610f946" providerId="LiveId" clId="{14CDE533-137C-4B0E-B782-6DBD93ACA0E4}" dt="2020-08-26T02:38:35.148" v="153"/>
          <ac:inkMkLst>
            <pc:docMk/>
            <pc:sldMk cId="1633019338" sldId="285"/>
            <ac:inkMk id="57" creationId="{045B7F10-6102-4FC5-AFA5-9F4E97AA5E7E}"/>
          </ac:inkMkLst>
        </pc:inkChg>
        <pc:inkChg chg="add mod">
          <ac:chgData name="Josh Franco" userId="822d8fe80610f946" providerId="LiveId" clId="{14CDE533-137C-4B0E-B782-6DBD93ACA0E4}" dt="2020-08-26T02:38:35.148" v="153"/>
          <ac:inkMkLst>
            <pc:docMk/>
            <pc:sldMk cId="1633019338" sldId="285"/>
            <ac:inkMk id="58" creationId="{54861481-9D7E-4145-AEFE-B002D9C04A50}"/>
          </ac:inkMkLst>
        </pc:inkChg>
        <pc:inkChg chg="add">
          <ac:chgData name="Josh Franco" userId="822d8fe80610f946" providerId="LiveId" clId="{14CDE533-137C-4B0E-B782-6DBD93ACA0E4}" dt="2020-08-26T02:38:36.808" v="154" actId="9405"/>
          <ac:inkMkLst>
            <pc:docMk/>
            <pc:sldMk cId="1633019338" sldId="285"/>
            <ac:inkMk id="60" creationId="{9D421E03-1F97-415A-B9AD-23530F97F2CE}"/>
          </ac:inkMkLst>
        </pc:inkChg>
        <pc:inkChg chg="add">
          <ac:chgData name="Josh Franco" userId="822d8fe80610f946" providerId="LiveId" clId="{14CDE533-137C-4B0E-B782-6DBD93ACA0E4}" dt="2020-08-26T02:38:37.999" v="155" actId="9405"/>
          <ac:inkMkLst>
            <pc:docMk/>
            <pc:sldMk cId="1633019338" sldId="285"/>
            <ac:inkMk id="61" creationId="{C26E3F5A-9EE1-462A-89BA-737E414AD432}"/>
          </ac:inkMkLst>
        </pc:inkChg>
        <pc:inkChg chg="add mod">
          <ac:chgData name="Josh Franco" userId="822d8fe80610f946" providerId="LiveId" clId="{14CDE533-137C-4B0E-B782-6DBD93ACA0E4}" dt="2020-08-26T02:38:45.312" v="159"/>
          <ac:inkMkLst>
            <pc:docMk/>
            <pc:sldMk cId="1633019338" sldId="285"/>
            <ac:inkMk id="62" creationId="{601B63C1-6954-447B-9858-9908FF792895}"/>
          </ac:inkMkLst>
        </pc:inkChg>
        <pc:inkChg chg="add mod">
          <ac:chgData name="Josh Franco" userId="822d8fe80610f946" providerId="LiveId" clId="{14CDE533-137C-4B0E-B782-6DBD93ACA0E4}" dt="2020-08-26T02:38:45.312" v="159"/>
          <ac:inkMkLst>
            <pc:docMk/>
            <pc:sldMk cId="1633019338" sldId="285"/>
            <ac:inkMk id="63" creationId="{0C43906C-E726-489E-87EB-5004D8F6D6E3}"/>
          </ac:inkMkLst>
        </pc:inkChg>
        <pc:inkChg chg="add mod">
          <ac:chgData name="Josh Franco" userId="822d8fe80610f946" providerId="LiveId" clId="{14CDE533-137C-4B0E-B782-6DBD93ACA0E4}" dt="2020-08-26T02:38:45.312" v="159"/>
          <ac:inkMkLst>
            <pc:docMk/>
            <pc:sldMk cId="1633019338" sldId="285"/>
            <ac:inkMk id="64" creationId="{95AA5B16-39F2-4892-AF55-3C39E52446BB}"/>
          </ac:inkMkLst>
        </pc:inkChg>
        <pc:inkChg chg="add mod">
          <ac:chgData name="Josh Franco" userId="822d8fe80610f946" providerId="LiveId" clId="{14CDE533-137C-4B0E-B782-6DBD93ACA0E4}" dt="2020-08-26T02:38:49.803" v="162"/>
          <ac:inkMkLst>
            <pc:docMk/>
            <pc:sldMk cId="1633019338" sldId="285"/>
            <ac:inkMk id="66" creationId="{DC392632-5404-472D-B27A-0D39123F647D}"/>
          </ac:inkMkLst>
        </pc:inkChg>
        <pc:inkChg chg="add mod">
          <ac:chgData name="Josh Franco" userId="822d8fe80610f946" providerId="LiveId" clId="{14CDE533-137C-4B0E-B782-6DBD93ACA0E4}" dt="2020-08-26T02:38:49.803" v="162"/>
          <ac:inkMkLst>
            <pc:docMk/>
            <pc:sldMk cId="1633019338" sldId="285"/>
            <ac:inkMk id="67" creationId="{60D4B031-920B-4374-B865-BDC32134B414}"/>
          </ac:inkMkLst>
        </pc:inkChg>
        <pc:inkChg chg="add">
          <ac:chgData name="Josh Franco" userId="822d8fe80610f946" providerId="LiveId" clId="{14CDE533-137C-4B0E-B782-6DBD93ACA0E4}" dt="2020-08-26T02:38:50.293" v="163" actId="9405"/>
          <ac:inkMkLst>
            <pc:docMk/>
            <pc:sldMk cId="1633019338" sldId="285"/>
            <ac:inkMk id="69" creationId="{E255A857-10C4-420E-86BF-CFA17BCD9F30}"/>
          </ac:inkMkLst>
        </pc:inkChg>
        <pc:inkChg chg="add">
          <ac:chgData name="Josh Franco" userId="822d8fe80610f946" providerId="LiveId" clId="{14CDE533-137C-4B0E-B782-6DBD93ACA0E4}" dt="2020-08-26T02:38:52.385" v="164" actId="9405"/>
          <ac:inkMkLst>
            <pc:docMk/>
            <pc:sldMk cId="1633019338" sldId="285"/>
            <ac:inkMk id="70" creationId="{408EEAA2-6DCA-4F9D-AB97-E2B09969850D}"/>
          </ac:inkMkLst>
        </pc:inkChg>
        <pc:inkChg chg="add">
          <ac:chgData name="Josh Franco" userId="822d8fe80610f946" providerId="LiveId" clId="{14CDE533-137C-4B0E-B782-6DBD93ACA0E4}" dt="2020-08-26T02:39:03.838" v="165" actId="9405"/>
          <ac:inkMkLst>
            <pc:docMk/>
            <pc:sldMk cId="1633019338" sldId="285"/>
            <ac:inkMk id="71" creationId="{4F105C57-DB0D-41E3-9946-07E7A6128791}"/>
          </ac:inkMkLst>
        </pc:inkChg>
        <pc:inkChg chg="add">
          <ac:chgData name="Josh Franco" userId="822d8fe80610f946" providerId="LiveId" clId="{14CDE533-137C-4B0E-B782-6DBD93ACA0E4}" dt="2020-08-26T02:39:05.797" v="166" actId="9405"/>
          <ac:inkMkLst>
            <pc:docMk/>
            <pc:sldMk cId="1633019338" sldId="285"/>
            <ac:inkMk id="72" creationId="{145ADE26-7243-4BF3-8EAA-0CD3CF5FCC0C}"/>
          </ac:inkMkLst>
        </pc:inkChg>
        <pc:inkChg chg="add">
          <ac:chgData name="Josh Franco" userId="822d8fe80610f946" providerId="LiveId" clId="{14CDE533-137C-4B0E-B782-6DBD93ACA0E4}" dt="2020-08-26T02:39:18.338" v="167" actId="9405"/>
          <ac:inkMkLst>
            <pc:docMk/>
            <pc:sldMk cId="1633019338" sldId="285"/>
            <ac:inkMk id="73" creationId="{883B1F77-24E3-4FF5-80B5-F4BC53595A06}"/>
          </ac:inkMkLst>
        </pc:inkChg>
        <pc:inkChg chg="add">
          <ac:chgData name="Josh Franco" userId="822d8fe80610f946" providerId="LiveId" clId="{14CDE533-137C-4B0E-B782-6DBD93ACA0E4}" dt="2020-08-26T02:39:21.028" v="168" actId="9405"/>
          <ac:inkMkLst>
            <pc:docMk/>
            <pc:sldMk cId="1633019338" sldId="285"/>
            <ac:inkMk id="74" creationId="{B774ADD1-C408-4CD1-BEB0-75E1C06062CC}"/>
          </ac:inkMkLst>
        </pc:inkChg>
        <pc:inkChg chg="add">
          <ac:chgData name="Josh Franco" userId="822d8fe80610f946" providerId="LiveId" clId="{14CDE533-137C-4B0E-B782-6DBD93ACA0E4}" dt="2020-08-26T02:39:23.580" v="169" actId="9405"/>
          <ac:inkMkLst>
            <pc:docMk/>
            <pc:sldMk cId="1633019338" sldId="285"/>
            <ac:inkMk id="75" creationId="{F3CCD879-48BD-44BE-B3EE-336EBC8F8410}"/>
          </ac:inkMkLst>
        </pc:inkChg>
        <pc:inkChg chg="add">
          <ac:chgData name="Josh Franco" userId="822d8fe80610f946" providerId="LiveId" clId="{14CDE533-137C-4B0E-B782-6DBD93ACA0E4}" dt="2020-08-26T02:39:25.110" v="170" actId="9405"/>
          <ac:inkMkLst>
            <pc:docMk/>
            <pc:sldMk cId="1633019338" sldId="285"/>
            <ac:inkMk id="76" creationId="{A638FA09-7062-4923-8DFD-F18B6013C4B8}"/>
          </ac:inkMkLst>
        </pc:inkChg>
        <pc:inkChg chg="add">
          <ac:chgData name="Josh Franco" userId="822d8fe80610f946" providerId="LiveId" clId="{14CDE533-137C-4B0E-B782-6DBD93ACA0E4}" dt="2020-08-26T02:39:36.436" v="171" actId="9405"/>
          <ac:inkMkLst>
            <pc:docMk/>
            <pc:sldMk cId="1633019338" sldId="285"/>
            <ac:inkMk id="77" creationId="{73187806-2A37-40CE-B588-19754B3BC30C}"/>
          </ac:inkMkLst>
        </pc:inkChg>
        <pc:inkChg chg="add">
          <ac:chgData name="Josh Franco" userId="822d8fe80610f946" providerId="LiveId" clId="{14CDE533-137C-4B0E-B782-6DBD93ACA0E4}" dt="2020-08-26T02:39:40.266" v="172" actId="9405"/>
          <ac:inkMkLst>
            <pc:docMk/>
            <pc:sldMk cId="1633019338" sldId="285"/>
            <ac:inkMk id="78" creationId="{898D5C8A-0C73-471F-8B5C-33013998E05F}"/>
          </ac:inkMkLst>
        </pc:inkChg>
        <pc:inkChg chg="add">
          <ac:chgData name="Josh Franco" userId="822d8fe80610f946" providerId="LiveId" clId="{14CDE533-137C-4B0E-B782-6DBD93ACA0E4}" dt="2020-08-26T02:39:56.094" v="173" actId="9405"/>
          <ac:inkMkLst>
            <pc:docMk/>
            <pc:sldMk cId="1633019338" sldId="285"/>
            <ac:inkMk id="79" creationId="{57DF4559-14DE-4855-9530-3C3BF7194871}"/>
          </ac:inkMkLst>
        </pc:inkChg>
        <pc:inkChg chg="add mod">
          <ac:chgData name="Josh Franco" userId="822d8fe80610f946" providerId="LiveId" clId="{14CDE533-137C-4B0E-B782-6DBD93ACA0E4}" dt="2020-08-26T02:39:59.466" v="176"/>
          <ac:inkMkLst>
            <pc:docMk/>
            <pc:sldMk cId="1633019338" sldId="285"/>
            <ac:inkMk id="80" creationId="{0C764BF5-270C-4172-83D7-5241B4852519}"/>
          </ac:inkMkLst>
        </pc:inkChg>
        <pc:inkChg chg="add mod">
          <ac:chgData name="Josh Franco" userId="822d8fe80610f946" providerId="LiveId" clId="{14CDE533-137C-4B0E-B782-6DBD93ACA0E4}" dt="2020-08-26T02:39:59.466" v="176"/>
          <ac:inkMkLst>
            <pc:docMk/>
            <pc:sldMk cId="1633019338" sldId="285"/>
            <ac:inkMk id="81" creationId="{3528FB82-1220-48A1-A496-19F5512749A6}"/>
          </ac:inkMkLst>
        </pc:inkChg>
        <pc:inkChg chg="add mod">
          <ac:chgData name="Josh Franco" userId="822d8fe80610f946" providerId="LiveId" clId="{14CDE533-137C-4B0E-B782-6DBD93ACA0E4}" dt="2020-08-26T02:40:03.168" v="183"/>
          <ac:inkMkLst>
            <pc:docMk/>
            <pc:sldMk cId="1633019338" sldId="285"/>
            <ac:inkMk id="83" creationId="{9CF03C76-59AF-407D-B655-DE34079ACD04}"/>
          </ac:inkMkLst>
        </pc:inkChg>
        <pc:inkChg chg="add mod">
          <ac:chgData name="Josh Franco" userId="822d8fe80610f946" providerId="LiveId" clId="{14CDE533-137C-4B0E-B782-6DBD93ACA0E4}" dt="2020-08-26T02:40:03.168" v="183"/>
          <ac:inkMkLst>
            <pc:docMk/>
            <pc:sldMk cId="1633019338" sldId="285"/>
            <ac:inkMk id="84" creationId="{2C045AFD-0748-4917-BCB1-778BC5EB8F1D}"/>
          </ac:inkMkLst>
        </pc:inkChg>
        <pc:inkChg chg="add mod">
          <ac:chgData name="Josh Franco" userId="822d8fe80610f946" providerId="LiveId" clId="{14CDE533-137C-4B0E-B782-6DBD93ACA0E4}" dt="2020-08-26T02:40:05.137" v="186"/>
          <ac:inkMkLst>
            <pc:docMk/>
            <pc:sldMk cId="1633019338" sldId="285"/>
            <ac:inkMk id="85" creationId="{DB09B2B0-920D-4B01-B3AC-09278A5A5F3F}"/>
          </ac:inkMkLst>
        </pc:inkChg>
        <pc:inkChg chg="add mod">
          <ac:chgData name="Josh Franco" userId="822d8fe80610f946" providerId="LiveId" clId="{14CDE533-137C-4B0E-B782-6DBD93ACA0E4}" dt="2020-08-26T02:40:05.137" v="186"/>
          <ac:inkMkLst>
            <pc:docMk/>
            <pc:sldMk cId="1633019338" sldId="285"/>
            <ac:inkMk id="86" creationId="{91B1E911-FD65-4E80-91EC-B5B8843781DD}"/>
          </ac:inkMkLst>
        </pc:inkChg>
        <pc:inkChg chg="add mod">
          <ac:chgData name="Josh Franco" userId="822d8fe80610f946" providerId="LiveId" clId="{14CDE533-137C-4B0E-B782-6DBD93ACA0E4}" dt="2020-08-26T02:40:05.137" v="186"/>
          <ac:inkMkLst>
            <pc:docMk/>
            <pc:sldMk cId="1633019338" sldId="285"/>
            <ac:inkMk id="87" creationId="{240157BE-9D87-4D46-8DEC-69C33B8E7705}"/>
          </ac:inkMkLst>
        </pc:inkChg>
        <pc:inkChg chg="add mod">
          <ac:chgData name="Josh Franco" userId="822d8fe80610f946" providerId="LiveId" clId="{14CDE533-137C-4B0E-B782-6DBD93ACA0E4}" dt="2020-08-26T02:40:05.137" v="186"/>
          <ac:inkMkLst>
            <pc:docMk/>
            <pc:sldMk cId="1633019338" sldId="285"/>
            <ac:inkMk id="88" creationId="{534A5777-E33D-45F4-95BC-A8EF2B7FEC8C}"/>
          </ac:inkMkLst>
        </pc:inkChg>
        <pc:inkChg chg="add mod">
          <ac:chgData name="Josh Franco" userId="822d8fe80610f946" providerId="LiveId" clId="{14CDE533-137C-4B0E-B782-6DBD93ACA0E4}" dt="2020-08-26T02:40:05.137" v="186"/>
          <ac:inkMkLst>
            <pc:docMk/>
            <pc:sldMk cId="1633019338" sldId="285"/>
            <ac:inkMk id="91" creationId="{40F8BDC6-8B07-4925-8AEB-C22F0848C189}"/>
          </ac:inkMkLst>
        </pc:inkChg>
        <pc:inkChg chg="add mod">
          <ac:chgData name="Josh Franco" userId="822d8fe80610f946" providerId="LiveId" clId="{14CDE533-137C-4B0E-B782-6DBD93ACA0E4}" dt="2020-08-26T02:40:05.137" v="186"/>
          <ac:inkMkLst>
            <pc:docMk/>
            <pc:sldMk cId="1633019338" sldId="285"/>
            <ac:inkMk id="92" creationId="{D4438E78-8AC6-4649-89B3-E75FD9B660E0}"/>
          </ac:inkMkLst>
        </pc:inkChg>
        <pc:inkChg chg="add">
          <ac:chgData name="Josh Franco" userId="822d8fe80610f946" providerId="LiveId" clId="{14CDE533-137C-4B0E-B782-6DBD93ACA0E4}" dt="2020-08-26T02:40:17.357" v="187" actId="9405"/>
          <ac:inkMkLst>
            <pc:docMk/>
            <pc:sldMk cId="1633019338" sldId="285"/>
            <ac:inkMk id="94" creationId="{7D95CD71-1F71-4ABC-8F4F-3A07C517D106}"/>
          </ac:inkMkLst>
        </pc:inkChg>
        <pc:inkChg chg="add del">
          <ac:chgData name="Josh Franco" userId="822d8fe80610f946" providerId="LiveId" clId="{14CDE533-137C-4B0E-B782-6DBD93ACA0E4}" dt="2020-08-26T02:40:23.974" v="189"/>
          <ac:inkMkLst>
            <pc:docMk/>
            <pc:sldMk cId="1633019338" sldId="285"/>
            <ac:inkMk id="95" creationId="{5988E5B3-76EA-4C1B-A6F5-4F059123BBAC}"/>
          </ac:inkMkLst>
        </pc:inkChg>
        <pc:inkChg chg="add mod">
          <ac:chgData name="Josh Franco" userId="822d8fe80610f946" providerId="LiveId" clId="{14CDE533-137C-4B0E-B782-6DBD93ACA0E4}" dt="2020-08-26T02:40:32.299" v="200"/>
          <ac:inkMkLst>
            <pc:docMk/>
            <pc:sldMk cId="1633019338" sldId="285"/>
            <ac:inkMk id="96" creationId="{C1B9E4E2-CFCE-46A3-A48A-B193E1C30833}"/>
          </ac:inkMkLst>
        </pc:inkChg>
        <pc:inkChg chg="add mod">
          <ac:chgData name="Josh Franco" userId="822d8fe80610f946" providerId="LiveId" clId="{14CDE533-137C-4B0E-B782-6DBD93ACA0E4}" dt="2020-08-26T02:40:32.299" v="200"/>
          <ac:inkMkLst>
            <pc:docMk/>
            <pc:sldMk cId="1633019338" sldId="285"/>
            <ac:inkMk id="97" creationId="{3AB67D09-9C9C-4A33-99E6-FD2919220B09}"/>
          </ac:inkMkLst>
        </pc:inkChg>
        <pc:inkChg chg="add mod">
          <ac:chgData name="Josh Franco" userId="822d8fe80610f946" providerId="LiveId" clId="{14CDE533-137C-4B0E-B782-6DBD93ACA0E4}" dt="2020-08-26T02:40:32.299" v="200"/>
          <ac:inkMkLst>
            <pc:docMk/>
            <pc:sldMk cId="1633019338" sldId="285"/>
            <ac:inkMk id="98" creationId="{0BF7F7D9-2319-4221-815F-F348687DBCDC}"/>
          </ac:inkMkLst>
        </pc:inkChg>
        <pc:inkChg chg="add mod">
          <ac:chgData name="Josh Franco" userId="822d8fe80610f946" providerId="LiveId" clId="{14CDE533-137C-4B0E-B782-6DBD93ACA0E4}" dt="2020-08-26T02:40:32.299" v="200"/>
          <ac:inkMkLst>
            <pc:docMk/>
            <pc:sldMk cId="1633019338" sldId="285"/>
            <ac:inkMk id="99" creationId="{56BD6E4B-9A6A-4384-8761-B7E8E33B7FCE}"/>
          </ac:inkMkLst>
        </pc:inkChg>
        <pc:inkChg chg="add mod">
          <ac:chgData name="Josh Franco" userId="822d8fe80610f946" providerId="LiveId" clId="{14CDE533-137C-4B0E-B782-6DBD93ACA0E4}" dt="2020-08-26T02:40:32.299" v="200"/>
          <ac:inkMkLst>
            <pc:docMk/>
            <pc:sldMk cId="1633019338" sldId="285"/>
            <ac:inkMk id="100" creationId="{BE9AD8FE-B074-4B95-A766-9B2410D90D19}"/>
          </ac:inkMkLst>
        </pc:inkChg>
        <pc:inkChg chg="add mod">
          <ac:chgData name="Josh Franco" userId="822d8fe80610f946" providerId="LiveId" clId="{14CDE533-137C-4B0E-B782-6DBD93ACA0E4}" dt="2020-08-26T02:40:32.299" v="200"/>
          <ac:inkMkLst>
            <pc:docMk/>
            <pc:sldMk cId="1633019338" sldId="285"/>
            <ac:inkMk id="101" creationId="{8327811C-F08E-4D57-8E14-3578610B5FCA}"/>
          </ac:inkMkLst>
        </pc:inkChg>
        <pc:inkChg chg="add mod">
          <ac:chgData name="Josh Franco" userId="822d8fe80610f946" providerId="LiveId" clId="{14CDE533-137C-4B0E-B782-6DBD93ACA0E4}" dt="2020-08-26T02:40:32.299" v="200"/>
          <ac:inkMkLst>
            <pc:docMk/>
            <pc:sldMk cId="1633019338" sldId="285"/>
            <ac:inkMk id="102" creationId="{DAB34F73-5AC6-4240-996D-FE92CE85073D}"/>
          </ac:inkMkLst>
        </pc:inkChg>
        <pc:inkChg chg="add mod">
          <ac:chgData name="Josh Franco" userId="822d8fe80610f946" providerId="LiveId" clId="{14CDE533-137C-4B0E-B782-6DBD93ACA0E4}" dt="2020-08-26T02:40:32.299" v="200"/>
          <ac:inkMkLst>
            <pc:docMk/>
            <pc:sldMk cId="1633019338" sldId="285"/>
            <ac:inkMk id="103" creationId="{D501D4B9-3399-4B52-A1F5-9634B4614CB4}"/>
          </ac:inkMkLst>
        </pc:inkChg>
        <pc:inkChg chg="add mod">
          <ac:chgData name="Josh Franco" userId="822d8fe80610f946" providerId="LiveId" clId="{14CDE533-137C-4B0E-B782-6DBD93ACA0E4}" dt="2020-08-26T02:40:32.299" v="200"/>
          <ac:inkMkLst>
            <pc:docMk/>
            <pc:sldMk cId="1633019338" sldId="285"/>
            <ac:inkMk id="104" creationId="{48D01B6E-1D80-4C76-849E-FA97763A8E92}"/>
          </ac:inkMkLst>
        </pc:inkChg>
        <pc:inkChg chg="add mod">
          <ac:chgData name="Josh Franco" userId="822d8fe80610f946" providerId="LiveId" clId="{14CDE533-137C-4B0E-B782-6DBD93ACA0E4}" dt="2020-08-26T02:40:32.299" v="200"/>
          <ac:inkMkLst>
            <pc:docMk/>
            <pc:sldMk cId="1633019338" sldId="285"/>
            <ac:inkMk id="105" creationId="{B099FA88-0CEF-4C76-A1BF-7697E2936F0E}"/>
          </ac:inkMkLst>
        </pc:inkChg>
        <pc:inkChg chg="add">
          <ac:chgData name="Josh Franco" userId="822d8fe80610f946" providerId="LiveId" clId="{14CDE533-137C-4B0E-B782-6DBD93ACA0E4}" dt="2020-08-26T02:40:46.860" v="201" actId="9405"/>
          <ac:inkMkLst>
            <pc:docMk/>
            <pc:sldMk cId="1633019338" sldId="285"/>
            <ac:inkMk id="107" creationId="{3F021A99-91E3-42DE-8189-F53AED5605F7}"/>
          </ac:inkMkLst>
        </pc:inkChg>
        <pc:inkChg chg="add">
          <ac:chgData name="Josh Franco" userId="822d8fe80610f946" providerId="LiveId" clId="{14CDE533-137C-4B0E-B782-6DBD93ACA0E4}" dt="2020-08-26T02:40:47.951" v="202" actId="9405"/>
          <ac:inkMkLst>
            <pc:docMk/>
            <pc:sldMk cId="1633019338" sldId="285"/>
            <ac:inkMk id="108" creationId="{358C11BD-BB8A-478A-AF6D-BCC6BDB0768D}"/>
          </ac:inkMkLst>
        </pc:inkChg>
      </pc:sldChg>
      <pc:sldChg chg="del">
        <pc:chgData name="Josh Franco" userId="822d8fe80610f946" providerId="LiveId" clId="{14CDE533-137C-4B0E-B782-6DBD93ACA0E4}" dt="2020-10-10T18:05:53.657" v="362" actId="47"/>
        <pc:sldMkLst>
          <pc:docMk/>
          <pc:sldMk cId="761659848" sldId="287"/>
        </pc:sldMkLst>
      </pc:sldChg>
      <pc:sldChg chg="add del">
        <pc:chgData name="Josh Franco" userId="822d8fe80610f946" providerId="LiveId" clId="{14CDE533-137C-4B0E-B782-6DBD93ACA0E4}" dt="2020-10-10T18:05:58.695" v="365" actId="47"/>
        <pc:sldMkLst>
          <pc:docMk/>
          <pc:sldMk cId="684783319" sldId="288"/>
        </pc:sldMkLst>
      </pc:sldChg>
      <pc:sldChg chg="addSp delSp modSp new del mod modClrScheme chgLayout">
        <pc:chgData name="Josh Franco" userId="822d8fe80610f946" providerId="LiveId" clId="{14CDE533-137C-4B0E-B782-6DBD93ACA0E4}" dt="2020-10-10T18:05:33.691" v="361" actId="47"/>
        <pc:sldMkLst>
          <pc:docMk/>
          <pc:sldMk cId="1091653459" sldId="289"/>
        </pc:sldMkLst>
        <pc:spChg chg="del">
          <ac:chgData name="Josh Franco" userId="822d8fe80610f946" providerId="LiveId" clId="{14CDE533-137C-4B0E-B782-6DBD93ACA0E4}" dt="2020-09-16T02:05:29.661" v="222"/>
          <ac:spMkLst>
            <pc:docMk/>
            <pc:sldMk cId="1091653459" sldId="289"/>
            <ac:spMk id="2" creationId="{42DD0A7F-8FB1-4D0F-9F53-BA193E50998C}"/>
          </ac:spMkLst>
        </pc:spChg>
        <pc:spChg chg="del">
          <ac:chgData name="Josh Franco" userId="822d8fe80610f946" providerId="LiveId" clId="{14CDE533-137C-4B0E-B782-6DBD93ACA0E4}" dt="2020-09-16T02:05:29.661" v="222"/>
          <ac:spMkLst>
            <pc:docMk/>
            <pc:sldMk cId="1091653459" sldId="289"/>
            <ac:spMk id="3" creationId="{B96B0A87-F444-4CF0-888B-B38A1F9EF77F}"/>
          </ac:spMkLst>
        </pc:spChg>
        <pc:spChg chg="del">
          <ac:chgData name="Josh Franco" userId="822d8fe80610f946" providerId="LiveId" clId="{14CDE533-137C-4B0E-B782-6DBD93ACA0E4}" dt="2020-09-16T02:05:29.661" v="222"/>
          <ac:spMkLst>
            <pc:docMk/>
            <pc:sldMk cId="1091653459" sldId="289"/>
            <ac:spMk id="4" creationId="{A51197E0-47C6-4F91-BDFD-41095973DAEB}"/>
          </ac:spMkLst>
        </pc:spChg>
        <pc:spChg chg="mod ord">
          <ac:chgData name="Josh Franco" userId="822d8fe80610f946" providerId="LiveId" clId="{14CDE533-137C-4B0E-B782-6DBD93ACA0E4}" dt="2020-09-16T02:05:30.870" v="223" actId="700"/>
          <ac:spMkLst>
            <pc:docMk/>
            <pc:sldMk cId="1091653459" sldId="289"/>
            <ac:spMk id="5" creationId="{B3C8B256-1AB8-46D3-9D96-8E08CE06F1CA}"/>
          </ac:spMkLst>
        </pc:spChg>
        <pc:spChg chg="add del mod">
          <ac:chgData name="Josh Franco" userId="822d8fe80610f946" providerId="LiveId" clId="{14CDE533-137C-4B0E-B782-6DBD93ACA0E4}" dt="2020-09-16T02:05:29.661" v="222"/>
          <ac:spMkLst>
            <pc:docMk/>
            <pc:sldMk cId="1091653459" sldId="289"/>
            <ac:spMk id="6" creationId="{3AC3A9F6-A595-4825-8DFE-91F62ACB1A0C}"/>
          </ac:spMkLst>
        </pc:spChg>
        <pc:spChg chg="add del mod">
          <ac:chgData name="Josh Franco" userId="822d8fe80610f946" providerId="LiveId" clId="{14CDE533-137C-4B0E-B782-6DBD93ACA0E4}" dt="2020-09-16T02:05:30.870" v="223" actId="700"/>
          <ac:spMkLst>
            <pc:docMk/>
            <pc:sldMk cId="1091653459" sldId="289"/>
            <ac:spMk id="7" creationId="{B44861CD-8FF1-4EA7-BF07-6D4627831475}"/>
          </ac:spMkLst>
        </pc:spChg>
        <pc:spChg chg="add del mod">
          <ac:chgData name="Josh Franco" userId="822d8fe80610f946" providerId="LiveId" clId="{14CDE533-137C-4B0E-B782-6DBD93ACA0E4}" dt="2020-09-16T02:05:30.870" v="223" actId="700"/>
          <ac:spMkLst>
            <pc:docMk/>
            <pc:sldMk cId="1091653459" sldId="289"/>
            <ac:spMk id="8" creationId="{4E7DFDBF-A483-4ED4-9187-07127DFB6791}"/>
          </ac:spMkLst>
        </pc:spChg>
        <pc:spChg chg="add del mod">
          <ac:chgData name="Josh Franco" userId="822d8fe80610f946" providerId="LiveId" clId="{14CDE533-137C-4B0E-B782-6DBD93ACA0E4}" dt="2020-09-16T02:05:30.870" v="223" actId="700"/>
          <ac:spMkLst>
            <pc:docMk/>
            <pc:sldMk cId="1091653459" sldId="289"/>
            <ac:spMk id="9" creationId="{5AD47652-2457-40AB-8424-263393DA9BE4}"/>
          </ac:spMkLst>
        </pc:spChg>
      </pc:sldChg>
      <pc:sldChg chg="new del">
        <pc:chgData name="Josh Franco" userId="822d8fe80610f946" providerId="LiveId" clId="{14CDE533-137C-4B0E-B782-6DBD93ACA0E4}" dt="2020-10-10T17:52:48.312" v="228" actId="47"/>
        <pc:sldMkLst>
          <pc:docMk/>
          <pc:sldMk cId="2849784601" sldId="290"/>
        </pc:sldMkLst>
      </pc:sldChg>
      <pc:sldChg chg="new del">
        <pc:chgData name="Josh Franco" userId="822d8fe80610f946" providerId="LiveId" clId="{14CDE533-137C-4B0E-B782-6DBD93ACA0E4}" dt="2020-10-10T17:52:51.603" v="230" actId="47"/>
        <pc:sldMkLst>
          <pc:docMk/>
          <pc:sldMk cId="2891898953" sldId="291"/>
        </pc:sldMkLst>
      </pc:sldChg>
      <pc:sldChg chg="addSp delSp modSp add mod setBg delDesignElem">
        <pc:chgData name="Josh Franco" userId="822d8fe80610f946" providerId="LiveId" clId="{14CDE533-137C-4B0E-B782-6DBD93ACA0E4}" dt="2020-10-10T18:41:47.115" v="3377" actId="20577"/>
        <pc:sldMkLst>
          <pc:docMk/>
          <pc:sldMk cId="97219831" sldId="328"/>
        </pc:sldMkLst>
        <pc:spChg chg="mod ord">
          <ac:chgData name="Josh Franco" userId="822d8fe80610f946" providerId="LiveId" clId="{14CDE533-137C-4B0E-B782-6DBD93ACA0E4}" dt="2020-10-10T18:01:36.969" v="276" actId="26606"/>
          <ac:spMkLst>
            <pc:docMk/>
            <pc:sldMk cId="97219831" sldId="328"/>
            <ac:spMk id="2" creationId="{13D7A7FE-A6A7-4781-B51B-5E4FBDCEDC1A}"/>
          </ac:spMkLst>
        </pc:spChg>
        <pc:spChg chg="add mod">
          <ac:chgData name="Josh Franco" userId="822d8fe80610f946" providerId="LiveId" clId="{14CDE533-137C-4B0E-B782-6DBD93ACA0E4}" dt="2020-10-10T18:04:01.860" v="337" actId="1076"/>
          <ac:spMkLst>
            <pc:docMk/>
            <pc:sldMk cId="97219831" sldId="328"/>
            <ac:spMk id="5" creationId="{A471497A-FBF5-4BD6-8D91-CB8C04B4DA44}"/>
          </ac:spMkLst>
        </pc:spChg>
        <pc:spChg chg="del">
          <ac:chgData name="Josh Franco" userId="822d8fe80610f946" providerId="LiveId" clId="{14CDE533-137C-4B0E-B782-6DBD93ACA0E4}" dt="2020-10-10T17:52:35.553" v="227"/>
          <ac:spMkLst>
            <pc:docMk/>
            <pc:sldMk cId="97219831" sldId="328"/>
            <ac:spMk id="8" creationId="{F1176DA6-4BBF-42A4-9C94-E6613CCD6B37}"/>
          </ac:spMkLst>
        </pc:spChg>
        <pc:spChg chg="del">
          <ac:chgData name="Josh Franco" userId="822d8fe80610f946" providerId="LiveId" clId="{14CDE533-137C-4B0E-B782-6DBD93ACA0E4}" dt="2020-10-10T17:52:35.553" v="227"/>
          <ac:spMkLst>
            <pc:docMk/>
            <pc:sldMk cId="97219831" sldId="328"/>
            <ac:spMk id="10" creationId="{99AAB0AE-172B-4FB4-80C2-86CD6B824220}"/>
          </ac:spMkLst>
        </pc:spChg>
        <pc:spChg chg="mod">
          <ac:chgData name="Josh Franco" userId="822d8fe80610f946" providerId="LiveId" clId="{14CDE533-137C-4B0E-B782-6DBD93ACA0E4}" dt="2020-10-10T18:01:36.969" v="276" actId="26606"/>
          <ac:spMkLst>
            <pc:docMk/>
            <pc:sldMk cId="97219831" sldId="328"/>
            <ac:spMk id="32" creationId="{F5037FFA-2134-4A40-B08A-198EBD02A77D}"/>
          </ac:spMkLst>
        </pc:spChg>
        <pc:spChg chg="add mod">
          <ac:chgData name="Josh Franco" userId="822d8fe80610f946" providerId="LiveId" clId="{14CDE533-137C-4B0E-B782-6DBD93ACA0E4}" dt="2020-10-10T18:41:47.115" v="3377" actId="20577"/>
          <ac:spMkLst>
            <pc:docMk/>
            <pc:sldMk cId="97219831" sldId="328"/>
            <ac:spMk id="37" creationId="{0CABCAE3-64FC-4149-819F-2C1812824154}"/>
          </ac:spMkLst>
        </pc:spChg>
        <pc:spChg chg="add">
          <ac:chgData name="Josh Franco" userId="822d8fe80610f946" providerId="LiveId" clId="{14CDE533-137C-4B0E-B782-6DBD93ACA0E4}" dt="2020-10-10T18:01:36.969" v="276" actId="26606"/>
          <ac:spMkLst>
            <pc:docMk/>
            <pc:sldMk cId="97219831" sldId="328"/>
            <ac:spMk id="45" creationId="{D0712110-0BC1-4B31-B3BB-63B44222E87F}"/>
          </ac:spMkLst>
        </pc:spChg>
        <pc:spChg chg="add">
          <ac:chgData name="Josh Franco" userId="822d8fe80610f946" providerId="LiveId" clId="{14CDE533-137C-4B0E-B782-6DBD93ACA0E4}" dt="2020-10-10T18:01:36.969" v="276" actId="26606"/>
          <ac:spMkLst>
            <pc:docMk/>
            <pc:sldMk cId="97219831" sldId="328"/>
            <ac:spMk id="47" creationId="{4466B5F3-C053-4580-B04A-1EF949888280}"/>
          </ac:spMkLst>
        </pc:spChg>
        <pc:picChg chg="del">
          <ac:chgData name="Josh Franco" userId="822d8fe80610f946" providerId="LiveId" clId="{14CDE533-137C-4B0E-B782-6DBD93ACA0E4}" dt="2020-10-10T17:56:23.002" v="249" actId="478"/>
          <ac:picMkLst>
            <pc:docMk/>
            <pc:sldMk cId="97219831" sldId="328"/>
            <ac:picMk id="3" creationId="{FBC3BA92-3289-434B-94E4-617CD1B0D2B5}"/>
          </ac:picMkLst>
        </pc:picChg>
        <pc:picChg chg="add mod">
          <ac:chgData name="Josh Franco" userId="822d8fe80610f946" providerId="LiveId" clId="{14CDE533-137C-4B0E-B782-6DBD93ACA0E4}" dt="2020-10-10T18:03:57.722" v="335" actId="1076"/>
          <ac:picMkLst>
            <pc:docMk/>
            <pc:sldMk cId="97219831" sldId="328"/>
            <ac:picMk id="4" creationId="{B550D413-2AF5-434A-9BE8-B24F1BF8142A}"/>
          </ac:picMkLst>
        </pc:picChg>
        <pc:picChg chg="add">
          <ac:chgData name="Josh Franco" userId="822d8fe80610f946" providerId="LiveId" clId="{14CDE533-137C-4B0E-B782-6DBD93ACA0E4}" dt="2020-10-10T18:01:36.969" v="276" actId="26606"/>
          <ac:picMkLst>
            <pc:docMk/>
            <pc:sldMk cId="97219831" sldId="328"/>
            <ac:picMk id="39" creationId="{012FDCFE-9AD2-4D8A-8CBF-B3AA37EBF6DD}"/>
          </ac:picMkLst>
        </pc:picChg>
        <pc:picChg chg="add">
          <ac:chgData name="Josh Franco" userId="822d8fe80610f946" providerId="LiveId" clId="{14CDE533-137C-4B0E-B782-6DBD93ACA0E4}" dt="2020-10-10T18:01:36.969" v="276" actId="26606"/>
          <ac:picMkLst>
            <pc:docMk/>
            <pc:sldMk cId="97219831" sldId="328"/>
            <ac:picMk id="51" creationId="{25CED634-E2D0-4AB7-96DD-816C9B52C5CF}"/>
          </ac:picMkLst>
        </pc:picChg>
        <pc:cxnChg chg="add">
          <ac:chgData name="Josh Franco" userId="822d8fe80610f946" providerId="LiveId" clId="{14CDE533-137C-4B0E-B782-6DBD93ACA0E4}" dt="2020-10-10T18:01:36.969" v="276" actId="26606"/>
          <ac:cxnSpMkLst>
            <pc:docMk/>
            <pc:sldMk cId="97219831" sldId="328"/>
            <ac:cxnSpMk id="41" creationId="{FBD463FC-4CA8-4FF4-85A3-AF9F4B98D210}"/>
          </ac:cxnSpMkLst>
        </pc:cxnChg>
        <pc:cxnChg chg="add">
          <ac:chgData name="Josh Franco" userId="822d8fe80610f946" providerId="LiveId" clId="{14CDE533-137C-4B0E-B782-6DBD93ACA0E4}" dt="2020-10-10T18:01:36.969" v="276" actId="26606"/>
          <ac:cxnSpMkLst>
            <pc:docMk/>
            <pc:sldMk cId="97219831" sldId="328"/>
            <ac:cxnSpMk id="43" creationId="{BECF35C3-8B44-4F4B-BD25-4C01823DB22A}"/>
          </ac:cxnSpMkLst>
        </pc:cxnChg>
        <pc:cxnChg chg="add">
          <ac:chgData name="Josh Franco" userId="822d8fe80610f946" providerId="LiveId" clId="{14CDE533-137C-4B0E-B782-6DBD93ACA0E4}" dt="2020-10-10T18:01:36.969" v="276" actId="26606"/>
          <ac:cxnSpMkLst>
            <pc:docMk/>
            <pc:sldMk cId="97219831" sldId="328"/>
            <ac:cxnSpMk id="49" creationId="{FA6123F2-4B61-414F-A7E5-5B7828EACAE2}"/>
          </ac:cxnSpMkLst>
        </pc:cxnChg>
        <pc:cxnChg chg="add">
          <ac:chgData name="Josh Franco" userId="822d8fe80610f946" providerId="LiveId" clId="{14CDE533-137C-4B0E-B782-6DBD93ACA0E4}" dt="2020-10-10T18:01:36.969" v="276" actId="26606"/>
          <ac:cxnSpMkLst>
            <pc:docMk/>
            <pc:sldMk cId="97219831" sldId="328"/>
            <ac:cxnSpMk id="53" creationId="{FCDDCDFB-696D-4FDF-9B58-24F71B7C37BC}"/>
          </ac:cxnSpMkLst>
        </pc:cxnChg>
      </pc:sldChg>
      <pc:sldChg chg="addSp delSp modSp add mod setBg">
        <pc:chgData name="Josh Franco" userId="822d8fe80610f946" providerId="LiveId" clId="{14CDE533-137C-4B0E-B782-6DBD93ACA0E4}" dt="2020-10-10T18:42:06.452" v="3378" actId="20577"/>
        <pc:sldMkLst>
          <pc:docMk/>
          <pc:sldMk cId="2059371094" sldId="329"/>
        </pc:sldMkLst>
        <pc:spChg chg="mod ord">
          <ac:chgData name="Josh Franco" userId="822d8fe80610f946" providerId="LiveId" clId="{14CDE533-137C-4B0E-B782-6DBD93ACA0E4}" dt="2020-10-10T18:01:48.873" v="279" actId="26606"/>
          <ac:spMkLst>
            <pc:docMk/>
            <pc:sldMk cId="2059371094" sldId="329"/>
            <ac:spMk id="2" creationId="{13D7A7FE-A6A7-4781-B51B-5E4FBDCEDC1A}"/>
          </ac:spMkLst>
        </pc:spChg>
        <pc:spChg chg="add mod">
          <ac:chgData name="Josh Franco" userId="822d8fe80610f946" providerId="LiveId" clId="{14CDE533-137C-4B0E-B782-6DBD93ACA0E4}" dt="2020-10-10T18:04:09.425" v="340" actId="1076"/>
          <ac:spMkLst>
            <pc:docMk/>
            <pc:sldMk cId="2059371094" sldId="329"/>
            <ac:spMk id="5" creationId="{EFE79FC7-AC9C-4EB2-884F-51D3E74A5276}"/>
          </ac:spMkLst>
        </pc:spChg>
        <pc:spChg chg="mod">
          <ac:chgData name="Josh Franco" userId="822d8fe80610f946" providerId="LiveId" clId="{14CDE533-137C-4B0E-B782-6DBD93ACA0E4}" dt="2020-10-10T18:01:48.873" v="279" actId="26606"/>
          <ac:spMkLst>
            <pc:docMk/>
            <pc:sldMk cId="2059371094" sldId="329"/>
            <ac:spMk id="32" creationId="{F5037FFA-2134-4A40-B08A-198EBD02A77D}"/>
          </ac:spMkLst>
        </pc:spChg>
        <pc:spChg chg="add mod">
          <ac:chgData name="Josh Franco" userId="822d8fe80610f946" providerId="LiveId" clId="{14CDE533-137C-4B0E-B782-6DBD93ACA0E4}" dt="2020-10-10T18:42:06.452" v="3378" actId="20577"/>
          <ac:spMkLst>
            <pc:docMk/>
            <pc:sldMk cId="2059371094" sldId="329"/>
            <ac:spMk id="37" creationId="{0CABCAE3-64FC-4149-819F-2C1812824154}"/>
          </ac:spMkLst>
        </pc:spChg>
        <pc:spChg chg="add">
          <ac:chgData name="Josh Franco" userId="822d8fe80610f946" providerId="LiveId" clId="{14CDE533-137C-4B0E-B782-6DBD93ACA0E4}" dt="2020-10-10T18:01:48.873" v="279" actId="26606"/>
          <ac:spMkLst>
            <pc:docMk/>
            <pc:sldMk cId="2059371094" sldId="329"/>
            <ac:spMk id="45" creationId="{D0712110-0BC1-4B31-B3BB-63B44222E87F}"/>
          </ac:spMkLst>
        </pc:spChg>
        <pc:spChg chg="add">
          <ac:chgData name="Josh Franco" userId="822d8fe80610f946" providerId="LiveId" clId="{14CDE533-137C-4B0E-B782-6DBD93ACA0E4}" dt="2020-10-10T18:01:48.873" v="279" actId="26606"/>
          <ac:spMkLst>
            <pc:docMk/>
            <pc:sldMk cId="2059371094" sldId="329"/>
            <ac:spMk id="47" creationId="{4466B5F3-C053-4580-B04A-1EF949888280}"/>
          </ac:spMkLst>
        </pc:spChg>
        <pc:picChg chg="del">
          <ac:chgData name="Josh Franco" userId="822d8fe80610f946" providerId="LiveId" clId="{14CDE533-137C-4B0E-B782-6DBD93ACA0E4}" dt="2020-10-10T17:57:13.770" v="255" actId="478"/>
          <ac:picMkLst>
            <pc:docMk/>
            <pc:sldMk cId="2059371094" sldId="329"/>
            <ac:picMk id="3" creationId="{FBC3BA92-3289-434B-94E4-617CD1B0D2B5}"/>
          </ac:picMkLst>
        </pc:picChg>
        <pc:picChg chg="add mod">
          <ac:chgData name="Josh Franco" userId="822d8fe80610f946" providerId="LiveId" clId="{14CDE533-137C-4B0E-B782-6DBD93ACA0E4}" dt="2020-10-10T18:01:55.812" v="281" actId="14100"/>
          <ac:picMkLst>
            <pc:docMk/>
            <pc:sldMk cId="2059371094" sldId="329"/>
            <ac:picMk id="4" creationId="{7A2393A2-CF80-4752-9B1B-55789C62349F}"/>
          </ac:picMkLst>
        </pc:picChg>
        <pc:picChg chg="add">
          <ac:chgData name="Josh Franco" userId="822d8fe80610f946" providerId="LiveId" clId="{14CDE533-137C-4B0E-B782-6DBD93ACA0E4}" dt="2020-10-10T18:01:48.873" v="279" actId="26606"/>
          <ac:picMkLst>
            <pc:docMk/>
            <pc:sldMk cId="2059371094" sldId="329"/>
            <ac:picMk id="39" creationId="{012FDCFE-9AD2-4D8A-8CBF-B3AA37EBF6DD}"/>
          </ac:picMkLst>
        </pc:picChg>
        <pc:picChg chg="add">
          <ac:chgData name="Josh Franco" userId="822d8fe80610f946" providerId="LiveId" clId="{14CDE533-137C-4B0E-B782-6DBD93ACA0E4}" dt="2020-10-10T18:01:48.873" v="279" actId="26606"/>
          <ac:picMkLst>
            <pc:docMk/>
            <pc:sldMk cId="2059371094" sldId="329"/>
            <ac:picMk id="51" creationId="{25CED634-E2D0-4AB7-96DD-816C9B52C5CF}"/>
          </ac:picMkLst>
        </pc:picChg>
        <pc:cxnChg chg="add">
          <ac:chgData name="Josh Franco" userId="822d8fe80610f946" providerId="LiveId" clId="{14CDE533-137C-4B0E-B782-6DBD93ACA0E4}" dt="2020-10-10T18:01:48.873" v="279" actId="26606"/>
          <ac:cxnSpMkLst>
            <pc:docMk/>
            <pc:sldMk cId="2059371094" sldId="329"/>
            <ac:cxnSpMk id="41" creationId="{FBD463FC-4CA8-4FF4-85A3-AF9F4B98D210}"/>
          </ac:cxnSpMkLst>
        </pc:cxnChg>
        <pc:cxnChg chg="add">
          <ac:chgData name="Josh Franco" userId="822d8fe80610f946" providerId="LiveId" clId="{14CDE533-137C-4B0E-B782-6DBD93ACA0E4}" dt="2020-10-10T18:01:48.873" v="279" actId="26606"/>
          <ac:cxnSpMkLst>
            <pc:docMk/>
            <pc:sldMk cId="2059371094" sldId="329"/>
            <ac:cxnSpMk id="43" creationId="{BECF35C3-8B44-4F4B-BD25-4C01823DB22A}"/>
          </ac:cxnSpMkLst>
        </pc:cxnChg>
        <pc:cxnChg chg="add">
          <ac:chgData name="Josh Franco" userId="822d8fe80610f946" providerId="LiveId" clId="{14CDE533-137C-4B0E-B782-6DBD93ACA0E4}" dt="2020-10-10T18:01:48.873" v="279" actId="26606"/>
          <ac:cxnSpMkLst>
            <pc:docMk/>
            <pc:sldMk cId="2059371094" sldId="329"/>
            <ac:cxnSpMk id="49" creationId="{FA6123F2-4B61-414F-A7E5-5B7828EACAE2}"/>
          </ac:cxnSpMkLst>
        </pc:cxnChg>
        <pc:cxnChg chg="add">
          <ac:chgData name="Josh Franco" userId="822d8fe80610f946" providerId="LiveId" clId="{14CDE533-137C-4B0E-B782-6DBD93ACA0E4}" dt="2020-10-10T18:01:48.873" v="279" actId="26606"/>
          <ac:cxnSpMkLst>
            <pc:docMk/>
            <pc:sldMk cId="2059371094" sldId="329"/>
            <ac:cxnSpMk id="53" creationId="{FCDDCDFB-696D-4FDF-9B58-24F71B7C37BC}"/>
          </ac:cxnSpMkLst>
        </pc:cxnChg>
      </pc:sldChg>
      <pc:sldChg chg="addSp delSp modSp add mod ord setBg">
        <pc:chgData name="Josh Franco" userId="822d8fe80610f946" providerId="LiveId" clId="{14CDE533-137C-4B0E-B782-6DBD93ACA0E4}" dt="2020-10-10T18:41:25.729" v="3376" actId="20577"/>
        <pc:sldMkLst>
          <pc:docMk/>
          <pc:sldMk cId="2788328353" sldId="330"/>
        </pc:sldMkLst>
        <pc:spChg chg="mod ord">
          <ac:chgData name="Josh Franco" userId="822d8fe80610f946" providerId="LiveId" clId="{14CDE533-137C-4B0E-B782-6DBD93ACA0E4}" dt="2020-10-10T18:01:21.608" v="267" actId="26606"/>
          <ac:spMkLst>
            <pc:docMk/>
            <pc:sldMk cId="2788328353" sldId="330"/>
            <ac:spMk id="2" creationId="{13D7A7FE-A6A7-4781-B51B-5E4FBDCEDC1A}"/>
          </ac:spMkLst>
        </pc:spChg>
        <pc:spChg chg="add del mod">
          <ac:chgData name="Josh Franco" userId="822d8fe80610f946" providerId="LiveId" clId="{14CDE533-137C-4B0E-B782-6DBD93ACA0E4}" dt="2020-10-10T18:06:09.076" v="367" actId="21"/>
          <ac:spMkLst>
            <pc:docMk/>
            <pc:sldMk cId="2788328353" sldId="330"/>
            <ac:spMk id="5" creationId="{4989E099-B9CC-42E7-8AD2-B286113A58BC}"/>
          </ac:spMkLst>
        </pc:spChg>
        <pc:spChg chg="mod">
          <ac:chgData name="Josh Franco" userId="822d8fe80610f946" providerId="LiveId" clId="{14CDE533-137C-4B0E-B782-6DBD93ACA0E4}" dt="2020-10-10T18:01:21.608" v="267" actId="26606"/>
          <ac:spMkLst>
            <pc:docMk/>
            <pc:sldMk cId="2788328353" sldId="330"/>
            <ac:spMk id="32" creationId="{F5037FFA-2134-4A40-B08A-198EBD02A77D}"/>
          </ac:spMkLst>
        </pc:spChg>
        <pc:spChg chg="add mod">
          <ac:chgData name="Josh Franco" userId="822d8fe80610f946" providerId="LiveId" clId="{14CDE533-137C-4B0E-B782-6DBD93ACA0E4}" dt="2020-10-10T18:41:25.729" v="3376" actId="20577"/>
          <ac:spMkLst>
            <pc:docMk/>
            <pc:sldMk cId="2788328353" sldId="330"/>
            <ac:spMk id="37" creationId="{0CABCAE3-64FC-4149-819F-2C1812824154}"/>
          </ac:spMkLst>
        </pc:spChg>
        <pc:spChg chg="add">
          <ac:chgData name="Josh Franco" userId="822d8fe80610f946" providerId="LiveId" clId="{14CDE533-137C-4B0E-B782-6DBD93ACA0E4}" dt="2020-10-10T18:01:21.608" v="267" actId="26606"/>
          <ac:spMkLst>
            <pc:docMk/>
            <pc:sldMk cId="2788328353" sldId="330"/>
            <ac:spMk id="45" creationId="{D0712110-0BC1-4B31-B3BB-63B44222E87F}"/>
          </ac:spMkLst>
        </pc:spChg>
        <pc:spChg chg="add">
          <ac:chgData name="Josh Franco" userId="822d8fe80610f946" providerId="LiveId" clId="{14CDE533-137C-4B0E-B782-6DBD93ACA0E4}" dt="2020-10-10T18:01:21.608" v="267" actId="26606"/>
          <ac:spMkLst>
            <pc:docMk/>
            <pc:sldMk cId="2788328353" sldId="330"/>
            <ac:spMk id="47" creationId="{4466B5F3-C053-4580-B04A-1EF949888280}"/>
          </ac:spMkLst>
        </pc:spChg>
        <pc:picChg chg="del">
          <ac:chgData name="Josh Franco" userId="822d8fe80610f946" providerId="LiveId" clId="{14CDE533-137C-4B0E-B782-6DBD93ACA0E4}" dt="2020-10-10T17:57:09.437" v="254" actId="478"/>
          <ac:picMkLst>
            <pc:docMk/>
            <pc:sldMk cId="2788328353" sldId="330"/>
            <ac:picMk id="3" creationId="{FBC3BA92-3289-434B-94E4-617CD1B0D2B5}"/>
          </ac:picMkLst>
        </pc:picChg>
        <pc:picChg chg="add mod">
          <ac:chgData name="Josh Franco" userId="822d8fe80610f946" providerId="LiveId" clId="{14CDE533-137C-4B0E-B782-6DBD93ACA0E4}" dt="2020-10-10T18:02:03.076" v="283" actId="14100"/>
          <ac:picMkLst>
            <pc:docMk/>
            <pc:sldMk cId="2788328353" sldId="330"/>
            <ac:picMk id="4" creationId="{81F43DFC-9CB1-4C7A-B08A-094CAF913DCC}"/>
          </ac:picMkLst>
        </pc:picChg>
        <pc:picChg chg="add">
          <ac:chgData name="Josh Franco" userId="822d8fe80610f946" providerId="LiveId" clId="{14CDE533-137C-4B0E-B782-6DBD93ACA0E4}" dt="2020-10-10T18:01:21.608" v="267" actId="26606"/>
          <ac:picMkLst>
            <pc:docMk/>
            <pc:sldMk cId="2788328353" sldId="330"/>
            <ac:picMk id="39" creationId="{012FDCFE-9AD2-4D8A-8CBF-B3AA37EBF6DD}"/>
          </ac:picMkLst>
        </pc:picChg>
        <pc:picChg chg="add">
          <ac:chgData name="Josh Franco" userId="822d8fe80610f946" providerId="LiveId" clId="{14CDE533-137C-4B0E-B782-6DBD93ACA0E4}" dt="2020-10-10T18:01:21.608" v="267" actId="26606"/>
          <ac:picMkLst>
            <pc:docMk/>
            <pc:sldMk cId="2788328353" sldId="330"/>
            <ac:picMk id="51" creationId="{25CED634-E2D0-4AB7-96DD-816C9B52C5CF}"/>
          </ac:picMkLst>
        </pc:picChg>
        <pc:cxnChg chg="add">
          <ac:chgData name="Josh Franco" userId="822d8fe80610f946" providerId="LiveId" clId="{14CDE533-137C-4B0E-B782-6DBD93ACA0E4}" dt="2020-10-10T18:01:21.608" v="267" actId="26606"/>
          <ac:cxnSpMkLst>
            <pc:docMk/>
            <pc:sldMk cId="2788328353" sldId="330"/>
            <ac:cxnSpMk id="41" creationId="{FBD463FC-4CA8-4FF4-85A3-AF9F4B98D210}"/>
          </ac:cxnSpMkLst>
        </pc:cxnChg>
        <pc:cxnChg chg="add">
          <ac:chgData name="Josh Franco" userId="822d8fe80610f946" providerId="LiveId" clId="{14CDE533-137C-4B0E-B782-6DBD93ACA0E4}" dt="2020-10-10T18:01:21.608" v="267" actId="26606"/>
          <ac:cxnSpMkLst>
            <pc:docMk/>
            <pc:sldMk cId="2788328353" sldId="330"/>
            <ac:cxnSpMk id="43" creationId="{BECF35C3-8B44-4F4B-BD25-4C01823DB22A}"/>
          </ac:cxnSpMkLst>
        </pc:cxnChg>
        <pc:cxnChg chg="add">
          <ac:chgData name="Josh Franco" userId="822d8fe80610f946" providerId="LiveId" clId="{14CDE533-137C-4B0E-B782-6DBD93ACA0E4}" dt="2020-10-10T18:01:21.608" v="267" actId="26606"/>
          <ac:cxnSpMkLst>
            <pc:docMk/>
            <pc:sldMk cId="2788328353" sldId="330"/>
            <ac:cxnSpMk id="49" creationId="{FA6123F2-4B61-414F-A7E5-5B7828EACAE2}"/>
          </ac:cxnSpMkLst>
        </pc:cxnChg>
        <pc:cxnChg chg="add">
          <ac:chgData name="Josh Franco" userId="822d8fe80610f946" providerId="LiveId" clId="{14CDE533-137C-4B0E-B782-6DBD93ACA0E4}" dt="2020-10-10T18:01:21.608" v="267" actId="26606"/>
          <ac:cxnSpMkLst>
            <pc:docMk/>
            <pc:sldMk cId="2788328353" sldId="330"/>
            <ac:cxnSpMk id="53" creationId="{FCDDCDFB-696D-4FDF-9B58-24F71B7C37BC}"/>
          </ac:cxnSpMkLst>
        </pc:cxnChg>
      </pc:sldChg>
      <pc:sldChg chg="addSp delSp modSp new mod setBg modNotesTx">
        <pc:chgData name="Josh Franco" userId="822d8fe80610f946" providerId="LiveId" clId="{14CDE533-137C-4B0E-B782-6DBD93ACA0E4}" dt="2020-10-10T18:16:39.734" v="2027" actId="26606"/>
        <pc:sldMkLst>
          <pc:docMk/>
          <pc:sldMk cId="3050841676" sldId="331"/>
        </pc:sldMkLst>
        <pc:spChg chg="mod">
          <ac:chgData name="Josh Franco" userId="822d8fe80610f946" providerId="LiveId" clId="{14CDE533-137C-4B0E-B782-6DBD93ACA0E4}" dt="2020-10-10T18:08:43.254" v="422" actId="26606"/>
          <ac:spMkLst>
            <pc:docMk/>
            <pc:sldMk cId="3050841676" sldId="331"/>
            <ac:spMk id="2" creationId="{688EF0D7-B362-4CD8-A045-EA64C2BCE3AF}"/>
          </ac:spMkLst>
        </pc:spChg>
        <pc:spChg chg="mod ord">
          <ac:chgData name="Josh Franco" userId="822d8fe80610f946" providerId="LiveId" clId="{14CDE533-137C-4B0E-B782-6DBD93ACA0E4}" dt="2020-10-10T18:16:39.734" v="2027" actId="26606"/>
          <ac:spMkLst>
            <pc:docMk/>
            <pc:sldMk cId="3050841676" sldId="331"/>
            <ac:spMk id="3" creationId="{D0C60E05-3094-479F-803F-199D7B595193}"/>
          </ac:spMkLst>
        </pc:spChg>
        <pc:spChg chg="mod">
          <ac:chgData name="Josh Franco" userId="822d8fe80610f946" providerId="LiveId" clId="{14CDE533-137C-4B0E-B782-6DBD93ACA0E4}" dt="2020-10-10T18:08:43.254" v="422" actId="26606"/>
          <ac:spMkLst>
            <pc:docMk/>
            <pc:sldMk cId="3050841676" sldId="331"/>
            <ac:spMk id="4" creationId="{3C342EE1-B650-41E0-9F20-1AE660B0E981}"/>
          </ac:spMkLst>
        </pc:spChg>
        <pc:spChg chg="mod ord">
          <ac:chgData name="Josh Franco" userId="822d8fe80610f946" providerId="LiveId" clId="{14CDE533-137C-4B0E-B782-6DBD93ACA0E4}" dt="2020-10-10T18:16:39.734" v="2027" actId="26606"/>
          <ac:spMkLst>
            <pc:docMk/>
            <pc:sldMk cId="3050841676" sldId="331"/>
            <ac:spMk id="5" creationId="{F2595717-1D61-4A18-AD40-2CCC44F6DAFD}"/>
          </ac:spMkLst>
        </pc:spChg>
        <pc:spChg chg="add del">
          <ac:chgData name="Josh Franco" userId="822d8fe80610f946" providerId="LiveId" clId="{14CDE533-137C-4B0E-B782-6DBD93ACA0E4}" dt="2020-10-10T18:16:39.734" v="2027" actId="26606"/>
          <ac:spMkLst>
            <pc:docMk/>
            <pc:sldMk cId="3050841676" sldId="331"/>
            <ac:spMk id="71" creationId="{35C3D674-3D59-4E93-80CA-0C0A9095E816}"/>
          </ac:spMkLst>
        </pc:spChg>
        <pc:spChg chg="add del">
          <ac:chgData name="Josh Franco" userId="822d8fe80610f946" providerId="LiveId" clId="{14CDE533-137C-4B0E-B782-6DBD93ACA0E4}" dt="2020-10-10T18:16:39.734" v="2027" actId="26606"/>
          <ac:spMkLst>
            <pc:docMk/>
            <pc:sldMk cId="3050841676" sldId="331"/>
            <ac:spMk id="75" creationId="{EF2A81E1-BCBE-426B-8C09-33274E69409D}"/>
          </ac:spMkLst>
        </pc:spChg>
        <pc:spChg chg="add del">
          <ac:chgData name="Josh Franco" userId="822d8fe80610f946" providerId="LiveId" clId="{14CDE533-137C-4B0E-B782-6DBD93ACA0E4}" dt="2020-10-10T18:16:39.734" v="2027" actId="26606"/>
          <ac:spMkLst>
            <pc:docMk/>
            <pc:sldMk cId="3050841676" sldId="331"/>
            <ac:spMk id="135" creationId="{35C3D674-3D59-4E93-80CA-0C0A9095E816}"/>
          </ac:spMkLst>
        </pc:spChg>
        <pc:spChg chg="add del">
          <ac:chgData name="Josh Franco" userId="822d8fe80610f946" providerId="LiveId" clId="{14CDE533-137C-4B0E-B782-6DBD93ACA0E4}" dt="2020-10-10T18:16:39.734" v="2027" actId="26606"/>
          <ac:spMkLst>
            <pc:docMk/>
            <pc:sldMk cId="3050841676" sldId="331"/>
            <ac:spMk id="139" creationId="{EF2A81E1-BCBE-426B-8C09-33274E69409D}"/>
          </ac:spMkLst>
        </pc:spChg>
        <pc:picChg chg="add del">
          <ac:chgData name="Josh Franco" userId="822d8fe80610f946" providerId="LiveId" clId="{14CDE533-137C-4B0E-B782-6DBD93ACA0E4}" dt="2020-10-10T18:16:39.734" v="2027" actId="26606"/>
          <ac:picMkLst>
            <pc:docMk/>
            <pc:sldMk cId="3050841676" sldId="331"/>
            <ac:picMk id="77" creationId="{39D1DDD4-5BB3-45BA-B9B3-06B62299AD79}"/>
          </ac:picMkLst>
        </pc:picChg>
        <pc:picChg chg="add del">
          <ac:chgData name="Josh Franco" userId="822d8fe80610f946" providerId="LiveId" clId="{14CDE533-137C-4B0E-B782-6DBD93ACA0E4}" dt="2020-10-10T18:16:39.734" v="2027" actId="26606"/>
          <ac:picMkLst>
            <pc:docMk/>
            <pc:sldMk cId="3050841676" sldId="331"/>
            <ac:picMk id="141" creationId="{39D1DDD4-5BB3-45BA-B9B3-06B62299AD79}"/>
          </ac:picMkLst>
        </pc:picChg>
        <pc:picChg chg="add mod">
          <ac:chgData name="Josh Franco" userId="822d8fe80610f946" providerId="LiveId" clId="{14CDE533-137C-4B0E-B782-6DBD93ACA0E4}" dt="2020-10-10T18:08:58.065" v="424" actId="962"/>
          <ac:picMkLst>
            <pc:docMk/>
            <pc:sldMk cId="3050841676" sldId="331"/>
            <ac:picMk id="1026" creationId="{261FFF9E-B9FD-4E35-9D91-D41A980A7B66}"/>
          </ac:picMkLst>
        </pc:picChg>
        <pc:cxnChg chg="add del">
          <ac:chgData name="Josh Franco" userId="822d8fe80610f946" providerId="LiveId" clId="{14CDE533-137C-4B0E-B782-6DBD93ACA0E4}" dt="2020-10-10T18:16:39.734" v="2027" actId="26606"/>
          <ac:cxnSpMkLst>
            <pc:docMk/>
            <pc:sldMk cId="3050841676" sldId="331"/>
            <ac:cxnSpMk id="73" creationId="{C884B8F8-FDC9-498B-9960-5D7260AFCB03}"/>
          </ac:cxnSpMkLst>
        </pc:cxnChg>
        <pc:cxnChg chg="add del">
          <ac:chgData name="Josh Franco" userId="822d8fe80610f946" providerId="LiveId" clId="{14CDE533-137C-4B0E-B782-6DBD93ACA0E4}" dt="2020-10-10T18:16:39.734" v="2027" actId="26606"/>
          <ac:cxnSpMkLst>
            <pc:docMk/>
            <pc:sldMk cId="3050841676" sldId="331"/>
            <ac:cxnSpMk id="79" creationId="{A24DAE64-2302-42EA-8239-F2F0775CA5AD}"/>
          </ac:cxnSpMkLst>
        </pc:cxnChg>
        <pc:cxnChg chg="add del">
          <ac:chgData name="Josh Franco" userId="822d8fe80610f946" providerId="LiveId" clId="{14CDE533-137C-4B0E-B782-6DBD93ACA0E4}" dt="2020-10-10T18:16:39.734" v="2027" actId="26606"/>
          <ac:cxnSpMkLst>
            <pc:docMk/>
            <pc:sldMk cId="3050841676" sldId="331"/>
            <ac:cxnSpMk id="137" creationId="{C884B8F8-FDC9-498B-9960-5D7260AFCB03}"/>
          </ac:cxnSpMkLst>
        </pc:cxnChg>
        <pc:cxnChg chg="add del">
          <ac:chgData name="Josh Franco" userId="822d8fe80610f946" providerId="LiveId" clId="{14CDE533-137C-4B0E-B782-6DBD93ACA0E4}" dt="2020-10-10T18:16:39.734" v="2027" actId="26606"/>
          <ac:cxnSpMkLst>
            <pc:docMk/>
            <pc:sldMk cId="3050841676" sldId="331"/>
            <ac:cxnSpMk id="143" creationId="{A24DAE64-2302-42EA-8239-F2F0775CA5AD}"/>
          </ac:cxnSpMkLst>
        </pc:cxnChg>
      </pc:sldChg>
      <pc:sldChg chg="addSp delSp modSp new mod setBg delDesignElem chgLayout modNotesTx">
        <pc:chgData name="Josh Franco" userId="822d8fe80610f946" providerId="LiveId" clId="{14CDE533-137C-4B0E-B782-6DBD93ACA0E4}" dt="2020-10-10T18:17:08.943" v="2061" actId="700"/>
        <pc:sldMkLst>
          <pc:docMk/>
          <pc:sldMk cId="1388529387" sldId="332"/>
        </pc:sldMkLst>
        <pc:spChg chg="mod ord">
          <ac:chgData name="Josh Franco" userId="822d8fe80610f946" providerId="LiveId" clId="{14CDE533-137C-4B0E-B782-6DBD93ACA0E4}" dt="2020-10-10T18:17:08.943" v="2061" actId="700"/>
          <ac:spMkLst>
            <pc:docMk/>
            <pc:sldMk cId="1388529387" sldId="332"/>
            <ac:spMk id="2" creationId="{A9A867CE-6806-4256-B206-50368A095400}"/>
          </ac:spMkLst>
        </pc:spChg>
        <pc:spChg chg="mod ord">
          <ac:chgData name="Josh Franco" userId="822d8fe80610f946" providerId="LiveId" clId="{14CDE533-137C-4B0E-B782-6DBD93ACA0E4}" dt="2020-10-10T18:17:08.943" v="2061" actId="700"/>
          <ac:spMkLst>
            <pc:docMk/>
            <pc:sldMk cId="1388529387" sldId="332"/>
            <ac:spMk id="3" creationId="{0D3EF762-76AA-41A8-A882-35502108B706}"/>
          </ac:spMkLst>
        </pc:spChg>
        <pc:spChg chg="mod ord">
          <ac:chgData name="Josh Franco" userId="822d8fe80610f946" providerId="LiveId" clId="{14CDE533-137C-4B0E-B782-6DBD93ACA0E4}" dt="2020-10-10T18:17:08.943" v="2061" actId="700"/>
          <ac:spMkLst>
            <pc:docMk/>
            <pc:sldMk cId="1388529387" sldId="332"/>
            <ac:spMk id="4" creationId="{2EE86160-9AB6-480A-B2B2-6E14E92A36E4}"/>
          </ac:spMkLst>
        </pc:spChg>
        <pc:spChg chg="mod ord">
          <ac:chgData name="Josh Franco" userId="822d8fe80610f946" providerId="LiveId" clId="{14CDE533-137C-4B0E-B782-6DBD93ACA0E4}" dt="2020-10-10T18:17:08.943" v="2061" actId="700"/>
          <ac:spMkLst>
            <pc:docMk/>
            <pc:sldMk cId="1388529387" sldId="332"/>
            <ac:spMk id="5" creationId="{3D115EE2-6C21-40EB-A920-A21043012FC9}"/>
          </ac:spMkLst>
        </pc:spChg>
        <pc:spChg chg="add del">
          <ac:chgData name="Josh Franco" userId="822d8fe80610f946" providerId="LiveId" clId="{14CDE533-137C-4B0E-B782-6DBD93ACA0E4}" dt="2020-10-10T18:17:08.943" v="2061" actId="700"/>
          <ac:spMkLst>
            <pc:docMk/>
            <pc:sldMk cId="1388529387" sldId="332"/>
            <ac:spMk id="71" creationId="{35C3D674-3D59-4E93-80CA-0C0A9095E816}"/>
          </ac:spMkLst>
        </pc:spChg>
        <pc:spChg chg="add del">
          <ac:chgData name="Josh Franco" userId="822d8fe80610f946" providerId="LiveId" clId="{14CDE533-137C-4B0E-B782-6DBD93ACA0E4}" dt="2020-10-10T18:17:08.943" v="2061" actId="700"/>
          <ac:spMkLst>
            <pc:docMk/>
            <pc:sldMk cId="1388529387" sldId="332"/>
            <ac:spMk id="75" creationId="{EF2A81E1-BCBE-426B-8C09-33274E69409D}"/>
          </ac:spMkLst>
        </pc:spChg>
        <pc:spChg chg="add del">
          <ac:chgData name="Josh Franco" userId="822d8fe80610f946" providerId="LiveId" clId="{14CDE533-137C-4B0E-B782-6DBD93ACA0E4}" dt="2020-10-10T18:16:41.689" v="2028" actId="26606"/>
          <ac:spMkLst>
            <pc:docMk/>
            <pc:sldMk cId="1388529387" sldId="332"/>
            <ac:spMk id="135" creationId="{35C3D674-3D59-4E93-80CA-0C0A9095E816}"/>
          </ac:spMkLst>
        </pc:spChg>
        <pc:spChg chg="add del">
          <ac:chgData name="Josh Franco" userId="822d8fe80610f946" providerId="LiveId" clId="{14CDE533-137C-4B0E-B782-6DBD93ACA0E4}" dt="2020-10-10T18:16:41.689" v="2028" actId="26606"/>
          <ac:spMkLst>
            <pc:docMk/>
            <pc:sldMk cId="1388529387" sldId="332"/>
            <ac:spMk id="139" creationId="{EF2A81E1-BCBE-426B-8C09-33274E69409D}"/>
          </ac:spMkLst>
        </pc:spChg>
        <pc:picChg chg="add del">
          <ac:chgData name="Josh Franco" userId="822d8fe80610f946" providerId="LiveId" clId="{14CDE533-137C-4B0E-B782-6DBD93ACA0E4}" dt="2020-10-10T18:17:08.943" v="2061" actId="700"/>
          <ac:picMkLst>
            <pc:docMk/>
            <pc:sldMk cId="1388529387" sldId="332"/>
            <ac:picMk id="77" creationId="{39D1DDD4-5BB3-45BA-B9B3-06B62299AD79}"/>
          </ac:picMkLst>
        </pc:picChg>
        <pc:picChg chg="add del">
          <ac:chgData name="Josh Franco" userId="822d8fe80610f946" providerId="LiveId" clId="{14CDE533-137C-4B0E-B782-6DBD93ACA0E4}" dt="2020-10-10T18:16:41.689" v="2028" actId="26606"/>
          <ac:picMkLst>
            <pc:docMk/>
            <pc:sldMk cId="1388529387" sldId="332"/>
            <ac:picMk id="141" creationId="{39D1DDD4-5BB3-45BA-B9B3-06B62299AD79}"/>
          </ac:picMkLst>
        </pc:picChg>
        <pc:picChg chg="add mod">
          <ac:chgData name="Josh Franco" userId="822d8fe80610f946" providerId="LiveId" clId="{14CDE533-137C-4B0E-B782-6DBD93ACA0E4}" dt="2020-10-10T18:12:13.484" v="1118" actId="26606"/>
          <ac:picMkLst>
            <pc:docMk/>
            <pc:sldMk cId="1388529387" sldId="332"/>
            <ac:picMk id="2050" creationId="{65EFCDB3-F6D7-4961-8B89-4CF61452E85B}"/>
          </ac:picMkLst>
        </pc:picChg>
        <pc:cxnChg chg="add del">
          <ac:chgData name="Josh Franco" userId="822d8fe80610f946" providerId="LiveId" clId="{14CDE533-137C-4B0E-B782-6DBD93ACA0E4}" dt="2020-10-10T18:17:08.943" v="2061" actId="700"/>
          <ac:cxnSpMkLst>
            <pc:docMk/>
            <pc:sldMk cId="1388529387" sldId="332"/>
            <ac:cxnSpMk id="73" creationId="{C884B8F8-FDC9-498B-9960-5D7260AFCB03}"/>
          </ac:cxnSpMkLst>
        </pc:cxnChg>
        <pc:cxnChg chg="add del">
          <ac:chgData name="Josh Franco" userId="822d8fe80610f946" providerId="LiveId" clId="{14CDE533-137C-4B0E-B782-6DBD93ACA0E4}" dt="2020-10-10T18:17:08.943" v="2061" actId="700"/>
          <ac:cxnSpMkLst>
            <pc:docMk/>
            <pc:sldMk cId="1388529387" sldId="332"/>
            <ac:cxnSpMk id="79" creationId="{A24DAE64-2302-42EA-8239-F2F0775CA5AD}"/>
          </ac:cxnSpMkLst>
        </pc:cxnChg>
        <pc:cxnChg chg="add del">
          <ac:chgData name="Josh Franco" userId="822d8fe80610f946" providerId="LiveId" clId="{14CDE533-137C-4B0E-B782-6DBD93ACA0E4}" dt="2020-10-10T18:16:41.689" v="2028" actId="26606"/>
          <ac:cxnSpMkLst>
            <pc:docMk/>
            <pc:sldMk cId="1388529387" sldId="332"/>
            <ac:cxnSpMk id="137" creationId="{C884B8F8-FDC9-498B-9960-5D7260AFCB03}"/>
          </ac:cxnSpMkLst>
        </pc:cxnChg>
        <pc:cxnChg chg="add del">
          <ac:chgData name="Josh Franco" userId="822d8fe80610f946" providerId="LiveId" clId="{14CDE533-137C-4B0E-B782-6DBD93ACA0E4}" dt="2020-10-10T18:16:41.689" v="2028" actId="26606"/>
          <ac:cxnSpMkLst>
            <pc:docMk/>
            <pc:sldMk cId="1388529387" sldId="332"/>
            <ac:cxnSpMk id="143" creationId="{A24DAE64-2302-42EA-8239-F2F0775CA5AD}"/>
          </ac:cxnSpMkLst>
        </pc:cxnChg>
      </pc:sldChg>
      <pc:sldChg chg="addSp delSp modSp new mod setBg modClrScheme chgLayout">
        <pc:chgData name="Josh Franco" userId="822d8fe80610f946" providerId="LiveId" clId="{14CDE533-137C-4B0E-B782-6DBD93ACA0E4}" dt="2020-10-10T19:07:14.986" v="3379" actId="20577"/>
        <pc:sldMkLst>
          <pc:docMk/>
          <pc:sldMk cId="2802135730" sldId="333"/>
        </pc:sldMkLst>
        <pc:spChg chg="del mod ord">
          <ac:chgData name="Josh Franco" userId="822d8fe80610f946" providerId="LiveId" clId="{14CDE533-137C-4B0E-B782-6DBD93ACA0E4}" dt="2020-10-10T18:14:45.089" v="1796" actId="700"/>
          <ac:spMkLst>
            <pc:docMk/>
            <pc:sldMk cId="2802135730" sldId="333"/>
            <ac:spMk id="2" creationId="{33B54415-93C5-40F3-B114-64178F67A09E}"/>
          </ac:spMkLst>
        </pc:spChg>
        <pc:spChg chg="del mod ord">
          <ac:chgData name="Josh Franco" userId="822d8fe80610f946" providerId="LiveId" clId="{14CDE533-137C-4B0E-B782-6DBD93ACA0E4}" dt="2020-10-10T18:14:45.089" v="1796" actId="700"/>
          <ac:spMkLst>
            <pc:docMk/>
            <pc:sldMk cId="2802135730" sldId="333"/>
            <ac:spMk id="3" creationId="{D38F01B5-B682-4A26-A271-9EC197D3C9AE}"/>
          </ac:spMkLst>
        </pc:spChg>
        <pc:spChg chg="mod ord">
          <ac:chgData name="Josh Franco" userId="822d8fe80610f946" providerId="LiveId" clId="{14CDE533-137C-4B0E-B782-6DBD93ACA0E4}" dt="2020-10-10T18:14:47.140" v="1797" actId="26606"/>
          <ac:spMkLst>
            <pc:docMk/>
            <pc:sldMk cId="2802135730" sldId="333"/>
            <ac:spMk id="4" creationId="{ED595627-0C43-4111-9408-EB09EF302FEB}"/>
          </ac:spMkLst>
        </pc:spChg>
        <pc:spChg chg="add mod ord">
          <ac:chgData name="Josh Franco" userId="822d8fe80610f946" providerId="LiveId" clId="{14CDE533-137C-4B0E-B782-6DBD93ACA0E4}" dt="2020-10-10T18:15:16.653" v="1887" actId="20577"/>
          <ac:spMkLst>
            <pc:docMk/>
            <pc:sldMk cId="2802135730" sldId="333"/>
            <ac:spMk id="5" creationId="{DFFA7B69-727B-4A48-9167-9B5F8B1289A4}"/>
          </ac:spMkLst>
        </pc:spChg>
        <pc:spChg chg="add mod ord">
          <ac:chgData name="Josh Franco" userId="822d8fe80610f946" providerId="LiveId" clId="{14CDE533-137C-4B0E-B782-6DBD93ACA0E4}" dt="2020-10-10T18:14:47.140" v="1797" actId="26606"/>
          <ac:spMkLst>
            <pc:docMk/>
            <pc:sldMk cId="2802135730" sldId="333"/>
            <ac:spMk id="6" creationId="{2641D721-B98D-4AEF-9766-89190F89D2CF}"/>
          </ac:spMkLst>
        </pc:spChg>
        <pc:spChg chg="add del">
          <ac:chgData name="Josh Franco" userId="822d8fe80610f946" providerId="LiveId" clId="{14CDE533-137C-4B0E-B782-6DBD93ACA0E4}" dt="2020-10-10T18:15:20.827" v="1888" actId="26606"/>
          <ac:spMkLst>
            <pc:docMk/>
            <pc:sldMk cId="2802135730" sldId="333"/>
            <ac:spMk id="12" creationId="{1CE580D1-F917-4567-AFB4-99AA9B52ADF0}"/>
          </ac:spMkLst>
        </pc:spChg>
        <pc:spChg chg="add del">
          <ac:chgData name="Josh Franco" userId="822d8fe80610f946" providerId="LiveId" clId="{14CDE533-137C-4B0E-B782-6DBD93ACA0E4}" dt="2020-10-10T18:15:20.827" v="1888" actId="26606"/>
          <ac:spMkLst>
            <pc:docMk/>
            <pc:sldMk cId="2802135730" sldId="333"/>
            <ac:spMk id="20" creationId="{4F6621CF-F493-40D5-98AE-24A9D3AD43C4}"/>
          </ac:spMkLst>
        </pc:spChg>
        <pc:spChg chg="add del">
          <ac:chgData name="Josh Franco" userId="822d8fe80610f946" providerId="LiveId" clId="{14CDE533-137C-4B0E-B782-6DBD93ACA0E4}" dt="2020-10-10T18:15:20.827" v="1888" actId="26606"/>
          <ac:spMkLst>
            <pc:docMk/>
            <pc:sldMk cId="2802135730" sldId="333"/>
            <ac:spMk id="22" creationId="{CADEE02A-D296-42EA-88F5-7803F69CEE29}"/>
          </ac:spMkLst>
        </pc:spChg>
        <pc:spChg chg="add mod">
          <ac:chgData name="Josh Franco" userId="822d8fe80610f946" providerId="LiveId" clId="{14CDE533-137C-4B0E-B782-6DBD93ACA0E4}" dt="2020-10-10T19:07:14.986" v="3379" actId="20577"/>
          <ac:spMkLst>
            <pc:docMk/>
            <pc:sldMk cId="2802135730" sldId="333"/>
            <ac:spMk id="27" creationId="{1CE580D1-F917-4567-AFB4-99AA9B52ADF0}"/>
          </ac:spMkLst>
        </pc:spChg>
        <pc:spChg chg="add">
          <ac:chgData name="Josh Franco" userId="822d8fe80610f946" providerId="LiveId" clId="{14CDE533-137C-4B0E-B782-6DBD93ACA0E4}" dt="2020-10-10T18:15:20.827" v="1888" actId="26606"/>
          <ac:spMkLst>
            <pc:docMk/>
            <pc:sldMk cId="2802135730" sldId="333"/>
            <ac:spMk id="35" creationId="{4F6621CF-F493-40D5-98AE-24A9D3AD43C4}"/>
          </ac:spMkLst>
        </pc:spChg>
        <pc:spChg chg="add">
          <ac:chgData name="Josh Franco" userId="822d8fe80610f946" providerId="LiveId" clId="{14CDE533-137C-4B0E-B782-6DBD93ACA0E4}" dt="2020-10-10T18:15:20.827" v="1888" actId="26606"/>
          <ac:spMkLst>
            <pc:docMk/>
            <pc:sldMk cId="2802135730" sldId="333"/>
            <ac:spMk id="37" creationId="{CADEE02A-D296-42EA-88F5-7803F69CEE29}"/>
          </ac:spMkLst>
        </pc:spChg>
        <pc:picChg chg="add">
          <ac:chgData name="Josh Franco" userId="822d8fe80610f946" providerId="LiveId" clId="{14CDE533-137C-4B0E-B782-6DBD93ACA0E4}" dt="2020-10-10T18:14:47.140" v="1797" actId="26606"/>
          <ac:picMkLst>
            <pc:docMk/>
            <pc:sldMk cId="2802135730" sldId="333"/>
            <ac:picMk id="8" creationId="{3EEA2A0F-2CE2-427C-8DC1-C9ED88AEE541}"/>
          </ac:picMkLst>
        </pc:picChg>
        <pc:picChg chg="add del">
          <ac:chgData name="Josh Franco" userId="822d8fe80610f946" providerId="LiveId" clId="{14CDE533-137C-4B0E-B782-6DBD93ACA0E4}" dt="2020-10-10T18:15:20.827" v="1888" actId="26606"/>
          <ac:picMkLst>
            <pc:docMk/>
            <pc:sldMk cId="2802135730" sldId="333"/>
            <ac:picMk id="14" creationId="{1F5620B8-A2D8-4568-B566-F0453A0D9167}"/>
          </ac:picMkLst>
        </pc:picChg>
        <pc:picChg chg="add">
          <ac:chgData name="Josh Franco" userId="822d8fe80610f946" providerId="LiveId" clId="{14CDE533-137C-4B0E-B782-6DBD93ACA0E4}" dt="2020-10-10T18:15:20.827" v="1888" actId="26606"/>
          <ac:picMkLst>
            <pc:docMk/>
            <pc:sldMk cId="2802135730" sldId="333"/>
            <ac:picMk id="29" creationId="{1F5620B8-A2D8-4568-B566-F0453A0D9167}"/>
          </ac:picMkLst>
        </pc:picChg>
        <pc:cxnChg chg="add del">
          <ac:chgData name="Josh Franco" userId="822d8fe80610f946" providerId="LiveId" clId="{14CDE533-137C-4B0E-B782-6DBD93ACA0E4}" dt="2020-10-10T18:15:20.827" v="1888" actId="26606"/>
          <ac:cxnSpMkLst>
            <pc:docMk/>
            <pc:sldMk cId="2802135730" sldId="333"/>
            <ac:cxnSpMk id="16" creationId="{1C7D2BA4-4B7A-4596-8BCC-5CF715423894}"/>
          </ac:cxnSpMkLst>
        </pc:cxnChg>
        <pc:cxnChg chg="add del">
          <ac:chgData name="Josh Franco" userId="822d8fe80610f946" providerId="LiveId" clId="{14CDE533-137C-4B0E-B782-6DBD93ACA0E4}" dt="2020-10-10T18:15:20.827" v="1888" actId="26606"/>
          <ac:cxnSpMkLst>
            <pc:docMk/>
            <pc:sldMk cId="2802135730" sldId="333"/>
            <ac:cxnSpMk id="18" creationId="{4977F1E1-2B6F-4BB6-899F-67D8764D83C5}"/>
          </ac:cxnSpMkLst>
        </pc:cxnChg>
        <pc:cxnChg chg="add">
          <ac:chgData name="Josh Franco" userId="822d8fe80610f946" providerId="LiveId" clId="{14CDE533-137C-4B0E-B782-6DBD93ACA0E4}" dt="2020-10-10T18:15:20.827" v="1888" actId="26606"/>
          <ac:cxnSpMkLst>
            <pc:docMk/>
            <pc:sldMk cId="2802135730" sldId="333"/>
            <ac:cxnSpMk id="31" creationId="{1C7D2BA4-4B7A-4596-8BCC-5CF715423894}"/>
          </ac:cxnSpMkLst>
        </pc:cxnChg>
        <pc:cxnChg chg="add">
          <ac:chgData name="Josh Franco" userId="822d8fe80610f946" providerId="LiveId" clId="{14CDE533-137C-4B0E-B782-6DBD93ACA0E4}" dt="2020-10-10T18:15:20.827" v="1888" actId="26606"/>
          <ac:cxnSpMkLst>
            <pc:docMk/>
            <pc:sldMk cId="2802135730" sldId="333"/>
            <ac:cxnSpMk id="33" creationId="{4977F1E1-2B6F-4BB6-899F-67D8764D83C5}"/>
          </ac:cxnSpMkLst>
        </pc:cxnChg>
      </pc:sldChg>
      <pc:sldChg chg="addSp modSp new mod setBg modNotesTx">
        <pc:chgData name="Josh Franco" userId="822d8fe80610f946" providerId="LiveId" clId="{14CDE533-137C-4B0E-B782-6DBD93ACA0E4}" dt="2020-10-10T18:21:41.084" v="2579" actId="20577"/>
        <pc:sldMkLst>
          <pc:docMk/>
          <pc:sldMk cId="3558865590" sldId="334"/>
        </pc:sldMkLst>
        <pc:spChg chg="mod">
          <ac:chgData name="Josh Franco" userId="822d8fe80610f946" providerId="LiveId" clId="{14CDE533-137C-4B0E-B782-6DBD93ACA0E4}" dt="2020-10-10T18:19:39.960" v="2139" actId="26606"/>
          <ac:spMkLst>
            <pc:docMk/>
            <pc:sldMk cId="3558865590" sldId="334"/>
            <ac:spMk id="2" creationId="{3287F829-A424-4A78-BF89-660BFD38CC05}"/>
          </ac:spMkLst>
        </pc:spChg>
        <pc:spChg chg="mod ord">
          <ac:chgData name="Josh Franco" userId="822d8fe80610f946" providerId="LiveId" clId="{14CDE533-137C-4B0E-B782-6DBD93ACA0E4}" dt="2020-10-10T18:21:41.084" v="2579" actId="20577"/>
          <ac:spMkLst>
            <pc:docMk/>
            <pc:sldMk cId="3558865590" sldId="334"/>
            <ac:spMk id="3" creationId="{F8AA54A2-F08F-4114-86F6-CB21DBCC6E92}"/>
          </ac:spMkLst>
        </pc:spChg>
        <pc:spChg chg="mod">
          <ac:chgData name="Josh Franco" userId="822d8fe80610f946" providerId="LiveId" clId="{14CDE533-137C-4B0E-B782-6DBD93ACA0E4}" dt="2020-10-10T18:19:39.960" v="2139" actId="26606"/>
          <ac:spMkLst>
            <pc:docMk/>
            <pc:sldMk cId="3558865590" sldId="334"/>
            <ac:spMk id="4" creationId="{65E369F8-CB50-40EA-8E38-24615030150C}"/>
          </ac:spMkLst>
        </pc:spChg>
        <pc:spChg chg="mod">
          <ac:chgData name="Josh Franco" userId="822d8fe80610f946" providerId="LiveId" clId="{14CDE533-137C-4B0E-B782-6DBD93ACA0E4}" dt="2020-10-10T18:19:39.960" v="2139" actId="26606"/>
          <ac:spMkLst>
            <pc:docMk/>
            <pc:sldMk cId="3558865590" sldId="334"/>
            <ac:spMk id="5" creationId="{EB6B3540-AF10-4AA2-B105-234D1E53C1E6}"/>
          </ac:spMkLst>
        </pc:spChg>
        <pc:spChg chg="add">
          <ac:chgData name="Josh Franco" userId="822d8fe80610f946" providerId="LiveId" clId="{14CDE533-137C-4B0E-B782-6DBD93ACA0E4}" dt="2020-10-10T18:19:39.960" v="2139" actId="26606"/>
          <ac:spMkLst>
            <pc:docMk/>
            <pc:sldMk cId="3558865590" sldId="334"/>
            <ac:spMk id="71" creationId="{35C3D674-3D59-4E93-80CA-0C0A9095E816}"/>
          </ac:spMkLst>
        </pc:spChg>
        <pc:spChg chg="add">
          <ac:chgData name="Josh Franco" userId="822d8fe80610f946" providerId="LiveId" clId="{14CDE533-137C-4B0E-B782-6DBD93ACA0E4}" dt="2020-10-10T18:19:39.960" v="2139" actId="26606"/>
          <ac:spMkLst>
            <pc:docMk/>
            <pc:sldMk cId="3558865590" sldId="334"/>
            <ac:spMk id="75" creationId="{EF2A81E1-BCBE-426B-8C09-33274E69409D}"/>
          </ac:spMkLst>
        </pc:spChg>
        <pc:picChg chg="add">
          <ac:chgData name="Josh Franco" userId="822d8fe80610f946" providerId="LiveId" clId="{14CDE533-137C-4B0E-B782-6DBD93ACA0E4}" dt="2020-10-10T18:19:39.960" v="2139" actId="26606"/>
          <ac:picMkLst>
            <pc:docMk/>
            <pc:sldMk cId="3558865590" sldId="334"/>
            <ac:picMk id="77" creationId="{39D1DDD4-5BB3-45BA-B9B3-06B62299AD79}"/>
          </ac:picMkLst>
        </pc:picChg>
        <pc:picChg chg="add mod">
          <ac:chgData name="Josh Franco" userId="822d8fe80610f946" providerId="LiveId" clId="{14CDE533-137C-4B0E-B782-6DBD93ACA0E4}" dt="2020-10-10T18:19:39.960" v="2139" actId="26606"/>
          <ac:picMkLst>
            <pc:docMk/>
            <pc:sldMk cId="3558865590" sldId="334"/>
            <ac:picMk id="3074" creationId="{C5489425-61E9-46DF-8786-1896C724F7A4}"/>
          </ac:picMkLst>
        </pc:picChg>
        <pc:cxnChg chg="add">
          <ac:chgData name="Josh Franco" userId="822d8fe80610f946" providerId="LiveId" clId="{14CDE533-137C-4B0E-B782-6DBD93ACA0E4}" dt="2020-10-10T18:19:39.960" v="2139" actId="26606"/>
          <ac:cxnSpMkLst>
            <pc:docMk/>
            <pc:sldMk cId="3558865590" sldId="334"/>
            <ac:cxnSpMk id="73" creationId="{C884B8F8-FDC9-498B-9960-5D7260AFCB03}"/>
          </ac:cxnSpMkLst>
        </pc:cxnChg>
        <pc:cxnChg chg="add">
          <ac:chgData name="Josh Franco" userId="822d8fe80610f946" providerId="LiveId" clId="{14CDE533-137C-4B0E-B782-6DBD93ACA0E4}" dt="2020-10-10T18:19:39.960" v="2139" actId="26606"/>
          <ac:cxnSpMkLst>
            <pc:docMk/>
            <pc:sldMk cId="3558865590" sldId="334"/>
            <ac:cxnSpMk id="79" creationId="{A24DAE64-2302-42EA-8239-F2F0775CA5AD}"/>
          </ac:cxnSpMkLst>
        </pc:cxnChg>
      </pc:sldChg>
      <pc:sldChg chg="addSp delSp modSp new mod setBg modNotesTx">
        <pc:chgData name="Josh Franco" userId="822d8fe80610f946" providerId="LiveId" clId="{14CDE533-137C-4B0E-B782-6DBD93ACA0E4}" dt="2020-10-10T18:32:44.942" v="3374"/>
        <pc:sldMkLst>
          <pc:docMk/>
          <pc:sldMk cId="3600241471" sldId="335"/>
        </pc:sldMkLst>
        <pc:spChg chg="mod">
          <ac:chgData name="Josh Franco" userId="822d8fe80610f946" providerId="LiveId" clId="{14CDE533-137C-4B0E-B782-6DBD93ACA0E4}" dt="2020-10-10T18:28:33.586" v="2789" actId="20577"/>
          <ac:spMkLst>
            <pc:docMk/>
            <pc:sldMk cId="3600241471" sldId="335"/>
            <ac:spMk id="2" creationId="{2FFB49D7-C8F6-4A5B-9BAD-4252D163E37D}"/>
          </ac:spMkLst>
        </pc:spChg>
        <pc:spChg chg="mod ord">
          <ac:chgData name="Josh Franco" userId="822d8fe80610f946" providerId="LiveId" clId="{14CDE533-137C-4B0E-B782-6DBD93ACA0E4}" dt="2020-10-10T18:29:09.637" v="3023" actId="20577"/>
          <ac:spMkLst>
            <pc:docMk/>
            <pc:sldMk cId="3600241471" sldId="335"/>
            <ac:spMk id="3" creationId="{F3D38C39-DB6F-45DF-B81F-1D333B17C40A}"/>
          </ac:spMkLst>
        </pc:spChg>
        <pc:spChg chg="mod">
          <ac:chgData name="Josh Franco" userId="822d8fe80610f946" providerId="LiveId" clId="{14CDE533-137C-4B0E-B782-6DBD93ACA0E4}" dt="2020-10-10T18:28:26.542" v="2761" actId="26606"/>
          <ac:spMkLst>
            <pc:docMk/>
            <pc:sldMk cId="3600241471" sldId="335"/>
            <ac:spMk id="4" creationId="{B62AFBC6-34E4-4071-83F3-233A0429EE96}"/>
          </ac:spMkLst>
        </pc:spChg>
        <pc:spChg chg="mod">
          <ac:chgData name="Josh Franco" userId="822d8fe80610f946" providerId="LiveId" clId="{14CDE533-137C-4B0E-B782-6DBD93ACA0E4}" dt="2020-10-10T18:28:26.542" v="2761" actId="26606"/>
          <ac:spMkLst>
            <pc:docMk/>
            <pc:sldMk cId="3600241471" sldId="335"/>
            <ac:spMk id="5" creationId="{14348F64-A2C4-4573-8616-5A74C76A2B11}"/>
          </ac:spMkLst>
        </pc:spChg>
        <pc:spChg chg="add del">
          <ac:chgData name="Josh Franco" userId="822d8fe80610f946" providerId="LiveId" clId="{14CDE533-137C-4B0E-B782-6DBD93ACA0E4}" dt="2020-10-10T18:28:11.772" v="2722" actId="26606"/>
          <ac:spMkLst>
            <pc:docMk/>
            <pc:sldMk cId="3600241471" sldId="335"/>
            <ac:spMk id="71" creationId="{35C3D674-3D59-4E93-80CA-0C0A9095E816}"/>
          </ac:spMkLst>
        </pc:spChg>
        <pc:spChg chg="add del">
          <ac:chgData name="Josh Franco" userId="822d8fe80610f946" providerId="LiveId" clId="{14CDE533-137C-4B0E-B782-6DBD93ACA0E4}" dt="2020-10-10T18:28:11.772" v="2722" actId="26606"/>
          <ac:spMkLst>
            <pc:docMk/>
            <pc:sldMk cId="3600241471" sldId="335"/>
            <ac:spMk id="75" creationId="{EF2A81E1-BCBE-426B-8C09-33274E69409D}"/>
          </ac:spMkLst>
        </pc:spChg>
        <pc:spChg chg="add">
          <ac:chgData name="Josh Franco" userId="822d8fe80610f946" providerId="LiveId" clId="{14CDE533-137C-4B0E-B782-6DBD93ACA0E4}" dt="2020-10-10T18:32:01.851" v="3363" actId="26606"/>
          <ac:spMkLst>
            <pc:docMk/>
            <pc:sldMk cId="3600241471" sldId="335"/>
            <ac:spMk id="81" creationId="{EF2A81E1-BCBE-426B-8C09-33274E69409D}"/>
          </ac:spMkLst>
        </pc:spChg>
        <pc:spChg chg="add del">
          <ac:chgData name="Josh Franco" userId="822d8fe80610f946" providerId="LiveId" clId="{14CDE533-137C-4B0E-B782-6DBD93ACA0E4}" dt="2020-10-10T18:32:01.851" v="3363" actId="26606"/>
          <ac:spMkLst>
            <pc:docMk/>
            <pc:sldMk cId="3600241471" sldId="335"/>
            <ac:spMk id="5124" creationId="{35C3D674-3D59-4E93-80CA-0C0A9095E816}"/>
          </ac:spMkLst>
        </pc:spChg>
        <pc:spChg chg="add del">
          <ac:chgData name="Josh Franco" userId="822d8fe80610f946" providerId="LiveId" clId="{14CDE533-137C-4B0E-B782-6DBD93ACA0E4}" dt="2020-10-10T18:32:01.851" v="3363" actId="26606"/>
          <ac:spMkLst>
            <pc:docMk/>
            <pc:sldMk cId="3600241471" sldId="335"/>
            <ac:spMk id="5126" creationId="{EF2A81E1-BCBE-426B-8C09-33274E69409D}"/>
          </ac:spMkLst>
        </pc:spChg>
        <pc:spChg chg="add">
          <ac:chgData name="Josh Franco" userId="822d8fe80610f946" providerId="LiveId" clId="{14CDE533-137C-4B0E-B782-6DBD93ACA0E4}" dt="2020-10-10T18:32:01.851" v="3363" actId="26606"/>
          <ac:spMkLst>
            <pc:docMk/>
            <pc:sldMk cId="3600241471" sldId="335"/>
            <ac:spMk id="5130" creationId="{35C3D674-3D59-4E93-80CA-0C0A9095E816}"/>
          </ac:spMkLst>
        </pc:spChg>
        <pc:picChg chg="add mod">
          <ac:chgData name="Josh Franco" userId="822d8fe80610f946" providerId="LiveId" clId="{14CDE533-137C-4B0E-B782-6DBD93ACA0E4}" dt="2020-10-10T18:32:01.851" v="3363" actId="26606"/>
          <ac:picMkLst>
            <pc:docMk/>
            <pc:sldMk cId="3600241471" sldId="335"/>
            <ac:picMk id="6" creationId="{1859F093-71F3-4775-9C8A-8B0B3CC7FA7A}"/>
          </ac:picMkLst>
        </pc:picChg>
        <pc:picChg chg="add del">
          <ac:chgData name="Josh Franco" userId="822d8fe80610f946" providerId="LiveId" clId="{14CDE533-137C-4B0E-B782-6DBD93ACA0E4}" dt="2020-10-10T18:28:11.772" v="2722" actId="26606"/>
          <ac:picMkLst>
            <pc:docMk/>
            <pc:sldMk cId="3600241471" sldId="335"/>
            <ac:picMk id="77" creationId="{39D1DDD4-5BB3-45BA-B9B3-06B62299AD79}"/>
          </ac:picMkLst>
        </pc:picChg>
        <pc:picChg chg="add">
          <ac:chgData name="Josh Franco" userId="822d8fe80610f946" providerId="LiveId" clId="{14CDE533-137C-4B0E-B782-6DBD93ACA0E4}" dt="2020-10-10T18:32:01.851" v="3363" actId="26606"/>
          <ac:picMkLst>
            <pc:docMk/>
            <pc:sldMk cId="3600241471" sldId="335"/>
            <ac:picMk id="83" creationId="{39D1DDD4-5BB3-45BA-B9B3-06B62299AD79}"/>
          </ac:picMkLst>
        </pc:picChg>
        <pc:picChg chg="add del mod">
          <ac:chgData name="Josh Franco" userId="822d8fe80610f946" providerId="LiveId" clId="{14CDE533-137C-4B0E-B782-6DBD93ACA0E4}" dt="2020-10-10T18:32:00.311" v="3361" actId="478"/>
          <ac:picMkLst>
            <pc:docMk/>
            <pc:sldMk cId="3600241471" sldId="335"/>
            <ac:picMk id="5122" creationId="{0AE872F6-5294-4554-A95C-982D542838ED}"/>
          </ac:picMkLst>
        </pc:picChg>
        <pc:picChg chg="add del">
          <ac:chgData name="Josh Franco" userId="822d8fe80610f946" providerId="LiveId" clId="{14CDE533-137C-4B0E-B782-6DBD93ACA0E4}" dt="2020-10-10T18:32:01.851" v="3363" actId="26606"/>
          <ac:picMkLst>
            <pc:docMk/>
            <pc:sldMk cId="3600241471" sldId="335"/>
            <ac:picMk id="5127" creationId="{39D1DDD4-5BB3-45BA-B9B3-06B62299AD79}"/>
          </ac:picMkLst>
        </pc:picChg>
        <pc:cxnChg chg="add del">
          <ac:chgData name="Josh Franco" userId="822d8fe80610f946" providerId="LiveId" clId="{14CDE533-137C-4B0E-B782-6DBD93ACA0E4}" dt="2020-10-10T18:28:11.772" v="2722" actId="26606"/>
          <ac:cxnSpMkLst>
            <pc:docMk/>
            <pc:sldMk cId="3600241471" sldId="335"/>
            <ac:cxnSpMk id="73" creationId="{C884B8F8-FDC9-498B-9960-5D7260AFCB03}"/>
          </ac:cxnSpMkLst>
        </pc:cxnChg>
        <pc:cxnChg chg="add del">
          <ac:chgData name="Josh Franco" userId="822d8fe80610f946" providerId="LiveId" clId="{14CDE533-137C-4B0E-B782-6DBD93ACA0E4}" dt="2020-10-10T18:28:11.772" v="2722" actId="26606"/>
          <ac:cxnSpMkLst>
            <pc:docMk/>
            <pc:sldMk cId="3600241471" sldId="335"/>
            <ac:cxnSpMk id="79" creationId="{A24DAE64-2302-42EA-8239-F2F0775CA5AD}"/>
          </ac:cxnSpMkLst>
        </pc:cxnChg>
        <pc:cxnChg chg="add">
          <ac:chgData name="Josh Franco" userId="822d8fe80610f946" providerId="LiveId" clId="{14CDE533-137C-4B0E-B782-6DBD93ACA0E4}" dt="2020-10-10T18:32:01.851" v="3363" actId="26606"/>
          <ac:cxnSpMkLst>
            <pc:docMk/>
            <pc:sldMk cId="3600241471" sldId="335"/>
            <ac:cxnSpMk id="85" creationId="{A24DAE64-2302-42EA-8239-F2F0775CA5AD}"/>
          </ac:cxnSpMkLst>
        </pc:cxnChg>
        <pc:cxnChg chg="add del">
          <ac:chgData name="Josh Franco" userId="822d8fe80610f946" providerId="LiveId" clId="{14CDE533-137C-4B0E-B782-6DBD93ACA0E4}" dt="2020-10-10T18:32:01.851" v="3363" actId="26606"/>
          <ac:cxnSpMkLst>
            <pc:docMk/>
            <pc:sldMk cId="3600241471" sldId="335"/>
            <ac:cxnSpMk id="5125" creationId="{C884B8F8-FDC9-498B-9960-5D7260AFCB03}"/>
          </ac:cxnSpMkLst>
        </pc:cxnChg>
        <pc:cxnChg chg="add del">
          <ac:chgData name="Josh Franco" userId="822d8fe80610f946" providerId="LiveId" clId="{14CDE533-137C-4B0E-B782-6DBD93ACA0E4}" dt="2020-10-10T18:32:01.851" v="3363" actId="26606"/>
          <ac:cxnSpMkLst>
            <pc:docMk/>
            <pc:sldMk cId="3600241471" sldId="335"/>
            <ac:cxnSpMk id="5128" creationId="{A24DAE64-2302-42EA-8239-F2F0775CA5AD}"/>
          </ac:cxnSpMkLst>
        </pc:cxnChg>
        <pc:cxnChg chg="add">
          <ac:chgData name="Josh Franco" userId="822d8fe80610f946" providerId="LiveId" clId="{14CDE533-137C-4B0E-B782-6DBD93ACA0E4}" dt="2020-10-10T18:32:01.851" v="3363" actId="26606"/>
          <ac:cxnSpMkLst>
            <pc:docMk/>
            <pc:sldMk cId="3600241471" sldId="335"/>
            <ac:cxnSpMk id="5131" creationId="{C884B8F8-FDC9-498B-9960-5D7260AFCB03}"/>
          </ac:cxnSpMkLst>
        </pc:cxnChg>
      </pc:sldChg>
      <pc:sldChg chg="addSp delSp modSp new mod setBg modNotesTx">
        <pc:chgData name="Josh Franco" userId="822d8fe80610f946" providerId="LiveId" clId="{14CDE533-137C-4B0E-B782-6DBD93ACA0E4}" dt="2020-10-10T18:32:41.599" v="3373"/>
        <pc:sldMkLst>
          <pc:docMk/>
          <pc:sldMk cId="4163863514" sldId="336"/>
        </pc:sldMkLst>
        <pc:spChg chg="mod">
          <ac:chgData name="Josh Franco" userId="822d8fe80610f946" providerId="LiveId" clId="{14CDE533-137C-4B0E-B782-6DBD93ACA0E4}" dt="2020-10-10T18:27:20.669" v="2631" actId="26606"/>
          <ac:spMkLst>
            <pc:docMk/>
            <pc:sldMk cId="4163863514" sldId="336"/>
            <ac:spMk id="2" creationId="{A08D1C2C-52F7-4261-A6E2-32282AAD9B98}"/>
          </ac:spMkLst>
        </pc:spChg>
        <pc:spChg chg="mod ord">
          <ac:chgData name="Josh Franco" userId="822d8fe80610f946" providerId="LiveId" clId="{14CDE533-137C-4B0E-B782-6DBD93ACA0E4}" dt="2020-10-10T18:31:55.631" v="3360" actId="33524"/>
          <ac:spMkLst>
            <pc:docMk/>
            <pc:sldMk cId="4163863514" sldId="336"/>
            <ac:spMk id="3" creationId="{59D92F46-34FE-40CF-9BD5-E063EF42FCA8}"/>
          </ac:spMkLst>
        </pc:spChg>
        <pc:spChg chg="mod">
          <ac:chgData name="Josh Franco" userId="822d8fe80610f946" providerId="LiveId" clId="{14CDE533-137C-4B0E-B782-6DBD93ACA0E4}" dt="2020-10-10T18:27:20.669" v="2631" actId="26606"/>
          <ac:spMkLst>
            <pc:docMk/>
            <pc:sldMk cId="4163863514" sldId="336"/>
            <ac:spMk id="4" creationId="{4138D1DB-5379-4098-B839-CA4EE755B3AC}"/>
          </ac:spMkLst>
        </pc:spChg>
        <pc:spChg chg="mod">
          <ac:chgData name="Josh Franco" userId="822d8fe80610f946" providerId="LiveId" clId="{14CDE533-137C-4B0E-B782-6DBD93ACA0E4}" dt="2020-10-10T18:27:20.669" v="2631" actId="26606"/>
          <ac:spMkLst>
            <pc:docMk/>
            <pc:sldMk cId="4163863514" sldId="336"/>
            <ac:spMk id="5" creationId="{16CBDDEA-C2C8-4300-A6BF-8DC3071C0EBC}"/>
          </ac:spMkLst>
        </pc:spChg>
        <pc:spChg chg="add del">
          <ac:chgData name="Josh Franco" userId="822d8fe80610f946" providerId="LiveId" clId="{14CDE533-137C-4B0E-B782-6DBD93ACA0E4}" dt="2020-10-10T18:30:31.769" v="3027" actId="26606"/>
          <ac:spMkLst>
            <pc:docMk/>
            <pc:sldMk cId="4163863514" sldId="336"/>
            <ac:spMk id="71" creationId="{35C3D674-3D59-4E93-80CA-0C0A9095E816}"/>
          </ac:spMkLst>
        </pc:spChg>
        <pc:spChg chg="add del">
          <ac:chgData name="Josh Franco" userId="822d8fe80610f946" providerId="LiveId" clId="{14CDE533-137C-4B0E-B782-6DBD93ACA0E4}" dt="2020-10-10T18:30:31.769" v="3027" actId="26606"/>
          <ac:spMkLst>
            <pc:docMk/>
            <pc:sldMk cId="4163863514" sldId="336"/>
            <ac:spMk id="75" creationId="{EF2A81E1-BCBE-426B-8C09-33274E69409D}"/>
          </ac:spMkLst>
        </pc:spChg>
        <pc:spChg chg="add">
          <ac:chgData name="Josh Franco" userId="822d8fe80610f946" providerId="LiveId" clId="{14CDE533-137C-4B0E-B782-6DBD93ACA0E4}" dt="2020-10-10T18:30:31.769" v="3027" actId="26606"/>
          <ac:spMkLst>
            <pc:docMk/>
            <pc:sldMk cId="4163863514" sldId="336"/>
            <ac:spMk id="137" creationId="{35C3D674-3D59-4E93-80CA-0C0A9095E816}"/>
          </ac:spMkLst>
        </pc:spChg>
        <pc:spChg chg="add">
          <ac:chgData name="Josh Franco" userId="822d8fe80610f946" providerId="LiveId" clId="{14CDE533-137C-4B0E-B782-6DBD93ACA0E4}" dt="2020-10-10T18:30:31.769" v="3027" actId="26606"/>
          <ac:spMkLst>
            <pc:docMk/>
            <pc:sldMk cId="4163863514" sldId="336"/>
            <ac:spMk id="141" creationId="{EF2A81E1-BCBE-426B-8C09-33274E69409D}"/>
          </ac:spMkLst>
        </pc:spChg>
        <pc:picChg chg="add del">
          <ac:chgData name="Josh Franco" userId="822d8fe80610f946" providerId="LiveId" clId="{14CDE533-137C-4B0E-B782-6DBD93ACA0E4}" dt="2020-10-10T18:30:31.769" v="3027" actId="26606"/>
          <ac:picMkLst>
            <pc:docMk/>
            <pc:sldMk cId="4163863514" sldId="336"/>
            <ac:picMk id="77" creationId="{39D1DDD4-5BB3-45BA-B9B3-06B62299AD79}"/>
          </ac:picMkLst>
        </pc:picChg>
        <pc:picChg chg="add">
          <ac:chgData name="Josh Franco" userId="822d8fe80610f946" providerId="LiveId" clId="{14CDE533-137C-4B0E-B782-6DBD93ACA0E4}" dt="2020-10-10T18:30:31.769" v="3027" actId="26606"/>
          <ac:picMkLst>
            <pc:docMk/>
            <pc:sldMk cId="4163863514" sldId="336"/>
            <ac:picMk id="143" creationId="{39D1DDD4-5BB3-45BA-B9B3-06B62299AD79}"/>
          </ac:picMkLst>
        </pc:picChg>
        <pc:picChg chg="add del mod">
          <ac:chgData name="Josh Franco" userId="822d8fe80610f946" providerId="LiveId" clId="{14CDE533-137C-4B0E-B782-6DBD93ACA0E4}" dt="2020-10-10T18:30:30.530" v="3026" actId="478"/>
          <ac:picMkLst>
            <pc:docMk/>
            <pc:sldMk cId="4163863514" sldId="336"/>
            <ac:picMk id="4098" creationId="{CBE3B883-BDF6-4E6A-AB2D-0EE777B3EBA6}"/>
          </ac:picMkLst>
        </pc:picChg>
        <pc:picChg chg="add mod">
          <ac:chgData name="Josh Franco" userId="822d8fe80610f946" providerId="LiveId" clId="{14CDE533-137C-4B0E-B782-6DBD93ACA0E4}" dt="2020-10-10T18:30:31.769" v="3027" actId="26606"/>
          <ac:picMkLst>
            <pc:docMk/>
            <pc:sldMk cId="4163863514" sldId="336"/>
            <ac:picMk id="4100" creationId="{56A656CC-A5E8-4D8F-8E88-F972A245F764}"/>
          </ac:picMkLst>
        </pc:picChg>
        <pc:cxnChg chg="add del">
          <ac:chgData name="Josh Franco" userId="822d8fe80610f946" providerId="LiveId" clId="{14CDE533-137C-4B0E-B782-6DBD93ACA0E4}" dt="2020-10-10T18:30:31.769" v="3027" actId="26606"/>
          <ac:cxnSpMkLst>
            <pc:docMk/>
            <pc:sldMk cId="4163863514" sldId="336"/>
            <ac:cxnSpMk id="73" creationId="{C884B8F8-FDC9-498B-9960-5D7260AFCB03}"/>
          </ac:cxnSpMkLst>
        </pc:cxnChg>
        <pc:cxnChg chg="add del">
          <ac:chgData name="Josh Franco" userId="822d8fe80610f946" providerId="LiveId" clId="{14CDE533-137C-4B0E-B782-6DBD93ACA0E4}" dt="2020-10-10T18:30:31.769" v="3027" actId="26606"/>
          <ac:cxnSpMkLst>
            <pc:docMk/>
            <pc:sldMk cId="4163863514" sldId="336"/>
            <ac:cxnSpMk id="79" creationId="{A24DAE64-2302-42EA-8239-F2F0775CA5AD}"/>
          </ac:cxnSpMkLst>
        </pc:cxnChg>
        <pc:cxnChg chg="add">
          <ac:chgData name="Josh Franco" userId="822d8fe80610f946" providerId="LiveId" clId="{14CDE533-137C-4B0E-B782-6DBD93ACA0E4}" dt="2020-10-10T18:30:31.769" v="3027" actId="26606"/>
          <ac:cxnSpMkLst>
            <pc:docMk/>
            <pc:sldMk cId="4163863514" sldId="336"/>
            <ac:cxnSpMk id="139" creationId="{C884B8F8-FDC9-498B-9960-5D7260AFCB03}"/>
          </ac:cxnSpMkLst>
        </pc:cxnChg>
        <pc:cxnChg chg="add">
          <ac:chgData name="Josh Franco" userId="822d8fe80610f946" providerId="LiveId" clId="{14CDE533-137C-4B0E-B782-6DBD93ACA0E4}" dt="2020-10-10T18:30:31.769" v="3027" actId="26606"/>
          <ac:cxnSpMkLst>
            <pc:docMk/>
            <pc:sldMk cId="4163863514" sldId="336"/>
            <ac:cxnSpMk id="145" creationId="{A24DAE64-2302-42EA-8239-F2F0775CA5AD}"/>
          </ac:cxnSpMkLst>
        </pc:cxnChg>
      </pc:sldChg>
      <pc:sldChg chg="addSp delSp modSp new mod modClrScheme chgLayout">
        <pc:chgData name="Josh Franco" userId="822d8fe80610f946" providerId="LiveId" clId="{14CDE533-137C-4B0E-B782-6DBD93ACA0E4}" dt="2020-11-25T03:37:39.491" v="3467"/>
        <pc:sldMkLst>
          <pc:docMk/>
          <pc:sldMk cId="3346146048" sldId="337"/>
        </pc:sldMkLst>
        <pc:spChg chg="del">
          <ac:chgData name="Josh Franco" userId="822d8fe80610f946" providerId="LiveId" clId="{14CDE533-137C-4B0E-B782-6DBD93ACA0E4}" dt="2020-11-25T03:36:46.591" v="3408" actId="700"/>
          <ac:spMkLst>
            <pc:docMk/>
            <pc:sldMk cId="3346146048" sldId="337"/>
            <ac:spMk id="2" creationId="{C1A9792C-1FF3-4942-9599-BDEF88703634}"/>
          </ac:spMkLst>
        </pc:spChg>
        <pc:spChg chg="del">
          <ac:chgData name="Josh Franco" userId="822d8fe80610f946" providerId="LiveId" clId="{14CDE533-137C-4B0E-B782-6DBD93ACA0E4}" dt="2020-11-25T03:36:46.591" v="3408" actId="700"/>
          <ac:spMkLst>
            <pc:docMk/>
            <pc:sldMk cId="3346146048" sldId="337"/>
            <ac:spMk id="3" creationId="{E39D9B1D-23C2-4270-9A4E-DF0354B41DBD}"/>
          </ac:spMkLst>
        </pc:spChg>
        <pc:spChg chg="mod ord">
          <ac:chgData name="Josh Franco" userId="822d8fe80610f946" providerId="LiveId" clId="{14CDE533-137C-4B0E-B782-6DBD93ACA0E4}" dt="2020-11-25T03:36:46.591" v="3408" actId="700"/>
          <ac:spMkLst>
            <pc:docMk/>
            <pc:sldMk cId="3346146048" sldId="337"/>
            <ac:spMk id="4" creationId="{8FE91657-08DD-40BD-98AB-205BE88F2384}"/>
          </ac:spMkLst>
        </pc:spChg>
        <pc:spChg chg="mod ord">
          <ac:chgData name="Josh Franco" userId="822d8fe80610f946" providerId="LiveId" clId="{14CDE533-137C-4B0E-B782-6DBD93ACA0E4}" dt="2020-11-25T03:36:46.591" v="3408" actId="700"/>
          <ac:spMkLst>
            <pc:docMk/>
            <pc:sldMk cId="3346146048" sldId="337"/>
            <ac:spMk id="5" creationId="{58BC9A95-F11A-48AF-877A-15436997D140}"/>
          </ac:spMkLst>
        </pc:spChg>
        <pc:grpChg chg="mod">
          <ac:chgData name="Josh Franco" userId="822d8fe80610f946" providerId="LiveId" clId="{14CDE533-137C-4B0E-B782-6DBD93ACA0E4}" dt="2020-11-25T03:36:53.489" v="3414"/>
          <ac:grpSpMkLst>
            <pc:docMk/>
            <pc:sldMk cId="3346146048" sldId="337"/>
            <ac:grpSpMk id="11" creationId="{77E2DE70-3C31-4515-98E5-2572A5C7F8C3}"/>
          </ac:grpSpMkLst>
        </pc:grpChg>
        <pc:grpChg chg="mod">
          <ac:chgData name="Josh Franco" userId="822d8fe80610f946" providerId="LiveId" clId="{14CDE533-137C-4B0E-B782-6DBD93ACA0E4}" dt="2020-11-25T03:36:58.375" v="3422"/>
          <ac:grpSpMkLst>
            <pc:docMk/>
            <pc:sldMk cId="3346146048" sldId="337"/>
            <ac:grpSpMk id="19" creationId="{B4445DE9-1898-471B-A58E-F48ACE4A60D2}"/>
          </ac:grpSpMkLst>
        </pc:grpChg>
        <pc:grpChg chg="mod">
          <ac:chgData name="Josh Franco" userId="822d8fe80610f946" providerId="LiveId" clId="{14CDE533-137C-4B0E-B782-6DBD93ACA0E4}" dt="2020-11-25T03:37:06.238" v="3436"/>
          <ac:grpSpMkLst>
            <pc:docMk/>
            <pc:sldMk cId="3346146048" sldId="337"/>
            <ac:grpSpMk id="33" creationId="{2F8F8409-66A6-4CED-A0D5-C6C65D9C5BBE}"/>
          </ac:grpSpMkLst>
        </pc:grpChg>
        <pc:grpChg chg="mod">
          <ac:chgData name="Josh Franco" userId="822d8fe80610f946" providerId="LiveId" clId="{14CDE533-137C-4B0E-B782-6DBD93ACA0E4}" dt="2020-11-25T03:37:13.868" v="3441"/>
          <ac:grpSpMkLst>
            <pc:docMk/>
            <pc:sldMk cId="3346146048" sldId="337"/>
            <ac:grpSpMk id="38" creationId="{9E8E3E82-4B8A-43FF-8F17-8993A2BC006A}"/>
          </ac:grpSpMkLst>
        </pc:grpChg>
        <pc:grpChg chg="mod">
          <ac:chgData name="Josh Franco" userId="822d8fe80610f946" providerId="LiveId" clId="{14CDE533-137C-4B0E-B782-6DBD93ACA0E4}" dt="2020-11-25T03:37:21.297" v="3451"/>
          <ac:grpSpMkLst>
            <pc:docMk/>
            <pc:sldMk cId="3346146048" sldId="337"/>
            <ac:grpSpMk id="48" creationId="{66AAA569-C732-4B31-8142-F4E71885C721}"/>
          </ac:grpSpMkLst>
        </pc:grpChg>
        <pc:grpChg chg="mod">
          <ac:chgData name="Josh Franco" userId="822d8fe80610f946" providerId="LiveId" clId="{14CDE533-137C-4B0E-B782-6DBD93ACA0E4}" dt="2020-11-25T03:37:21.297" v="3451"/>
          <ac:grpSpMkLst>
            <pc:docMk/>
            <pc:sldMk cId="3346146048" sldId="337"/>
            <ac:grpSpMk id="49" creationId="{B9087999-17FB-47CA-9870-BE234F252077}"/>
          </ac:grpSpMkLst>
        </pc:grpChg>
        <pc:grpChg chg="del mod">
          <ac:chgData name="Josh Franco" userId="822d8fe80610f946" providerId="LiveId" clId="{14CDE533-137C-4B0E-B782-6DBD93ACA0E4}" dt="2020-11-25T03:37:39.491" v="3467"/>
          <ac:grpSpMkLst>
            <pc:docMk/>
            <pc:sldMk cId="3346146048" sldId="337"/>
            <ac:grpSpMk id="55" creationId="{C9D5EC2B-C2FD-4A0A-9425-263C36204E58}"/>
          </ac:grpSpMkLst>
        </pc:grpChg>
        <pc:grpChg chg="mod">
          <ac:chgData name="Josh Franco" userId="822d8fe80610f946" providerId="LiveId" clId="{14CDE533-137C-4B0E-B782-6DBD93ACA0E4}" dt="2020-11-25T03:37:28.524" v="3457"/>
          <ac:grpSpMkLst>
            <pc:docMk/>
            <pc:sldMk cId="3346146048" sldId="337"/>
            <ac:grpSpMk id="56" creationId="{FDC605B2-9DC2-4F2A-B900-E66272976EAF}"/>
          </ac:grpSpMkLst>
        </pc:grpChg>
        <pc:grpChg chg="mod">
          <ac:chgData name="Josh Franco" userId="822d8fe80610f946" providerId="LiveId" clId="{14CDE533-137C-4B0E-B782-6DBD93ACA0E4}" dt="2020-11-25T03:37:39.491" v="3467"/>
          <ac:grpSpMkLst>
            <pc:docMk/>
            <pc:sldMk cId="3346146048" sldId="337"/>
            <ac:grpSpMk id="66" creationId="{EDCC7BD8-54BE-4396-9824-461C27093B27}"/>
          </ac:grpSpMkLst>
        </pc:grpChg>
        <pc:grpChg chg="mod">
          <ac:chgData name="Josh Franco" userId="822d8fe80610f946" providerId="LiveId" clId="{14CDE533-137C-4B0E-B782-6DBD93ACA0E4}" dt="2020-11-25T03:37:39.491" v="3467"/>
          <ac:grpSpMkLst>
            <pc:docMk/>
            <pc:sldMk cId="3346146048" sldId="337"/>
            <ac:grpSpMk id="67" creationId="{5CA41BA9-3E67-4781-9610-BD5DCF294EB0}"/>
          </ac:grpSpMkLst>
        </pc:grpChg>
        <pc:inkChg chg="add mod">
          <ac:chgData name="Josh Franco" userId="822d8fe80610f946" providerId="LiveId" clId="{14CDE533-137C-4B0E-B782-6DBD93ACA0E4}" dt="2020-11-25T03:36:53.489" v="3414"/>
          <ac:inkMkLst>
            <pc:docMk/>
            <pc:sldMk cId="3346146048" sldId="337"/>
            <ac:inkMk id="6" creationId="{A0F1F411-5EA1-46C9-A40E-62217EA3A69E}"/>
          </ac:inkMkLst>
        </pc:inkChg>
        <pc:inkChg chg="add mod">
          <ac:chgData name="Josh Franco" userId="822d8fe80610f946" providerId="LiveId" clId="{14CDE533-137C-4B0E-B782-6DBD93ACA0E4}" dt="2020-11-25T03:36:53.489" v="3414"/>
          <ac:inkMkLst>
            <pc:docMk/>
            <pc:sldMk cId="3346146048" sldId="337"/>
            <ac:inkMk id="7" creationId="{2411A7D4-213F-4725-8B04-13BE7DB361E6}"/>
          </ac:inkMkLst>
        </pc:inkChg>
        <pc:inkChg chg="add mod">
          <ac:chgData name="Josh Franco" userId="822d8fe80610f946" providerId="LiveId" clId="{14CDE533-137C-4B0E-B782-6DBD93ACA0E4}" dt="2020-11-25T03:36:53.489" v="3414"/>
          <ac:inkMkLst>
            <pc:docMk/>
            <pc:sldMk cId="3346146048" sldId="337"/>
            <ac:inkMk id="8" creationId="{B69E5E68-1434-4C73-8E28-4B790E52A29F}"/>
          </ac:inkMkLst>
        </pc:inkChg>
        <pc:inkChg chg="add mod">
          <ac:chgData name="Josh Franco" userId="822d8fe80610f946" providerId="LiveId" clId="{14CDE533-137C-4B0E-B782-6DBD93ACA0E4}" dt="2020-11-25T03:36:53.489" v="3414"/>
          <ac:inkMkLst>
            <pc:docMk/>
            <pc:sldMk cId="3346146048" sldId="337"/>
            <ac:inkMk id="9" creationId="{07D4219F-DA6F-43C4-AEEC-62394AB90135}"/>
          </ac:inkMkLst>
        </pc:inkChg>
        <pc:inkChg chg="add mod">
          <ac:chgData name="Josh Franco" userId="822d8fe80610f946" providerId="LiveId" clId="{14CDE533-137C-4B0E-B782-6DBD93ACA0E4}" dt="2020-11-25T03:36:53.489" v="3414"/>
          <ac:inkMkLst>
            <pc:docMk/>
            <pc:sldMk cId="3346146048" sldId="337"/>
            <ac:inkMk id="10" creationId="{9832CAD3-21ED-4A83-A7DF-A337A006753C}"/>
          </ac:inkMkLst>
        </pc:inkChg>
        <pc:inkChg chg="add mod">
          <ac:chgData name="Josh Franco" userId="822d8fe80610f946" providerId="LiveId" clId="{14CDE533-137C-4B0E-B782-6DBD93ACA0E4}" dt="2020-11-25T03:36:58.375" v="3422"/>
          <ac:inkMkLst>
            <pc:docMk/>
            <pc:sldMk cId="3346146048" sldId="337"/>
            <ac:inkMk id="12" creationId="{2C65D840-085A-4C2F-8F8C-1DEF7BF4F446}"/>
          </ac:inkMkLst>
        </pc:inkChg>
        <pc:inkChg chg="add mod">
          <ac:chgData name="Josh Franco" userId="822d8fe80610f946" providerId="LiveId" clId="{14CDE533-137C-4B0E-B782-6DBD93ACA0E4}" dt="2020-11-25T03:36:58.375" v="3422"/>
          <ac:inkMkLst>
            <pc:docMk/>
            <pc:sldMk cId="3346146048" sldId="337"/>
            <ac:inkMk id="13" creationId="{3CC1BDC7-AF7A-4793-AAEB-9EE0970AEE56}"/>
          </ac:inkMkLst>
        </pc:inkChg>
        <pc:inkChg chg="add mod">
          <ac:chgData name="Josh Franco" userId="822d8fe80610f946" providerId="LiveId" clId="{14CDE533-137C-4B0E-B782-6DBD93ACA0E4}" dt="2020-11-25T03:36:58.375" v="3422"/>
          <ac:inkMkLst>
            <pc:docMk/>
            <pc:sldMk cId="3346146048" sldId="337"/>
            <ac:inkMk id="14" creationId="{E5CFDCA0-A5C7-4BEA-9B5E-A407E30E1749}"/>
          </ac:inkMkLst>
        </pc:inkChg>
        <pc:inkChg chg="add mod">
          <ac:chgData name="Josh Franco" userId="822d8fe80610f946" providerId="LiveId" clId="{14CDE533-137C-4B0E-B782-6DBD93ACA0E4}" dt="2020-11-25T03:36:58.375" v="3422"/>
          <ac:inkMkLst>
            <pc:docMk/>
            <pc:sldMk cId="3346146048" sldId="337"/>
            <ac:inkMk id="15" creationId="{2BCF77BD-37F9-4E4C-8F08-487BC5098CF1}"/>
          </ac:inkMkLst>
        </pc:inkChg>
        <pc:inkChg chg="add mod">
          <ac:chgData name="Josh Franco" userId="822d8fe80610f946" providerId="LiveId" clId="{14CDE533-137C-4B0E-B782-6DBD93ACA0E4}" dt="2020-11-25T03:36:58.375" v="3422"/>
          <ac:inkMkLst>
            <pc:docMk/>
            <pc:sldMk cId="3346146048" sldId="337"/>
            <ac:inkMk id="16" creationId="{4169604A-62CB-4E97-94E7-B44126E80A96}"/>
          </ac:inkMkLst>
        </pc:inkChg>
        <pc:inkChg chg="add mod">
          <ac:chgData name="Josh Franco" userId="822d8fe80610f946" providerId="LiveId" clId="{14CDE533-137C-4B0E-B782-6DBD93ACA0E4}" dt="2020-11-25T03:36:58.375" v="3422"/>
          <ac:inkMkLst>
            <pc:docMk/>
            <pc:sldMk cId="3346146048" sldId="337"/>
            <ac:inkMk id="17" creationId="{F6554308-D390-4532-81BC-BCE2A193BCB0}"/>
          </ac:inkMkLst>
        </pc:inkChg>
        <pc:inkChg chg="add mod">
          <ac:chgData name="Josh Franco" userId="822d8fe80610f946" providerId="LiveId" clId="{14CDE533-137C-4B0E-B782-6DBD93ACA0E4}" dt="2020-11-25T03:36:58.375" v="3422"/>
          <ac:inkMkLst>
            <pc:docMk/>
            <pc:sldMk cId="3346146048" sldId="337"/>
            <ac:inkMk id="18" creationId="{63EA2F9F-E003-4474-9125-5B4FA5489730}"/>
          </ac:inkMkLst>
        </pc:inkChg>
        <pc:inkChg chg="add mod">
          <ac:chgData name="Josh Franco" userId="822d8fe80610f946" providerId="LiveId" clId="{14CDE533-137C-4B0E-B782-6DBD93ACA0E4}" dt="2020-11-25T03:37:06.238" v="3436"/>
          <ac:inkMkLst>
            <pc:docMk/>
            <pc:sldMk cId="3346146048" sldId="337"/>
            <ac:inkMk id="20" creationId="{CFB4746E-572A-495C-86BE-C58B77FD5DE7}"/>
          </ac:inkMkLst>
        </pc:inkChg>
        <pc:inkChg chg="add mod">
          <ac:chgData name="Josh Franco" userId="822d8fe80610f946" providerId="LiveId" clId="{14CDE533-137C-4B0E-B782-6DBD93ACA0E4}" dt="2020-11-25T03:37:06.238" v="3436"/>
          <ac:inkMkLst>
            <pc:docMk/>
            <pc:sldMk cId="3346146048" sldId="337"/>
            <ac:inkMk id="21" creationId="{5B2ED894-0E2B-4204-8489-CCA7FBA97F95}"/>
          </ac:inkMkLst>
        </pc:inkChg>
        <pc:inkChg chg="add mod">
          <ac:chgData name="Josh Franco" userId="822d8fe80610f946" providerId="LiveId" clId="{14CDE533-137C-4B0E-B782-6DBD93ACA0E4}" dt="2020-11-25T03:37:06.238" v="3436"/>
          <ac:inkMkLst>
            <pc:docMk/>
            <pc:sldMk cId="3346146048" sldId="337"/>
            <ac:inkMk id="22" creationId="{37D6D98A-651A-472C-8EEB-E88F9D4FBA17}"/>
          </ac:inkMkLst>
        </pc:inkChg>
        <pc:inkChg chg="add mod">
          <ac:chgData name="Josh Franco" userId="822d8fe80610f946" providerId="LiveId" clId="{14CDE533-137C-4B0E-B782-6DBD93ACA0E4}" dt="2020-11-25T03:37:06.238" v="3436"/>
          <ac:inkMkLst>
            <pc:docMk/>
            <pc:sldMk cId="3346146048" sldId="337"/>
            <ac:inkMk id="23" creationId="{69B5DFD6-C1CB-4292-B2A3-705DEC85290C}"/>
          </ac:inkMkLst>
        </pc:inkChg>
        <pc:inkChg chg="add mod">
          <ac:chgData name="Josh Franco" userId="822d8fe80610f946" providerId="LiveId" clId="{14CDE533-137C-4B0E-B782-6DBD93ACA0E4}" dt="2020-11-25T03:37:06.238" v="3436"/>
          <ac:inkMkLst>
            <pc:docMk/>
            <pc:sldMk cId="3346146048" sldId="337"/>
            <ac:inkMk id="24" creationId="{6E9D1D9E-D434-4B30-89CE-EBF69CDF71BA}"/>
          </ac:inkMkLst>
        </pc:inkChg>
        <pc:inkChg chg="add mod">
          <ac:chgData name="Josh Franco" userId="822d8fe80610f946" providerId="LiveId" clId="{14CDE533-137C-4B0E-B782-6DBD93ACA0E4}" dt="2020-11-25T03:37:06.238" v="3436"/>
          <ac:inkMkLst>
            <pc:docMk/>
            <pc:sldMk cId="3346146048" sldId="337"/>
            <ac:inkMk id="25" creationId="{FAA45F51-BA28-4694-A3D6-66BB9C89012D}"/>
          </ac:inkMkLst>
        </pc:inkChg>
        <pc:inkChg chg="add mod">
          <ac:chgData name="Josh Franco" userId="822d8fe80610f946" providerId="LiveId" clId="{14CDE533-137C-4B0E-B782-6DBD93ACA0E4}" dt="2020-11-25T03:37:06.238" v="3436"/>
          <ac:inkMkLst>
            <pc:docMk/>
            <pc:sldMk cId="3346146048" sldId="337"/>
            <ac:inkMk id="26" creationId="{264BEF2D-E6C8-4FF9-961F-6C2528D83D9D}"/>
          </ac:inkMkLst>
        </pc:inkChg>
        <pc:inkChg chg="add mod">
          <ac:chgData name="Josh Franco" userId="822d8fe80610f946" providerId="LiveId" clId="{14CDE533-137C-4B0E-B782-6DBD93ACA0E4}" dt="2020-11-25T03:37:06.238" v="3436"/>
          <ac:inkMkLst>
            <pc:docMk/>
            <pc:sldMk cId="3346146048" sldId="337"/>
            <ac:inkMk id="27" creationId="{C90BDC07-9432-403C-91F5-8A2B8366607C}"/>
          </ac:inkMkLst>
        </pc:inkChg>
        <pc:inkChg chg="add mod">
          <ac:chgData name="Josh Franco" userId="822d8fe80610f946" providerId="LiveId" clId="{14CDE533-137C-4B0E-B782-6DBD93ACA0E4}" dt="2020-11-25T03:37:06.238" v="3436"/>
          <ac:inkMkLst>
            <pc:docMk/>
            <pc:sldMk cId="3346146048" sldId="337"/>
            <ac:inkMk id="28" creationId="{C7AA0709-39EF-4EAD-8546-8C0EC05AE71C}"/>
          </ac:inkMkLst>
        </pc:inkChg>
        <pc:inkChg chg="add mod">
          <ac:chgData name="Josh Franco" userId="822d8fe80610f946" providerId="LiveId" clId="{14CDE533-137C-4B0E-B782-6DBD93ACA0E4}" dt="2020-11-25T03:37:06.238" v="3436"/>
          <ac:inkMkLst>
            <pc:docMk/>
            <pc:sldMk cId="3346146048" sldId="337"/>
            <ac:inkMk id="29" creationId="{77F325F8-9B9C-4CA9-89CC-E1EFEFBE6B54}"/>
          </ac:inkMkLst>
        </pc:inkChg>
        <pc:inkChg chg="add mod">
          <ac:chgData name="Josh Franco" userId="822d8fe80610f946" providerId="LiveId" clId="{14CDE533-137C-4B0E-B782-6DBD93ACA0E4}" dt="2020-11-25T03:37:06.238" v="3436"/>
          <ac:inkMkLst>
            <pc:docMk/>
            <pc:sldMk cId="3346146048" sldId="337"/>
            <ac:inkMk id="30" creationId="{AD5B9A7E-BF98-487B-9AD8-7D35D4114C67}"/>
          </ac:inkMkLst>
        </pc:inkChg>
        <pc:inkChg chg="add mod">
          <ac:chgData name="Josh Franco" userId="822d8fe80610f946" providerId="LiveId" clId="{14CDE533-137C-4B0E-B782-6DBD93ACA0E4}" dt="2020-11-25T03:37:06.238" v="3436"/>
          <ac:inkMkLst>
            <pc:docMk/>
            <pc:sldMk cId="3346146048" sldId="337"/>
            <ac:inkMk id="31" creationId="{8A0C1B4F-A432-4EB5-83D3-6098C9661A4D}"/>
          </ac:inkMkLst>
        </pc:inkChg>
        <pc:inkChg chg="add mod">
          <ac:chgData name="Josh Franco" userId="822d8fe80610f946" providerId="LiveId" clId="{14CDE533-137C-4B0E-B782-6DBD93ACA0E4}" dt="2020-11-25T03:37:06.238" v="3436"/>
          <ac:inkMkLst>
            <pc:docMk/>
            <pc:sldMk cId="3346146048" sldId="337"/>
            <ac:inkMk id="32" creationId="{113B87F1-008A-4AEC-ABAC-5F6FC166BFC2}"/>
          </ac:inkMkLst>
        </pc:inkChg>
        <pc:inkChg chg="add mod">
          <ac:chgData name="Josh Franco" userId="822d8fe80610f946" providerId="LiveId" clId="{14CDE533-137C-4B0E-B782-6DBD93ACA0E4}" dt="2020-11-25T03:37:13.868" v="3441"/>
          <ac:inkMkLst>
            <pc:docMk/>
            <pc:sldMk cId="3346146048" sldId="337"/>
            <ac:inkMk id="34" creationId="{4A4595D4-605D-499D-83CD-2B890A59F3A3}"/>
          </ac:inkMkLst>
        </pc:inkChg>
        <pc:inkChg chg="add mod">
          <ac:chgData name="Josh Franco" userId="822d8fe80610f946" providerId="LiveId" clId="{14CDE533-137C-4B0E-B782-6DBD93ACA0E4}" dt="2020-11-25T03:37:13.868" v="3441"/>
          <ac:inkMkLst>
            <pc:docMk/>
            <pc:sldMk cId="3346146048" sldId="337"/>
            <ac:inkMk id="35" creationId="{9449F466-0BF8-4B3F-A35D-24F184900B50}"/>
          </ac:inkMkLst>
        </pc:inkChg>
        <pc:inkChg chg="add mod">
          <ac:chgData name="Josh Franco" userId="822d8fe80610f946" providerId="LiveId" clId="{14CDE533-137C-4B0E-B782-6DBD93ACA0E4}" dt="2020-11-25T03:37:13.868" v="3441"/>
          <ac:inkMkLst>
            <pc:docMk/>
            <pc:sldMk cId="3346146048" sldId="337"/>
            <ac:inkMk id="36" creationId="{C1963E73-48C2-4F86-B4AB-01CA0D88D42B}"/>
          </ac:inkMkLst>
        </pc:inkChg>
        <pc:inkChg chg="add mod">
          <ac:chgData name="Josh Franco" userId="822d8fe80610f946" providerId="LiveId" clId="{14CDE533-137C-4B0E-B782-6DBD93ACA0E4}" dt="2020-11-25T03:37:13.868" v="3441"/>
          <ac:inkMkLst>
            <pc:docMk/>
            <pc:sldMk cId="3346146048" sldId="337"/>
            <ac:inkMk id="37" creationId="{0BA29061-3FF5-48DD-A81C-C559C895B92C}"/>
          </ac:inkMkLst>
        </pc:inkChg>
        <pc:inkChg chg="add mod">
          <ac:chgData name="Josh Franco" userId="822d8fe80610f946" providerId="LiveId" clId="{14CDE533-137C-4B0E-B782-6DBD93ACA0E4}" dt="2020-11-25T03:37:21.297" v="3451"/>
          <ac:inkMkLst>
            <pc:docMk/>
            <pc:sldMk cId="3346146048" sldId="337"/>
            <ac:inkMk id="39" creationId="{E9491B93-8B23-41F1-B49F-BEA2C871E0B9}"/>
          </ac:inkMkLst>
        </pc:inkChg>
        <pc:inkChg chg="add mod">
          <ac:chgData name="Josh Franco" userId="822d8fe80610f946" providerId="LiveId" clId="{14CDE533-137C-4B0E-B782-6DBD93ACA0E4}" dt="2020-11-25T03:37:21.297" v="3451"/>
          <ac:inkMkLst>
            <pc:docMk/>
            <pc:sldMk cId="3346146048" sldId="337"/>
            <ac:inkMk id="40" creationId="{10E57512-858F-4A02-823E-54C790D522C9}"/>
          </ac:inkMkLst>
        </pc:inkChg>
        <pc:inkChg chg="add mod">
          <ac:chgData name="Josh Franco" userId="822d8fe80610f946" providerId="LiveId" clId="{14CDE533-137C-4B0E-B782-6DBD93ACA0E4}" dt="2020-11-25T03:37:21.297" v="3451"/>
          <ac:inkMkLst>
            <pc:docMk/>
            <pc:sldMk cId="3346146048" sldId="337"/>
            <ac:inkMk id="41" creationId="{2E4EDDDB-44AB-4B9F-BC89-8A70A480D3E7}"/>
          </ac:inkMkLst>
        </pc:inkChg>
        <pc:inkChg chg="add mod">
          <ac:chgData name="Josh Franco" userId="822d8fe80610f946" providerId="LiveId" clId="{14CDE533-137C-4B0E-B782-6DBD93ACA0E4}" dt="2020-11-25T03:37:21.297" v="3451"/>
          <ac:inkMkLst>
            <pc:docMk/>
            <pc:sldMk cId="3346146048" sldId="337"/>
            <ac:inkMk id="42" creationId="{67E27114-A6DB-4859-A53B-9AE7DA83481D}"/>
          </ac:inkMkLst>
        </pc:inkChg>
        <pc:inkChg chg="add mod">
          <ac:chgData name="Josh Franco" userId="822d8fe80610f946" providerId="LiveId" clId="{14CDE533-137C-4B0E-B782-6DBD93ACA0E4}" dt="2020-11-25T03:37:21.297" v="3451"/>
          <ac:inkMkLst>
            <pc:docMk/>
            <pc:sldMk cId="3346146048" sldId="337"/>
            <ac:inkMk id="43" creationId="{699A6F52-156E-463B-8B7B-38ED8D24DB29}"/>
          </ac:inkMkLst>
        </pc:inkChg>
        <pc:inkChg chg="add mod">
          <ac:chgData name="Josh Franco" userId="822d8fe80610f946" providerId="LiveId" clId="{14CDE533-137C-4B0E-B782-6DBD93ACA0E4}" dt="2020-11-25T03:37:21.297" v="3451"/>
          <ac:inkMkLst>
            <pc:docMk/>
            <pc:sldMk cId="3346146048" sldId="337"/>
            <ac:inkMk id="44" creationId="{BF72BE07-5ED4-4963-9414-4CD7B4752E79}"/>
          </ac:inkMkLst>
        </pc:inkChg>
        <pc:inkChg chg="add mod">
          <ac:chgData name="Josh Franco" userId="822d8fe80610f946" providerId="LiveId" clId="{14CDE533-137C-4B0E-B782-6DBD93ACA0E4}" dt="2020-11-25T03:37:21.297" v="3451"/>
          <ac:inkMkLst>
            <pc:docMk/>
            <pc:sldMk cId="3346146048" sldId="337"/>
            <ac:inkMk id="45" creationId="{F8DCD6F5-5BE9-46D1-899E-47B358E0CAAC}"/>
          </ac:inkMkLst>
        </pc:inkChg>
        <pc:inkChg chg="add mod">
          <ac:chgData name="Josh Franco" userId="822d8fe80610f946" providerId="LiveId" clId="{14CDE533-137C-4B0E-B782-6DBD93ACA0E4}" dt="2020-11-25T03:37:21.297" v="3451"/>
          <ac:inkMkLst>
            <pc:docMk/>
            <pc:sldMk cId="3346146048" sldId="337"/>
            <ac:inkMk id="46" creationId="{F4F501C6-CEAF-42AC-9681-9C584CF1B87C}"/>
          </ac:inkMkLst>
        </pc:inkChg>
        <pc:inkChg chg="add mod">
          <ac:chgData name="Josh Franco" userId="822d8fe80610f946" providerId="LiveId" clId="{14CDE533-137C-4B0E-B782-6DBD93ACA0E4}" dt="2020-11-25T03:37:21.297" v="3451"/>
          <ac:inkMkLst>
            <pc:docMk/>
            <pc:sldMk cId="3346146048" sldId="337"/>
            <ac:inkMk id="47" creationId="{57CD92B8-A14B-44B3-92C4-E0CAE0710927}"/>
          </ac:inkMkLst>
        </pc:inkChg>
        <pc:inkChg chg="add mod">
          <ac:chgData name="Josh Franco" userId="822d8fe80610f946" providerId="LiveId" clId="{14CDE533-137C-4B0E-B782-6DBD93ACA0E4}" dt="2020-11-25T03:37:28.524" v="3457"/>
          <ac:inkMkLst>
            <pc:docMk/>
            <pc:sldMk cId="3346146048" sldId="337"/>
            <ac:inkMk id="50" creationId="{7510FF51-7069-42F6-AA04-D6D7CF89CC26}"/>
          </ac:inkMkLst>
        </pc:inkChg>
        <pc:inkChg chg="add mod">
          <ac:chgData name="Josh Franco" userId="822d8fe80610f946" providerId="LiveId" clId="{14CDE533-137C-4B0E-B782-6DBD93ACA0E4}" dt="2020-11-25T03:37:28.524" v="3457"/>
          <ac:inkMkLst>
            <pc:docMk/>
            <pc:sldMk cId="3346146048" sldId="337"/>
            <ac:inkMk id="51" creationId="{3CF35DA6-DD59-493E-A465-5E43C1EAA430}"/>
          </ac:inkMkLst>
        </pc:inkChg>
        <pc:inkChg chg="add mod">
          <ac:chgData name="Josh Franco" userId="822d8fe80610f946" providerId="LiveId" clId="{14CDE533-137C-4B0E-B782-6DBD93ACA0E4}" dt="2020-11-25T03:37:39.491" v="3467"/>
          <ac:inkMkLst>
            <pc:docMk/>
            <pc:sldMk cId="3346146048" sldId="337"/>
            <ac:inkMk id="52" creationId="{E5D5F02D-57D7-41AA-ACC3-37752AE3113B}"/>
          </ac:inkMkLst>
        </pc:inkChg>
        <pc:inkChg chg="add mod">
          <ac:chgData name="Josh Franco" userId="822d8fe80610f946" providerId="LiveId" clId="{14CDE533-137C-4B0E-B782-6DBD93ACA0E4}" dt="2020-11-25T03:37:39.491" v="3467"/>
          <ac:inkMkLst>
            <pc:docMk/>
            <pc:sldMk cId="3346146048" sldId="337"/>
            <ac:inkMk id="53" creationId="{EA4F39E0-2DB7-4394-9F99-5B3BE4B7836F}"/>
          </ac:inkMkLst>
        </pc:inkChg>
        <pc:inkChg chg="add mod">
          <ac:chgData name="Josh Franco" userId="822d8fe80610f946" providerId="LiveId" clId="{14CDE533-137C-4B0E-B782-6DBD93ACA0E4}" dt="2020-11-25T03:37:39.491" v="3467"/>
          <ac:inkMkLst>
            <pc:docMk/>
            <pc:sldMk cId="3346146048" sldId="337"/>
            <ac:inkMk id="54" creationId="{B2953AAF-090A-4122-8392-9D8F567E5C07}"/>
          </ac:inkMkLst>
        </pc:inkChg>
        <pc:inkChg chg="add mod">
          <ac:chgData name="Josh Franco" userId="822d8fe80610f946" providerId="LiveId" clId="{14CDE533-137C-4B0E-B782-6DBD93ACA0E4}" dt="2020-11-25T03:37:39.491" v="3467"/>
          <ac:inkMkLst>
            <pc:docMk/>
            <pc:sldMk cId="3346146048" sldId="337"/>
            <ac:inkMk id="57" creationId="{24F1B08F-A535-4811-A208-3E0DAE1DB793}"/>
          </ac:inkMkLst>
        </pc:inkChg>
        <pc:inkChg chg="add mod">
          <ac:chgData name="Josh Franco" userId="822d8fe80610f946" providerId="LiveId" clId="{14CDE533-137C-4B0E-B782-6DBD93ACA0E4}" dt="2020-11-25T03:37:39.491" v="3467"/>
          <ac:inkMkLst>
            <pc:docMk/>
            <pc:sldMk cId="3346146048" sldId="337"/>
            <ac:inkMk id="58" creationId="{9AC96C0F-D6D5-4CB1-A60E-A12E4D947D22}"/>
          </ac:inkMkLst>
        </pc:inkChg>
        <pc:inkChg chg="add mod">
          <ac:chgData name="Josh Franco" userId="822d8fe80610f946" providerId="LiveId" clId="{14CDE533-137C-4B0E-B782-6DBD93ACA0E4}" dt="2020-11-25T03:37:39.491" v="3467"/>
          <ac:inkMkLst>
            <pc:docMk/>
            <pc:sldMk cId="3346146048" sldId="337"/>
            <ac:inkMk id="59" creationId="{79D6B1DC-2159-41E0-9294-34573BFF68A2}"/>
          </ac:inkMkLst>
        </pc:inkChg>
        <pc:inkChg chg="add mod">
          <ac:chgData name="Josh Franco" userId="822d8fe80610f946" providerId="LiveId" clId="{14CDE533-137C-4B0E-B782-6DBD93ACA0E4}" dt="2020-11-25T03:37:39.491" v="3467"/>
          <ac:inkMkLst>
            <pc:docMk/>
            <pc:sldMk cId="3346146048" sldId="337"/>
            <ac:inkMk id="60" creationId="{A9315DC8-FDA9-4F45-8454-EE078AEC53EE}"/>
          </ac:inkMkLst>
        </pc:inkChg>
        <pc:inkChg chg="add mod">
          <ac:chgData name="Josh Franco" userId="822d8fe80610f946" providerId="LiveId" clId="{14CDE533-137C-4B0E-B782-6DBD93ACA0E4}" dt="2020-11-25T03:37:39.491" v="3467"/>
          <ac:inkMkLst>
            <pc:docMk/>
            <pc:sldMk cId="3346146048" sldId="337"/>
            <ac:inkMk id="61" creationId="{641E6B29-CE93-4242-8946-7AD4E5AF98C8}"/>
          </ac:inkMkLst>
        </pc:inkChg>
        <pc:inkChg chg="add mod">
          <ac:chgData name="Josh Franco" userId="822d8fe80610f946" providerId="LiveId" clId="{14CDE533-137C-4B0E-B782-6DBD93ACA0E4}" dt="2020-11-25T03:37:39.491" v="3467"/>
          <ac:inkMkLst>
            <pc:docMk/>
            <pc:sldMk cId="3346146048" sldId="337"/>
            <ac:inkMk id="62" creationId="{0A553EA5-93FF-4169-AA16-75011E128CA6}"/>
          </ac:inkMkLst>
        </pc:inkChg>
        <pc:inkChg chg="add mod">
          <ac:chgData name="Josh Franco" userId="822d8fe80610f946" providerId="LiveId" clId="{14CDE533-137C-4B0E-B782-6DBD93ACA0E4}" dt="2020-11-25T03:37:39.491" v="3467"/>
          <ac:inkMkLst>
            <pc:docMk/>
            <pc:sldMk cId="3346146048" sldId="337"/>
            <ac:inkMk id="63" creationId="{2FD8BD0E-4CAF-4F85-81D9-A4A17D49F33C}"/>
          </ac:inkMkLst>
        </pc:inkChg>
        <pc:inkChg chg="add mod">
          <ac:chgData name="Josh Franco" userId="822d8fe80610f946" providerId="LiveId" clId="{14CDE533-137C-4B0E-B782-6DBD93ACA0E4}" dt="2020-11-25T03:37:39.491" v="3467"/>
          <ac:inkMkLst>
            <pc:docMk/>
            <pc:sldMk cId="3346146048" sldId="337"/>
            <ac:inkMk id="64" creationId="{7B64B4BB-45B3-4E70-BCCA-6624A93B96C2}"/>
          </ac:inkMkLst>
        </pc:inkChg>
        <pc:inkChg chg="add mod">
          <ac:chgData name="Josh Franco" userId="822d8fe80610f946" providerId="LiveId" clId="{14CDE533-137C-4B0E-B782-6DBD93ACA0E4}" dt="2020-11-25T03:37:39.491" v="3467"/>
          <ac:inkMkLst>
            <pc:docMk/>
            <pc:sldMk cId="3346146048" sldId="337"/>
            <ac:inkMk id="65" creationId="{E3D097FD-BCBB-45E8-BF1F-CA4740BCAACB}"/>
          </ac:inkMkLst>
        </pc:inkChg>
      </pc:sldChg>
      <pc:sldChg chg="addSp delSp modSp new mod">
        <pc:chgData name="Josh Franco" userId="822d8fe80610f946" providerId="LiveId" clId="{14CDE533-137C-4B0E-B782-6DBD93ACA0E4}" dt="2020-11-25T03:38:50.300" v="3503"/>
        <pc:sldMkLst>
          <pc:docMk/>
          <pc:sldMk cId="4170691333" sldId="338"/>
        </pc:sldMkLst>
        <pc:grpChg chg="mod">
          <ac:chgData name="Josh Franco" userId="822d8fe80610f946" providerId="LiveId" clId="{14CDE533-137C-4B0E-B782-6DBD93ACA0E4}" dt="2020-11-25T03:38:04.415" v="3474"/>
          <ac:grpSpMkLst>
            <pc:docMk/>
            <pc:sldMk cId="4170691333" sldId="338"/>
            <ac:grpSpMk id="9" creationId="{7F157C58-36D9-4151-9CD3-61B053A8E875}"/>
          </ac:grpSpMkLst>
        </pc:grpChg>
        <pc:grpChg chg="mod">
          <ac:chgData name="Josh Franco" userId="822d8fe80610f946" providerId="LiveId" clId="{14CDE533-137C-4B0E-B782-6DBD93ACA0E4}" dt="2020-11-25T03:38:30.391" v="3483"/>
          <ac:grpSpMkLst>
            <pc:docMk/>
            <pc:sldMk cId="4170691333" sldId="338"/>
            <ac:grpSpMk id="18" creationId="{DCD71A63-C521-4603-B4AC-E7D87B15844A}"/>
          </ac:grpSpMkLst>
        </pc:grpChg>
        <pc:grpChg chg="mod">
          <ac:chgData name="Josh Franco" userId="822d8fe80610f946" providerId="LiveId" clId="{14CDE533-137C-4B0E-B782-6DBD93ACA0E4}" dt="2020-11-25T03:38:41.380" v="3488"/>
          <ac:grpSpMkLst>
            <pc:docMk/>
            <pc:sldMk cId="4170691333" sldId="338"/>
            <ac:grpSpMk id="23" creationId="{B6A8343A-8E75-4489-95CC-2CFF7B16C2B1}"/>
          </ac:grpSpMkLst>
        </pc:grpChg>
        <pc:grpChg chg="mod">
          <ac:chgData name="Josh Franco" userId="822d8fe80610f946" providerId="LiveId" clId="{14CDE533-137C-4B0E-B782-6DBD93ACA0E4}" dt="2020-11-25T03:38:41.380" v="3488"/>
          <ac:grpSpMkLst>
            <pc:docMk/>
            <pc:sldMk cId="4170691333" sldId="338"/>
            <ac:grpSpMk id="24" creationId="{322665A9-E326-4921-97CB-33589DF30B02}"/>
          </ac:grpSpMkLst>
        </pc:grpChg>
        <pc:grpChg chg="del mod">
          <ac:chgData name="Josh Franco" userId="822d8fe80610f946" providerId="LiveId" clId="{14CDE533-137C-4B0E-B782-6DBD93ACA0E4}" dt="2020-11-25T03:38:50.300" v="3503"/>
          <ac:grpSpMkLst>
            <pc:docMk/>
            <pc:sldMk cId="4170691333" sldId="338"/>
            <ac:grpSpMk id="27" creationId="{147F8182-E93B-4883-B9E7-9D87116A15E8}"/>
          </ac:grpSpMkLst>
        </pc:grpChg>
        <pc:grpChg chg="del mod">
          <ac:chgData name="Josh Franco" userId="822d8fe80610f946" providerId="LiveId" clId="{14CDE533-137C-4B0E-B782-6DBD93ACA0E4}" dt="2020-11-25T03:38:50.300" v="3503"/>
          <ac:grpSpMkLst>
            <pc:docMk/>
            <pc:sldMk cId="4170691333" sldId="338"/>
            <ac:grpSpMk id="39" creationId="{4A4A8655-CB4F-4299-8725-139AF61EE170}"/>
          </ac:grpSpMkLst>
        </pc:grpChg>
        <pc:grpChg chg="mod">
          <ac:chgData name="Josh Franco" userId="822d8fe80610f946" providerId="LiveId" clId="{14CDE533-137C-4B0E-B782-6DBD93ACA0E4}" dt="2020-11-25T03:38:50.300" v="3503"/>
          <ac:grpSpMkLst>
            <pc:docMk/>
            <pc:sldMk cId="4170691333" sldId="338"/>
            <ac:grpSpMk id="40" creationId="{DF87D701-0677-4C3C-B9AD-7E2D091EB49D}"/>
          </ac:grpSpMkLst>
        </pc:grpChg>
        <pc:inkChg chg="add mod">
          <ac:chgData name="Josh Franco" userId="822d8fe80610f946" providerId="LiveId" clId="{14CDE533-137C-4B0E-B782-6DBD93ACA0E4}" dt="2020-11-25T03:38:04.415" v="3474"/>
          <ac:inkMkLst>
            <pc:docMk/>
            <pc:sldMk cId="4170691333" sldId="338"/>
            <ac:inkMk id="4" creationId="{4AEF3822-D787-4A12-8F15-BED34A409036}"/>
          </ac:inkMkLst>
        </pc:inkChg>
        <pc:inkChg chg="add mod">
          <ac:chgData name="Josh Franco" userId="822d8fe80610f946" providerId="LiveId" clId="{14CDE533-137C-4B0E-B782-6DBD93ACA0E4}" dt="2020-11-25T03:38:04.415" v="3474"/>
          <ac:inkMkLst>
            <pc:docMk/>
            <pc:sldMk cId="4170691333" sldId="338"/>
            <ac:inkMk id="5" creationId="{3C9AAE16-BE86-4F50-AF00-F4F06FA471E1}"/>
          </ac:inkMkLst>
        </pc:inkChg>
        <pc:inkChg chg="add mod">
          <ac:chgData name="Josh Franco" userId="822d8fe80610f946" providerId="LiveId" clId="{14CDE533-137C-4B0E-B782-6DBD93ACA0E4}" dt="2020-11-25T03:38:04.415" v="3474"/>
          <ac:inkMkLst>
            <pc:docMk/>
            <pc:sldMk cId="4170691333" sldId="338"/>
            <ac:inkMk id="6" creationId="{F366F34D-063F-4F9E-956E-73C5C0AFB928}"/>
          </ac:inkMkLst>
        </pc:inkChg>
        <pc:inkChg chg="add mod">
          <ac:chgData name="Josh Franco" userId="822d8fe80610f946" providerId="LiveId" clId="{14CDE533-137C-4B0E-B782-6DBD93ACA0E4}" dt="2020-11-25T03:38:04.415" v="3474"/>
          <ac:inkMkLst>
            <pc:docMk/>
            <pc:sldMk cId="4170691333" sldId="338"/>
            <ac:inkMk id="7" creationId="{5E2CF689-EB83-4FC9-8729-AB3CCE5A849F}"/>
          </ac:inkMkLst>
        </pc:inkChg>
        <pc:inkChg chg="add mod">
          <ac:chgData name="Josh Franco" userId="822d8fe80610f946" providerId="LiveId" clId="{14CDE533-137C-4B0E-B782-6DBD93ACA0E4}" dt="2020-11-25T03:38:04.415" v="3474"/>
          <ac:inkMkLst>
            <pc:docMk/>
            <pc:sldMk cId="4170691333" sldId="338"/>
            <ac:inkMk id="8" creationId="{7D35A9CE-AE4B-4A87-B1A1-2C037A09A372}"/>
          </ac:inkMkLst>
        </pc:inkChg>
        <pc:inkChg chg="add mod">
          <ac:chgData name="Josh Franco" userId="822d8fe80610f946" providerId="LiveId" clId="{14CDE533-137C-4B0E-B782-6DBD93ACA0E4}" dt="2020-11-25T03:38:30.391" v="3483"/>
          <ac:inkMkLst>
            <pc:docMk/>
            <pc:sldMk cId="4170691333" sldId="338"/>
            <ac:inkMk id="10" creationId="{6C0BFCFE-5B3F-4C70-B736-A482B552192B}"/>
          </ac:inkMkLst>
        </pc:inkChg>
        <pc:inkChg chg="add mod">
          <ac:chgData name="Josh Franco" userId="822d8fe80610f946" providerId="LiveId" clId="{14CDE533-137C-4B0E-B782-6DBD93ACA0E4}" dt="2020-11-25T03:38:30.391" v="3483"/>
          <ac:inkMkLst>
            <pc:docMk/>
            <pc:sldMk cId="4170691333" sldId="338"/>
            <ac:inkMk id="11" creationId="{2B33268D-21D2-4103-9EFD-C667153AFE34}"/>
          </ac:inkMkLst>
        </pc:inkChg>
        <pc:inkChg chg="add mod">
          <ac:chgData name="Josh Franco" userId="822d8fe80610f946" providerId="LiveId" clId="{14CDE533-137C-4B0E-B782-6DBD93ACA0E4}" dt="2020-11-25T03:38:30.391" v="3483"/>
          <ac:inkMkLst>
            <pc:docMk/>
            <pc:sldMk cId="4170691333" sldId="338"/>
            <ac:inkMk id="12" creationId="{9A5CF6FE-90D2-477C-BD2E-5639BD51DC05}"/>
          </ac:inkMkLst>
        </pc:inkChg>
        <pc:inkChg chg="add mod">
          <ac:chgData name="Josh Franco" userId="822d8fe80610f946" providerId="LiveId" clId="{14CDE533-137C-4B0E-B782-6DBD93ACA0E4}" dt="2020-11-25T03:38:30.391" v="3483"/>
          <ac:inkMkLst>
            <pc:docMk/>
            <pc:sldMk cId="4170691333" sldId="338"/>
            <ac:inkMk id="13" creationId="{B86AA327-82B9-40FA-829E-FE1095C17629}"/>
          </ac:inkMkLst>
        </pc:inkChg>
        <pc:inkChg chg="add mod">
          <ac:chgData name="Josh Franco" userId="822d8fe80610f946" providerId="LiveId" clId="{14CDE533-137C-4B0E-B782-6DBD93ACA0E4}" dt="2020-11-25T03:38:30.391" v="3483"/>
          <ac:inkMkLst>
            <pc:docMk/>
            <pc:sldMk cId="4170691333" sldId="338"/>
            <ac:inkMk id="14" creationId="{1551D9F4-BB0F-4E9F-BB38-4BE1BA0FD1E9}"/>
          </ac:inkMkLst>
        </pc:inkChg>
        <pc:inkChg chg="add mod">
          <ac:chgData name="Josh Franco" userId="822d8fe80610f946" providerId="LiveId" clId="{14CDE533-137C-4B0E-B782-6DBD93ACA0E4}" dt="2020-11-25T03:38:30.391" v="3483"/>
          <ac:inkMkLst>
            <pc:docMk/>
            <pc:sldMk cId="4170691333" sldId="338"/>
            <ac:inkMk id="15" creationId="{49C23DC3-D2F1-4DF8-B369-0970BE8EA891}"/>
          </ac:inkMkLst>
        </pc:inkChg>
        <pc:inkChg chg="add mod">
          <ac:chgData name="Josh Franco" userId="822d8fe80610f946" providerId="LiveId" clId="{14CDE533-137C-4B0E-B782-6DBD93ACA0E4}" dt="2020-11-25T03:38:30.391" v="3483"/>
          <ac:inkMkLst>
            <pc:docMk/>
            <pc:sldMk cId="4170691333" sldId="338"/>
            <ac:inkMk id="16" creationId="{4A187B62-EB9A-446F-8274-737867CA696D}"/>
          </ac:inkMkLst>
        </pc:inkChg>
        <pc:inkChg chg="add mod">
          <ac:chgData name="Josh Franco" userId="822d8fe80610f946" providerId="LiveId" clId="{14CDE533-137C-4B0E-B782-6DBD93ACA0E4}" dt="2020-11-25T03:38:30.391" v="3483"/>
          <ac:inkMkLst>
            <pc:docMk/>
            <pc:sldMk cId="4170691333" sldId="338"/>
            <ac:inkMk id="17" creationId="{AE2BDD37-3E2D-4DF6-87FC-03B53BFD27C0}"/>
          </ac:inkMkLst>
        </pc:inkChg>
        <pc:inkChg chg="add mod">
          <ac:chgData name="Josh Franco" userId="822d8fe80610f946" providerId="LiveId" clId="{14CDE533-137C-4B0E-B782-6DBD93ACA0E4}" dt="2020-11-25T03:38:41.380" v="3488"/>
          <ac:inkMkLst>
            <pc:docMk/>
            <pc:sldMk cId="4170691333" sldId="338"/>
            <ac:inkMk id="19" creationId="{73CF328E-02DD-43C0-A9F5-5594D216284F}"/>
          </ac:inkMkLst>
        </pc:inkChg>
        <pc:inkChg chg="add mod">
          <ac:chgData name="Josh Franco" userId="822d8fe80610f946" providerId="LiveId" clId="{14CDE533-137C-4B0E-B782-6DBD93ACA0E4}" dt="2020-11-25T03:38:41.380" v="3488"/>
          <ac:inkMkLst>
            <pc:docMk/>
            <pc:sldMk cId="4170691333" sldId="338"/>
            <ac:inkMk id="20" creationId="{90A9FAAB-5CA4-4EE7-AB14-830A1865FB3B}"/>
          </ac:inkMkLst>
        </pc:inkChg>
        <pc:inkChg chg="add mod">
          <ac:chgData name="Josh Franco" userId="822d8fe80610f946" providerId="LiveId" clId="{14CDE533-137C-4B0E-B782-6DBD93ACA0E4}" dt="2020-11-25T03:38:41.380" v="3488"/>
          <ac:inkMkLst>
            <pc:docMk/>
            <pc:sldMk cId="4170691333" sldId="338"/>
            <ac:inkMk id="21" creationId="{4E793BB7-CA6A-4F06-A5CF-FE6E3EB15A88}"/>
          </ac:inkMkLst>
        </pc:inkChg>
        <pc:inkChg chg="add mod">
          <ac:chgData name="Josh Franco" userId="822d8fe80610f946" providerId="LiveId" clId="{14CDE533-137C-4B0E-B782-6DBD93ACA0E4}" dt="2020-11-25T03:38:41.380" v="3488"/>
          <ac:inkMkLst>
            <pc:docMk/>
            <pc:sldMk cId="4170691333" sldId="338"/>
            <ac:inkMk id="22" creationId="{925F9E12-FCA7-4490-9B93-218EB553F7D0}"/>
          </ac:inkMkLst>
        </pc:inkChg>
        <pc:inkChg chg="add mod">
          <ac:chgData name="Josh Franco" userId="822d8fe80610f946" providerId="LiveId" clId="{14CDE533-137C-4B0E-B782-6DBD93ACA0E4}" dt="2020-11-25T03:38:50.300" v="3503"/>
          <ac:inkMkLst>
            <pc:docMk/>
            <pc:sldMk cId="4170691333" sldId="338"/>
            <ac:inkMk id="25" creationId="{173A4273-7360-46B8-9E68-23759ED4F5D4}"/>
          </ac:inkMkLst>
        </pc:inkChg>
        <pc:inkChg chg="add mod">
          <ac:chgData name="Josh Franco" userId="822d8fe80610f946" providerId="LiveId" clId="{14CDE533-137C-4B0E-B782-6DBD93ACA0E4}" dt="2020-11-25T03:38:50.300" v="3503"/>
          <ac:inkMkLst>
            <pc:docMk/>
            <pc:sldMk cId="4170691333" sldId="338"/>
            <ac:inkMk id="26" creationId="{C08422B3-3B08-447C-BC50-5200ED67C6DE}"/>
          </ac:inkMkLst>
        </pc:inkChg>
        <pc:inkChg chg="add mod">
          <ac:chgData name="Josh Franco" userId="822d8fe80610f946" providerId="LiveId" clId="{14CDE533-137C-4B0E-B782-6DBD93ACA0E4}" dt="2020-11-25T03:38:50.300" v="3503"/>
          <ac:inkMkLst>
            <pc:docMk/>
            <pc:sldMk cId="4170691333" sldId="338"/>
            <ac:inkMk id="28" creationId="{0D18C8D0-F41C-4338-9E92-760AA2D91A0E}"/>
          </ac:inkMkLst>
        </pc:inkChg>
        <pc:inkChg chg="add mod">
          <ac:chgData name="Josh Franco" userId="822d8fe80610f946" providerId="LiveId" clId="{14CDE533-137C-4B0E-B782-6DBD93ACA0E4}" dt="2020-11-25T03:38:50.300" v="3503"/>
          <ac:inkMkLst>
            <pc:docMk/>
            <pc:sldMk cId="4170691333" sldId="338"/>
            <ac:inkMk id="29" creationId="{44373024-D974-4134-8E99-8C3B0DB5F4E6}"/>
          </ac:inkMkLst>
        </pc:inkChg>
        <pc:inkChg chg="add mod">
          <ac:chgData name="Josh Franco" userId="822d8fe80610f946" providerId="LiveId" clId="{14CDE533-137C-4B0E-B782-6DBD93ACA0E4}" dt="2020-11-25T03:38:50.300" v="3503"/>
          <ac:inkMkLst>
            <pc:docMk/>
            <pc:sldMk cId="4170691333" sldId="338"/>
            <ac:inkMk id="30" creationId="{1F551B29-10DB-4DCB-B4FA-3D14D82FC1CA}"/>
          </ac:inkMkLst>
        </pc:inkChg>
        <pc:inkChg chg="add mod">
          <ac:chgData name="Josh Franco" userId="822d8fe80610f946" providerId="LiveId" clId="{14CDE533-137C-4B0E-B782-6DBD93ACA0E4}" dt="2020-11-25T03:38:50.300" v="3503"/>
          <ac:inkMkLst>
            <pc:docMk/>
            <pc:sldMk cId="4170691333" sldId="338"/>
            <ac:inkMk id="31" creationId="{9E71AB28-00C3-40C6-83C1-7D92C650C6F7}"/>
          </ac:inkMkLst>
        </pc:inkChg>
        <pc:inkChg chg="add mod">
          <ac:chgData name="Josh Franco" userId="822d8fe80610f946" providerId="LiveId" clId="{14CDE533-137C-4B0E-B782-6DBD93ACA0E4}" dt="2020-11-25T03:38:50.300" v="3503"/>
          <ac:inkMkLst>
            <pc:docMk/>
            <pc:sldMk cId="4170691333" sldId="338"/>
            <ac:inkMk id="32" creationId="{EB816615-BC92-4395-A5B0-F0FF1F3D7109}"/>
          </ac:inkMkLst>
        </pc:inkChg>
        <pc:inkChg chg="add mod">
          <ac:chgData name="Josh Franco" userId="822d8fe80610f946" providerId="LiveId" clId="{14CDE533-137C-4B0E-B782-6DBD93ACA0E4}" dt="2020-11-25T03:38:50.300" v="3503"/>
          <ac:inkMkLst>
            <pc:docMk/>
            <pc:sldMk cId="4170691333" sldId="338"/>
            <ac:inkMk id="33" creationId="{021667DC-ABC4-4EE1-8CA4-D048897BB446}"/>
          </ac:inkMkLst>
        </pc:inkChg>
        <pc:inkChg chg="add mod">
          <ac:chgData name="Josh Franco" userId="822d8fe80610f946" providerId="LiveId" clId="{14CDE533-137C-4B0E-B782-6DBD93ACA0E4}" dt="2020-11-25T03:38:50.300" v="3503"/>
          <ac:inkMkLst>
            <pc:docMk/>
            <pc:sldMk cId="4170691333" sldId="338"/>
            <ac:inkMk id="34" creationId="{4D83C1B5-C825-438D-9D08-B1F6B89B8536}"/>
          </ac:inkMkLst>
        </pc:inkChg>
        <pc:inkChg chg="add mod">
          <ac:chgData name="Josh Franco" userId="822d8fe80610f946" providerId="LiveId" clId="{14CDE533-137C-4B0E-B782-6DBD93ACA0E4}" dt="2020-11-25T03:38:50.300" v="3503"/>
          <ac:inkMkLst>
            <pc:docMk/>
            <pc:sldMk cId="4170691333" sldId="338"/>
            <ac:inkMk id="35" creationId="{84150146-DF0E-4436-B1A2-71F608E7002F}"/>
          </ac:inkMkLst>
        </pc:inkChg>
        <pc:inkChg chg="add mod">
          <ac:chgData name="Josh Franco" userId="822d8fe80610f946" providerId="LiveId" clId="{14CDE533-137C-4B0E-B782-6DBD93ACA0E4}" dt="2020-11-25T03:38:50.300" v="3503"/>
          <ac:inkMkLst>
            <pc:docMk/>
            <pc:sldMk cId="4170691333" sldId="338"/>
            <ac:inkMk id="36" creationId="{B7C6937E-6CB0-45A6-A308-BA3A30D48AC7}"/>
          </ac:inkMkLst>
        </pc:inkChg>
        <pc:inkChg chg="add mod">
          <ac:chgData name="Josh Franco" userId="822d8fe80610f946" providerId="LiveId" clId="{14CDE533-137C-4B0E-B782-6DBD93ACA0E4}" dt="2020-11-25T03:38:50.300" v="3503"/>
          <ac:inkMkLst>
            <pc:docMk/>
            <pc:sldMk cId="4170691333" sldId="338"/>
            <ac:inkMk id="37" creationId="{A2F3485A-6DFA-438A-89AE-FE6DE30729E6}"/>
          </ac:inkMkLst>
        </pc:inkChg>
        <pc:inkChg chg="add mod">
          <ac:chgData name="Josh Franco" userId="822d8fe80610f946" providerId="LiveId" clId="{14CDE533-137C-4B0E-B782-6DBD93ACA0E4}" dt="2020-11-25T03:38:50.300" v="3503"/>
          <ac:inkMkLst>
            <pc:docMk/>
            <pc:sldMk cId="4170691333" sldId="338"/>
            <ac:inkMk id="38" creationId="{FBC96CE7-E8D9-4976-96F7-1C84135C6885}"/>
          </ac:inkMkLst>
        </pc:inkChg>
      </pc:sldChg>
      <pc:sldChg chg="addSp delSp modSp new mod">
        <pc:chgData name="Josh Franco" userId="822d8fe80610f946" providerId="LiveId" clId="{14CDE533-137C-4B0E-B782-6DBD93ACA0E4}" dt="2020-11-25T03:42:02.696" v="3600"/>
        <pc:sldMkLst>
          <pc:docMk/>
          <pc:sldMk cId="2965809570" sldId="339"/>
        </pc:sldMkLst>
        <pc:grpChg chg="mod">
          <ac:chgData name="Josh Franco" userId="822d8fe80610f946" providerId="LiveId" clId="{14CDE533-137C-4B0E-B782-6DBD93ACA0E4}" dt="2020-11-25T03:39:46.571" v="3507"/>
          <ac:grpSpMkLst>
            <pc:docMk/>
            <pc:sldMk cId="2965809570" sldId="339"/>
            <ac:grpSpMk id="6" creationId="{7B3D4AD0-0AFC-4DB0-AEDB-312FFE61044D}"/>
          </ac:grpSpMkLst>
        </pc:grpChg>
        <pc:grpChg chg="mod">
          <ac:chgData name="Josh Franco" userId="822d8fe80610f946" providerId="LiveId" clId="{14CDE533-137C-4B0E-B782-6DBD93ACA0E4}" dt="2020-11-25T03:39:50.983" v="3514"/>
          <ac:grpSpMkLst>
            <pc:docMk/>
            <pc:sldMk cId="2965809570" sldId="339"/>
            <ac:grpSpMk id="13" creationId="{7542DF66-EDCB-4923-A47E-58F912B13881}"/>
          </ac:grpSpMkLst>
        </pc:grpChg>
        <pc:grpChg chg="mod">
          <ac:chgData name="Josh Franco" userId="822d8fe80610f946" providerId="LiveId" clId="{14CDE533-137C-4B0E-B782-6DBD93ACA0E4}" dt="2020-11-25T03:39:50.983" v="3514"/>
          <ac:grpSpMkLst>
            <pc:docMk/>
            <pc:sldMk cId="2965809570" sldId="339"/>
            <ac:grpSpMk id="14" creationId="{89BE840A-95DB-4DBE-BA84-F4B6D8821971}"/>
          </ac:grpSpMkLst>
        </pc:grpChg>
        <pc:grpChg chg="mod">
          <ac:chgData name="Josh Franco" userId="822d8fe80610f946" providerId="LiveId" clId="{14CDE533-137C-4B0E-B782-6DBD93ACA0E4}" dt="2020-11-25T03:40:04.867" v="3522"/>
          <ac:grpSpMkLst>
            <pc:docMk/>
            <pc:sldMk cId="2965809570" sldId="339"/>
            <ac:grpSpMk id="22" creationId="{8101B91B-0000-48A2-AD8D-00341A0A2446}"/>
          </ac:grpSpMkLst>
        </pc:grpChg>
        <pc:grpChg chg="mod">
          <ac:chgData name="Josh Franco" userId="822d8fe80610f946" providerId="LiveId" clId="{14CDE533-137C-4B0E-B782-6DBD93ACA0E4}" dt="2020-11-25T03:40:08.702" v="3528"/>
          <ac:grpSpMkLst>
            <pc:docMk/>
            <pc:sldMk cId="2965809570" sldId="339"/>
            <ac:grpSpMk id="28" creationId="{2C104480-E47C-45B5-B810-B74F9F26C40E}"/>
          </ac:grpSpMkLst>
        </pc:grpChg>
        <pc:grpChg chg="del mod">
          <ac:chgData name="Josh Franco" userId="822d8fe80610f946" providerId="LiveId" clId="{14CDE533-137C-4B0E-B782-6DBD93ACA0E4}" dt="2020-11-25T03:40:26.039" v="3559"/>
          <ac:grpSpMkLst>
            <pc:docMk/>
            <pc:sldMk cId="2965809570" sldId="339"/>
            <ac:grpSpMk id="55" creationId="{72018F09-5B13-44B5-B8F1-A58DAAA99F97}"/>
          </ac:grpSpMkLst>
        </pc:grpChg>
        <pc:grpChg chg="mod">
          <ac:chgData name="Josh Franco" userId="822d8fe80610f946" providerId="LiveId" clId="{14CDE533-137C-4B0E-B782-6DBD93ACA0E4}" dt="2020-11-25T03:40:24.579" v="3555"/>
          <ac:grpSpMkLst>
            <pc:docMk/>
            <pc:sldMk cId="2965809570" sldId="339"/>
            <ac:grpSpMk id="56" creationId="{A607BA10-FA0E-47B4-B13C-6061703A421C}"/>
          </ac:grpSpMkLst>
        </pc:grpChg>
        <pc:grpChg chg="mod">
          <ac:chgData name="Josh Franco" userId="822d8fe80610f946" providerId="LiveId" clId="{14CDE533-137C-4B0E-B782-6DBD93ACA0E4}" dt="2020-11-25T03:40:24.579" v="3555"/>
          <ac:grpSpMkLst>
            <pc:docMk/>
            <pc:sldMk cId="2965809570" sldId="339"/>
            <ac:grpSpMk id="57" creationId="{52A5EFD7-6B4D-4BD7-B596-96B5AB9F3743}"/>
          </ac:grpSpMkLst>
        </pc:grpChg>
        <pc:grpChg chg="del mod">
          <ac:chgData name="Josh Franco" userId="822d8fe80610f946" providerId="LiveId" clId="{14CDE533-137C-4B0E-B782-6DBD93ACA0E4}" dt="2020-11-25T03:40:32.169" v="3571"/>
          <ac:grpSpMkLst>
            <pc:docMk/>
            <pc:sldMk cId="2965809570" sldId="339"/>
            <ac:grpSpMk id="61" creationId="{6C8A9DEB-071E-439D-856F-93A822414669}"/>
          </ac:grpSpMkLst>
        </pc:grpChg>
        <pc:grpChg chg="del mod">
          <ac:chgData name="Josh Franco" userId="822d8fe80610f946" providerId="LiveId" clId="{14CDE533-137C-4B0E-B782-6DBD93ACA0E4}" dt="2020-11-25T03:40:35.765" v="3574"/>
          <ac:grpSpMkLst>
            <pc:docMk/>
            <pc:sldMk cId="2965809570" sldId="339"/>
            <ac:grpSpMk id="73" creationId="{4F4C1EB4-074D-4F0A-A097-57FC0C7D33B8}"/>
          </ac:grpSpMkLst>
        </pc:grpChg>
        <pc:grpChg chg="mod">
          <ac:chgData name="Josh Franco" userId="822d8fe80610f946" providerId="LiveId" clId="{14CDE533-137C-4B0E-B782-6DBD93ACA0E4}" dt="2020-11-25T03:40:32.169" v="3571"/>
          <ac:grpSpMkLst>
            <pc:docMk/>
            <pc:sldMk cId="2965809570" sldId="339"/>
            <ac:grpSpMk id="74" creationId="{F5DDF832-2782-41DD-A1ED-056A5C562DD5}"/>
          </ac:grpSpMkLst>
        </pc:grpChg>
        <pc:grpChg chg="mod">
          <ac:chgData name="Josh Franco" userId="822d8fe80610f946" providerId="LiveId" clId="{14CDE533-137C-4B0E-B782-6DBD93ACA0E4}" dt="2020-11-25T03:40:32.169" v="3571"/>
          <ac:grpSpMkLst>
            <pc:docMk/>
            <pc:sldMk cId="2965809570" sldId="339"/>
            <ac:grpSpMk id="75" creationId="{F3E208E1-F5A6-4B17-BCFA-B605FF2A18BA}"/>
          </ac:grpSpMkLst>
        </pc:grpChg>
        <pc:grpChg chg="mod">
          <ac:chgData name="Josh Franco" userId="822d8fe80610f946" providerId="LiveId" clId="{14CDE533-137C-4B0E-B782-6DBD93ACA0E4}" dt="2020-11-25T03:40:35.765" v="3574"/>
          <ac:grpSpMkLst>
            <pc:docMk/>
            <pc:sldMk cId="2965809570" sldId="339"/>
            <ac:grpSpMk id="78" creationId="{4AEDDB5E-468F-40CA-B144-6981502ADF8B}"/>
          </ac:grpSpMkLst>
        </pc:grpChg>
        <pc:grpChg chg="mod">
          <ac:chgData name="Josh Franco" userId="822d8fe80610f946" providerId="LiveId" clId="{14CDE533-137C-4B0E-B782-6DBD93ACA0E4}" dt="2020-11-25T03:41:51.365" v="3583"/>
          <ac:grpSpMkLst>
            <pc:docMk/>
            <pc:sldMk cId="2965809570" sldId="339"/>
            <ac:grpSpMk id="87" creationId="{FDB5135A-5F31-42CF-9997-DFE0D1212EFF}"/>
          </ac:grpSpMkLst>
        </pc:grpChg>
        <pc:grpChg chg="mod">
          <ac:chgData name="Josh Franco" userId="822d8fe80610f946" providerId="LiveId" clId="{14CDE533-137C-4B0E-B782-6DBD93ACA0E4}" dt="2020-11-25T03:41:56.546" v="3592"/>
          <ac:grpSpMkLst>
            <pc:docMk/>
            <pc:sldMk cId="2965809570" sldId="339"/>
            <ac:grpSpMk id="96" creationId="{29262E6B-2F03-441A-B299-932634A70F04}"/>
          </ac:grpSpMkLst>
        </pc:grpChg>
        <pc:grpChg chg="mod">
          <ac:chgData name="Josh Franco" userId="822d8fe80610f946" providerId="LiveId" clId="{14CDE533-137C-4B0E-B782-6DBD93ACA0E4}" dt="2020-11-25T03:41:56.546" v="3592"/>
          <ac:grpSpMkLst>
            <pc:docMk/>
            <pc:sldMk cId="2965809570" sldId="339"/>
            <ac:grpSpMk id="97" creationId="{D8565AB1-5DB5-4A22-AAEE-21FDFF4620D1}"/>
          </ac:grpSpMkLst>
        </pc:grpChg>
        <pc:grpChg chg="mod">
          <ac:chgData name="Josh Franco" userId="822d8fe80610f946" providerId="LiveId" clId="{14CDE533-137C-4B0E-B782-6DBD93ACA0E4}" dt="2020-11-25T03:42:02.696" v="3600"/>
          <ac:grpSpMkLst>
            <pc:docMk/>
            <pc:sldMk cId="2965809570" sldId="339"/>
            <ac:grpSpMk id="105" creationId="{0BBCE58E-7A92-44B7-821D-57CBFDE17C42}"/>
          </ac:grpSpMkLst>
        </pc:grpChg>
        <pc:inkChg chg="add mod">
          <ac:chgData name="Josh Franco" userId="822d8fe80610f946" providerId="LiveId" clId="{14CDE533-137C-4B0E-B782-6DBD93ACA0E4}" dt="2020-11-25T03:39:46.571" v="3507"/>
          <ac:inkMkLst>
            <pc:docMk/>
            <pc:sldMk cId="2965809570" sldId="339"/>
            <ac:inkMk id="4" creationId="{4DA1D534-8F62-4DAB-8941-02B03CE7684D}"/>
          </ac:inkMkLst>
        </pc:inkChg>
        <pc:inkChg chg="add mod">
          <ac:chgData name="Josh Franco" userId="822d8fe80610f946" providerId="LiveId" clId="{14CDE533-137C-4B0E-B782-6DBD93ACA0E4}" dt="2020-11-25T03:39:46.571" v="3507"/>
          <ac:inkMkLst>
            <pc:docMk/>
            <pc:sldMk cId="2965809570" sldId="339"/>
            <ac:inkMk id="5" creationId="{7454B9B5-31E6-4950-802E-F184B2590DA2}"/>
          </ac:inkMkLst>
        </pc:inkChg>
        <pc:inkChg chg="add mod">
          <ac:chgData name="Josh Franco" userId="822d8fe80610f946" providerId="LiveId" clId="{14CDE533-137C-4B0E-B782-6DBD93ACA0E4}" dt="2020-11-25T03:39:50.983" v="3514"/>
          <ac:inkMkLst>
            <pc:docMk/>
            <pc:sldMk cId="2965809570" sldId="339"/>
            <ac:inkMk id="7" creationId="{FB056E8F-8759-49FE-892D-A6F389998222}"/>
          </ac:inkMkLst>
        </pc:inkChg>
        <pc:inkChg chg="add mod">
          <ac:chgData name="Josh Franco" userId="822d8fe80610f946" providerId="LiveId" clId="{14CDE533-137C-4B0E-B782-6DBD93ACA0E4}" dt="2020-11-25T03:39:50.983" v="3514"/>
          <ac:inkMkLst>
            <pc:docMk/>
            <pc:sldMk cId="2965809570" sldId="339"/>
            <ac:inkMk id="8" creationId="{7DE5A231-4405-4B16-A1F5-DEE9D5113D79}"/>
          </ac:inkMkLst>
        </pc:inkChg>
        <pc:inkChg chg="add mod">
          <ac:chgData name="Josh Franco" userId="822d8fe80610f946" providerId="LiveId" clId="{14CDE533-137C-4B0E-B782-6DBD93ACA0E4}" dt="2020-11-25T03:39:50.983" v="3514"/>
          <ac:inkMkLst>
            <pc:docMk/>
            <pc:sldMk cId="2965809570" sldId="339"/>
            <ac:inkMk id="9" creationId="{0131DF19-5796-4556-8B6B-39A7C2A58BF1}"/>
          </ac:inkMkLst>
        </pc:inkChg>
        <pc:inkChg chg="add mod">
          <ac:chgData name="Josh Franco" userId="822d8fe80610f946" providerId="LiveId" clId="{14CDE533-137C-4B0E-B782-6DBD93ACA0E4}" dt="2020-11-25T03:39:50.983" v="3514"/>
          <ac:inkMkLst>
            <pc:docMk/>
            <pc:sldMk cId="2965809570" sldId="339"/>
            <ac:inkMk id="10" creationId="{B080CEF7-68D1-4D50-85F6-376D1381E85A}"/>
          </ac:inkMkLst>
        </pc:inkChg>
        <pc:inkChg chg="add mod">
          <ac:chgData name="Josh Franco" userId="822d8fe80610f946" providerId="LiveId" clId="{14CDE533-137C-4B0E-B782-6DBD93ACA0E4}" dt="2020-11-25T03:39:50.983" v="3514"/>
          <ac:inkMkLst>
            <pc:docMk/>
            <pc:sldMk cId="2965809570" sldId="339"/>
            <ac:inkMk id="11" creationId="{F011EB2B-73DB-496C-A28D-8D543C6E495A}"/>
          </ac:inkMkLst>
        </pc:inkChg>
        <pc:inkChg chg="add">
          <ac:chgData name="Josh Franco" userId="822d8fe80610f946" providerId="LiveId" clId="{14CDE533-137C-4B0E-B782-6DBD93ACA0E4}" dt="2020-11-25T03:39:49.950" v="3513" actId="9405"/>
          <ac:inkMkLst>
            <pc:docMk/>
            <pc:sldMk cId="2965809570" sldId="339"/>
            <ac:inkMk id="12" creationId="{E87F58C8-DA08-4068-9FA2-236E5CF84827}"/>
          </ac:inkMkLst>
        </pc:inkChg>
        <pc:inkChg chg="add mod">
          <ac:chgData name="Josh Franco" userId="822d8fe80610f946" providerId="LiveId" clId="{14CDE533-137C-4B0E-B782-6DBD93ACA0E4}" dt="2020-11-25T03:40:04.867" v="3522"/>
          <ac:inkMkLst>
            <pc:docMk/>
            <pc:sldMk cId="2965809570" sldId="339"/>
            <ac:inkMk id="15" creationId="{7F0776B1-FB4E-44F1-9A3E-428385CC3B61}"/>
          </ac:inkMkLst>
        </pc:inkChg>
        <pc:inkChg chg="add mod">
          <ac:chgData name="Josh Franco" userId="822d8fe80610f946" providerId="LiveId" clId="{14CDE533-137C-4B0E-B782-6DBD93ACA0E4}" dt="2020-11-25T03:40:04.867" v="3522"/>
          <ac:inkMkLst>
            <pc:docMk/>
            <pc:sldMk cId="2965809570" sldId="339"/>
            <ac:inkMk id="16" creationId="{A6E4D23C-649D-4E40-A968-A54F5DDCFACC}"/>
          </ac:inkMkLst>
        </pc:inkChg>
        <pc:inkChg chg="add mod">
          <ac:chgData name="Josh Franco" userId="822d8fe80610f946" providerId="LiveId" clId="{14CDE533-137C-4B0E-B782-6DBD93ACA0E4}" dt="2020-11-25T03:40:04.867" v="3522"/>
          <ac:inkMkLst>
            <pc:docMk/>
            <pc:sldMk cId="2965809570" sldId="339"/>
            <ac:inkMk id="17" creationId="{39D4AD33-6631-4A60-83D2-AD3845447357}"/>
          </ac:inkMkLst>
        </pc:inkChg>
        <pc:inkChg chg="add mod">
          <ac:chgData name="Josh Franco" userId="822d8fe80610f946" providerId="LiveId" clId="{14CDE533-137C-4B0E-B782-6DBD93ACA0E4}" dt="2020-11-25T03:40:04.867" v="3522"/>
          <ac:inkMkLst>
            <pc:docMk/>
            <pc:sldMk cId="2965809570" sldId="339"/>
            <ac:inkMk id="18" creationId="{7DEE8DEF-9CF5-40A9-B776-7D0F8F001D5C}"/>
          </ac:inkMkLst>
        </pc:inkChg>
        <pc:inkChg chg="add mod">
          <ac:chgData name="Josh Franco" userId="822d8fe80610f946" providerId="LiveId" clId="{14CDE533-137C-4B0E-B782-6DBD93ACA0E4}" dt="2020-11-25T03:40:04.867" v="3522"/>
          <ac:inkMkLst>
            <pc:docMk/>
            <pc:sldMk cId="2965809570" sldId="339"/>
            <ac:inkMk id="19" creationId="{1767D8BE-C744-4717-BD3E-241A66934518}"/>
          </ac:inkMkLst>
        </pc:inkChg>
        <pc:inkChg chg="add mod">
          <ac:chgData name="Josh Franco" userId="822d8fe80610f946" providerId="LiveId" clId="{14CDE533-137C-4B0E-B782-6DBD93ACA0E4}" dt="2020-11-25T03:40:04.867" v="3522"/>
          <ac:inkMkLst>
            <pc:docMk/>
            <pc:sldMk cId="2965809570" sldId="339"/>
            <ac:inkMk id="20" creationId="{D9F59493-230E-4A0A-95E3-9F9FE6F4D003}"/>
          </ac:inkMkLst>
        </pc:inkChg>
        <pc:inkChg chg="add mod">
          <ac:chgData name="Josh Franco" userId="822d8fe80610f946" providerId="LiveId" clId="{14CDE533-137C-4B0E-B782-6DBD93ACA0E4}" dt="2020-11-25T03:40:04.867" v="3522"/>
          <ac:inkMkLst>
            <pc:docMk/>
            <pc:sldMk cId="2965809570" sldId="339"/>
            <ac:inkMk id="21" creationId="{F7D32845-6B32-494E-A861-A5AD860D0AC3}"/>
          </ac:inkMkLst>
        </pc:inkChg>
        <pc:inkChg chg="add mod">
          <ac:chgData name="Josh Franco" userId="822d8fe80610f946" providerId="LiveId" clId="{14CDE533-137C-4B0E-B782-6DBD93ACA0E4}" dt="2020-11-25T03:40:08.702" v="3528"/>
          <ac:inkMkLst>
            <pc:docMk/>
            <pc:sldMk cId="2965809570" sldId="339"/>
            <ac:inkMk id="23" creationId="{B7D6015D-8E3B-492D-BBAE-AF9DA1E25AC1}"/>
          </ac:inkMkLst>
        </pc:inkChg>
        <pc:inkChg chg="add mod">
          <ac:chgData name="Josh Franco" userId="822d8fe80610f946" providerId="LiveId" clId="{14CDE533-137C-4B0E-B782-6DBD93ACA0E4}" dt="2020-11-25T03:40:08.702" v="3528"/>
          <ac:inkMkLst>
            <pc:docMk/>
            <pc:sldMk cId="2965809570" sldId="339"/>
            <ac:inkMk id="24" creationId="{AF70CC63-4216-4D28-8748-2602E330B0CD}"/>
          </ac:inkMkLst>
        </pc:inkChg>
        <pc:inkChg chg="add mod">
          <ac:chgData name="Josh Franco" userId="822d8fe80610f946" providerId="LiveId" clId="{14CDE533-137C-4B0E-B782-6DBD93ACA0E4}" dt="2020-11-25T03:40:08.702" v="3528"/>
          <ac:inkMkLst>
            <pc:docMk/>
            <pc:sldMk cId="2965809570" sldId="339"/>
            <ac:inkMk id="25" creationId="{B07B8061-62EC-4DFC-AE94-64494E4947FC}"/>
          </ac:inkMkLst>
        </pc:inkChg>
        <pc:inkChg chg="add mod">
          <ac:chgData name="Josh Franco" userId="822d8fe80610f946" providerId="LiveId" clId="{14CDE533-137C-4B0E-B782-6DBD93ACA0E4}" dt="2020-11-25T03:40:08.702" v="3528"/>
          <ac:inkMkLst>
            <pc:docMk/>
            <pc:sldMk cId="2965809570" sldId="339"/>
            <ac:inkMk id="26" creationId="{C6616153-FFA9-44C4-AD19-83B961A0844B}"/>
          </ac:inkMkLst>
        </pc:inkChg>
        <pc:inkChg chg="add mod">
          <ac:chgData name="Josh Franco" userId="822d8fe80610f946" providerId="LiveId" clId="{14CDE533-137C-4B0E-B782-6DBD93ACA0E4}" dt="2020-11-25T03:40:08.702" v="3528"/>
          <ac:inkMkLst>
            <pc:docMk/>
            <pc:sldMk cId="2965809570" sldId="339"/>
            <ac:inkMk id="27" creationId="{C7EAB7F1-37D9-46D2-88A0-4852BA091A96}"/>
          </ac:inkMkLst>
        </pc:inkChg>
        <pc:inkChg chg="add mod">
          <ac:chgData name="Josh Franco" userId="822d8fe80610f946" providerId="LiveId" clId="{14CDE533-137C-4B0E-B782-6DBD93ACA0E4}" dt="2020-11-25T03:40:24.579" v="3555"/>
          <ac:inkMkLst>
            <pc:docMk/>
            <pc:sldMk cId="2965809570" sldId="339"/>
            <ac:inkMk id="29" creationId="{F1411DEF-5D53-4B83-983A-99098FAD75E6}"/>
          </ac:inkMkLst>
        </pc:inkChg>
        <pc:inkChg chg="add mod">
          <ac:chgData name="Josh Franco" userId="822d8fe80610f946" providerId="LiveId" clId="{14CDE533-137C-4B0E-B782-6DBD93ACA0E4}" dt="2020-11-25T03:40:24.579" v="3555"/>
          <ac:inkMkLst>
            <pc:docMk/>
            <pc:sldMk cId="2965809570" sldId="339"/>
            <ac:inkMk id="30" creationId="{760C1B2B-8FE1-4F81-A476-F4179D8281F7}"/>
          </ac:inkMkLst>
        </pc:inkChg>
        <pc:inkChg chg="add mod">
          <ac:chgData name="Josh Franco" userId="822d8fe80610f946" providerId="LiveId" clId="{14CDE533-137C-4B0E-B782-6DBD93ACA0E4}" dt="2020-11-25T03:40:24.579" v="3555"/>
          <ac:inkMkLst>
            <pc:docMk/>
            <pc:sldMk cId="2965809570" sldId="339"/>
            <ac:inkMk id="31" creationId="{80DD0011-902A-4FC7-ABD8-1A5DD4655B6F}"/>
          </ac:inkMkLst>
        </pc:inkChg>
        <pc:inkChg chg="add mod">
          <ac:chgData name="Josh Franco" userId="822d8fe80610f946" providerId="LiveId" clId="{14CDE533-137C-4B0E-B782-6DBD93ACA0E4}" dt="2020-11-25T03:40:24.579" v="3555"/>
          <ac:inkMkLst>
            <pc:docMk/>
            <pc:sldMk cId="2965809570" sldId="339"/>
            <ac:inkMk id="32" creationId="{5DF9DEAD-34BD-4523-8042-349FD6563EE7}"/>
          </ac:inkMkLst>
        </pc:inkChg>
        <pc:inkChg chg="add mod">
          <ac:chgData name="Josh Franco" userId="822d8fe80610f946" providerId="LiveId" clId="{14CDE533-137C-4B0E-B782-6DBD93ACA0E4}" dt="2020-11-25T03:40:24.579" v="3555"/>
          <ac:inkMkLst>
            <pc:docMk/>
            <pc:sldMk cId="2965809570" sldId="339"/>
            <ac:inkMk id="33" creationId="{371D0AAA-546F-48B3-B389-29B7F122E6C1}"/>
          </ac:inkMkLst>
        </pc:inkChg>
        <pc:inkChg chg="add mod">
          <ac:chgData name="Josh Franco" userId="822d8fe80610f946" providerId="LiveId" clId="{14CDE533-137C-4B0E-B782-6DBD93ACA0E4}" dt="2020-11-25T03:40:24.579" v="3555"/>
          <ac:inkMkLst>
            <pc:docMk/>
            <pc:sldMk cId="2965809570" sldId="339"/>
            <ac:inkMk id="34" creationId="{E4938BB0-7B90-4165-9218-5D8B669A9FDB}"/>
          </ac:inkMkLst>
        </pc:inkChg>
        <pc:inkChg chg="add mod">
          <ac:chgData name="Josh Franco" userId="822d8fe80610f946" providerId="LiveId" clId="{14CDE533-137C-4B0E-B782-6DBD93ACA0E4}" dt="2020-11-25T03:40:24.579" v="3555"/>
          <ac:inkMkLst>
            <pc:docMk/>
            <pc:sldMk cId="2965809570" sldId="339"/>
            <ac:inkMk id="35" creationId="{FCFE3704-9531-4E27-8AAE-3CB2237FC8F3}"/>
          </ac:inkMkLst>
        </pc:inkChg>
        <pc:inkChg chg="add mod">
          <ac:chgData name="Josh Franco" userId="822d8fe80610f946" providerId="LiveId" clId="{14CDE533-137C-4B0E-B782-6DBD93ACA0E4}" dt="2020-11-25T03:40:24.579" v="3555"/>
          <ac:inkMkLst>
            <pc:docMk/>
            <pc:sldMk cId="2965809570" sldId="339"/>
            <ac:inkMk id="36" creationId="{834B9160-B735-42D9-8622-82768B69A2D1}"/>
          </ac:inkMkLst>
        </pc:inkChg>
        <pc:inkChg chg="add mod">
          <ac:chgData name="Josh Franco" userId="822d8fe80610f946" providerId="LiveId" clId="{14CDE533-137C-4B0E-B782-6DBD93ACA0E4}" dt="2020-11-25T03:40:24.579" v="3555"/>
          <ac:inkMkLst>
            <pc:docMk/>
            <pc:sldMk cId="2965809570" sldId="339"/>
            <ac:inkMk id="37" creationId="{699B636F-7092-4134-B3C3-C8E47A197DE8}"/>
          </ac:inkMkLst>
        </pc:inkChg>
        <pc:inkChg chg="add mod">
          <ac:chgData name="Josh Franco" userId="822d8fe80610f946" providerId="LiveId" clId="{14CDE533-137C-4B0E-B782-6DBD93ACA0E4}" dt="2020-11-25T03:40:24.579" v="3555"/>
          <ac:inkMkLst>
            <pc:docMk/>
            <pc:sldMk cId="2965809570" sldId="339"/>
            <ac:inkMk id="38" creationId="{D5BEF1BF-F555-47DB-916D-EDC07AB1C100}"/>
          </ac:inkMkLst>
        </pc:inkChg>
        <pc:inkChg chg="add mod">
          <ac:chgData name="Josh Franco" userId="822d8fe80610f946" providerId="LiveId" clId="{14CDE533-137C-4B0E-B782-6DBD93ACA0E4}" dt="2020-11-25T03:40:24.579" v="3555"/>
          <ac:inkMkLst>
            <pc:docMk/>
            <pc:sldMk cId="2965809570" sldId="339"/>
            <ac:inkMk id="39" creationId="{D494F0D7-03E6-42EA-811F-1E1212DBC27E}"/>
          </ac:inkMkLst>
        </pc:inkChg>
        <pc:inkChg chg="add mod">
          <ac:chgData name="Josh Franco" userId="822d8fe80610f946" providerId="LiveId" clId="{14CDE533-137C-4B0E-B782-6DBD93ACA0E4}" dt="2020-11-25T03:40:24.579" v="3555"/>
          <ac:inkMkLst>
            <pc:docMk/>
            <pc:sldMk cId="2965809570" sldId="339"/>
            <ac:inkMk id="40" creationId="{7FAA3FED-E0D6-4CF4-9100-A222510B9491}"/>
          </ac:inkMkLst>
        </pc:inkChg>
        <pc:inkChg chg="add mod">
          <ac:chgData name="Josh Franco" userId="822d8fe80610f946" providerId="LiveId" clId="{14CDE533-137C-4B0E-B782-6DBD93ACA0E4}" dt="2020-11-25T03:40:24.579" v="3555"/>
          <ac:inkMkLst>
            <pc:docMk/>
            <pc:sldMk cId="2965809570" sldId="339"/>
            <ac:inkMk id="41" creationId="{CEAC6526-F90F-48BD-9FF6-0FEA1564D63A}"/>
          </ac:inkMkLst>
        </pc:inkChg>
        <pc:inkChg chg="add mod">
          <ac:chgData name="Josh Franco" userId="822d8fe80610f946" providerId="LiveId" clId="{14CDE533-137C-4B0E-B782-6DBD93ACA0E4}" dt="2020-11-25T03:40:24.579" v="3555"/>
          <ac:inkMkLst>
            <pc:docMk/>
            <pc:sldMk cId="2965809570" sldId="339"/>
            <ac:inkMk id="42" creationId="{9926F927-E6A4-4C0D-85ED-3735C691233C}"/>
          </ac:inkMkLst>
        </pc:inkChg>
        <pc:inkChg chg="add mod">
          <ac:chgData name="Josh Franco" userId="822d8fe80610f946" providerId="LiveId" clId="{14CDE533-137C-4B0E-B782-6DBD93ACA0E4}" dt="2020-11-25T03:40:24.579" v="3555"/>
          <ac:inkMkLst>
            <pc:docMk/>
            <pc:sldMk cId="2965809570" sldId="339"/>
            <ac:inkMk id="43" creationId="{DB84AE18-03ED-43ED-B5EB-3CF2703F5453}"/>
          </ac:inkMkLst>
        </pc:inkChg>
        <pc:inkChg chg="add mod">
          <ac:chgData name="Josh Franco" userId="822d8fe80610f946" providerId="LiveId" clId="{14CDE533-137C-4B0E-B782-6DBD93ACA0E4}" dt="2020-11-25T03:40:24.579" v="3555"/>
          <ac:inkMkLst>
            <pc:docMk/>
            <pc:sldMk cId="2965809570" sldId="339"/>
            <ac:inkMk id="44" creationId="{EB1DA027-897E-468B-A1A6-CC760B4F1DC6}"/>
          </ac:inkMkLst>
        </pc:inkChg>
        <pc:inkChg chg="add mod">
          <ac:chgData name="Josh Franco" userId="822d8fe80610f946" providerId="LiveId" clId="{14CDE533-137C-4B0E-B782-6DBD93ACA0E4}" dt="2020-11-25T03:40:24.579" v="3555"/>
          <ac:inkMkLst>
            <pc:docMk/>
            <pc:sldMk cId="2965809570" sldId="339"/>
            <ac:inkMk id="45" creationId="{A442C249-227D-43A3-ADF4-5EC26CDA9279}"/>
          </ac:inkMkLst>
        </pc:inkChg>
        <pc:inkChg chg="add mod">
          <ac:chgData name="Josh Franco" userId="822d8fe80610f946" providerId="LiveId" clId="{14CDE533-137C-4B0E-B782-6DBD93ACA0E4}" dt="2020-11-25T03:40:24.579" v="3555"/>
          <ac:inkMkLst>
            <pc:docMk/>
            <pc:sldMk cId="2965809570" sldId="339"/>
            <ac:inkMk id="46" creationId="{F8E1E2A4-A774-4AD9-A305-51F73124B394}"/>
          </ac:inkMkLst>
        </pc:inkChg>
        <pc:inkChg chg="add mod">
          <ac:chgData name="Josh Franco" userId="822d8fe80610f946" providerId="LiveId" clId="{14CDE533-137C-4B0E-B782-6DBD93ACA0E4}" dt="2020-11-25T03:40:24.579" v="3555"/>
          <ac:inkMkLst>
            <pc:docMk/>
            <pc:sldMk cId="2965809570" sldId="339"/>
            <ac:inkMk id="47" creationId="{EAF9A90F-FA8C-4CFD-BAD7-FB480BBDA6CD}"/>
          </ac:inkMkLst>
        </pc:inkChg>
        <pc:inkChg chg="add mod">
          <ac:chgData name="Josh Franco" userId="822d8fe80610f946" providerId="LiveId" clId="{14CDE533-137C-4B0E-B782-6DBD93ACA0E4}" dt="2020-11-25T03:40:24.579" v="3555"/>
          <ac:inkMkLst>
            <pc:docMk/>
            <pc:sldMk cId="2965809570" sldId="339"/>
            <ac:inkMk id="48" creationId="{115491C6-8C6C-45E1-910E-9910FBC55FC6}"/>
          </ac:inkMkLst>
        </pc:inkChg>
        <pc:inkChg chg="add mod">
          <ac:chgData name="Josh Franco" userId="822d8fe80610f946" providerId="LiveId" clId="{14CDE533-137C-4B0E-B782-6DBD93ACA0E4}" dt="2020-11-25T03:40:24.579" v="3555"/>
          <ac:inkMkLst>
            <pc:docMk/>
            <pc:sldMk cId="2965809570" sldId="339"/>
            <ac:inkMk id="49" creationId="{524496DA-2383-4A2B-A9EC-1F1F75B86A52}"/>
          </ac:inkMkLst>
        </pc:inkChg>
        <pc:inkChg chg="add mod">
          <ac:chgData name="Josh Franco" userId="822d8fe80610f946" providerId="LiveId" clId="{14CDE533-137C-4B0E-B782-6DBD93ACA0E4}" dt="2020-11-25T03:40:24.579" v="3555"/>
          <ac:inkMkLst>
            <pc:docMk/>
            <pc:sldMk cId="2965809570" sldId="339"/>
            <ac:inkMk id="50" creationId="{51319378-6F5A-457F-8968-3169C580BA6D}"/>
          </ac:inkMkLst>
        </pc:inkChg>
        <pc:inkChg chg="add mod">
          <ac:chgData name="Josh Franco" userId="822d8fe80610f946" providerId="LiveId" clId="{14CDE533-137C-4B0E-B782-6DBD93ACA0E4}" dt="2020-11-25T03:40:24.579" v="3555"/>
          <ac:inkMkLst>
            <pc:docMk/>
            <pc:sldMk cId="2965809570" sldId="339"/>
            <ac:inkMk id="51" creationId="{1C4D91F9-8493-4D39-8ED2-317434103F7A}"/>
          </ac:inkMkLst>
        </pc:inkChg>
        <pc:inkChg chg="add mod">
          <ac:chgData name="Josh Franco" userId="822d8fe80610f946" providerId="LiveId" clId="{14CDE533-137C-4B0E-B782-6DBD93ACA0E4}" dt="2020-11-25T03:40:24.579" v="3555"/>
          <ac:inkMkLst>
            <pc:docMk/>
            <pc:sldMk cId="2965809570" sldId="339"/>
            <ac:inkMk id="52" creationId="{98C81C46-2193-4C23-BC41-4408222CFCB1}"/>
          </ac:inkMkLst>
        </pc:inkChg>
        <pc:inkChg chg="add mod">
          <ac:chgData name="Josh Franco" userId="822d8fe80610f946" providerId="LiveId" clId="{14CDE533-137C-4B0E-B782-6DBD93ACA0E4}" dt="2020-11-25T03:40:32.169" v="3571"/>
          <ac:inkMkLst>
            <pc:docMk/>
            <pc:sldMk cId="2965809570" sldId="339"/>
            <ac:inkMk id="53" creationId="{22BC26A9-0C11-4F5B-B368-36C7F6F2D94A}"/>
          </ac:inkMkLst>
        </pc:inkChg>
        <pc:inkChg chg="add mod">
          <ac:chgData name="Josh Franco" userId="822d8fe80610f946" providerId="LiveId" clId="{14CDE533-137C-4B0E-B782-6DBD93ACA0E4}" dt="2020-11-25T03:40:32.169" v="3571"/>
          <ac:inkMkLst>
            <pc:docMk/>
            <pc:sldMk cId="2965809570" sldId="339"/>
            <ac:inkMk id="54" creationId="{719B5824-D1ED-485C-9859-A6CFD14E2DBD}"/>
          </ac:inkMkLst>
        </pc:inkChg>
        <pc:inkChg chg="add mod">
          <ac:chgData name="Josh Franco" userId="822d8fe80610f946" providerId="LiveId" clId="{14CDE533-137C-4B0E-B782-6DBD93ACA0E4}" dt="2020-11-25T03:40:32.169" v="3571"/>
          <ac:inkMkLst>
            <pc:docMk/>
            <pc:sldMk cId="2965809570" sldId="339"/>
            <ac:inkMk id="58" creationId="{DE52463A-051B-4B2E-BF75-644426423EB3}"/>
          </ac:inkMkLst>
        </pc:inkChg>
        <pc:inkChg chg="add mod">
          <ac:chgData name="Josh Franco" userId="822d8fe80610f946" providerId="LiveId" clId="{14CDE533-137C-4B0E-B782-6DBD93ACA0E4}" dt="2020-11-25T03:40:32.169" v="3571"/>
          <ac:inkMkLst>
            <pc:docMk/>
            <pc:sldMk cId="2965809570" sldId="339"/>
            <ac:inkMk id="59" creationId="{3B033ADD-830A-4F01-A9C9-CFE24B173524}"/>
          </ac:inkMkLst>
        </pc:inkChg>
        <pc:inkChg chg="add mod">
          <ac:chgData name="Josh Franco" userId="822d8fe80610f946" providerId="LiveId" clId="{14CDE533-137C-4B0E-B782-6DBD93ACA0E4}" dt="2020-11-25T03:40:32.169" v="3571"/>
          <ac:inkMkLst>
            <pc:docMk/>
            <pc:sldMk cId="2965809570" sldId="339"/>
            <ac:inkMk id="60" creationId="{4ACFF1C9-C514-41D2-9790-63861CC60E17}"/>
          </ac:inkMkLst>
        </pc:inkChg>
        <pc:inkChg chg="add mod">
          <ac:chgData name="Josh Franco" userId="822d8fe80610f946" providerId="LiveId" clId="{14CDE533-137C-4B0E-B782-6DBD93ACA0E4}" dt="2020-11-25T03:40:32.169" v="3571"/>
          <ac:inkMkLst>
            <pc:docMk/>
            <pc:sldMk cId="2965809570" sldId="339"/>
            <ac:inkMk id="62" creationId="{E7098E21-3C43-47C6-B47D-A43FA8FBF22C}"/>
          </ac:inkMkLst>
        </pc:inkChg>
        <pc:inkChg chg="add mod">
          <ac:chgData name="Josh Franco" userId="822d8fe80610f946" providerId="LiveId" clId="{14CDE533-137C-4B0E-B782-6DBD93ACA0E4}" dt="2020-11-25T03:40:32.169" v="3571"/>
          <ac:inkMkLst>
            <pc:docMk/>
            <pc:sldMk cId="2965809570" sldId="339"/>
            <ac:inkMk id="63" creationId="{478468F9-ABB4-462A-ACB4-5463CFBED9E2}"/>
          </ac:inkMkLst>
        </pc:inkChg>
        <pc:inkChg chg="add mod">
          <ac:chgData name="Josh Franco" userId="822d8fe80610f946" providerId="LiveId" clId="{14CDE533-137C-4B0E-B782-6DBD93ACA0E4}" dt="2020-11-25T03:40:32.169" v="3571"/>
          <ac:inkMkLst>
            <pc:docMk/>
            <pc:sldMk cId="2965809570" sldId="339"/>
            <ac:inkMk id="64" creationId="{6E756A15-7802-4BE0-9B0B-622415A56E83}"/>
          </ac:inkMkLst>
        </pc:inkChg>
        <pc:inkChg chg="add mod">
          <ac:chgData name="Josh Franco" userId="822d8fe80610f946" providerId="LiveId" clId="{14CDE533-137C-4B0E-B782-6DBD93ACA0E4}" dt="2020-11-25T03:40:32.169" v="3571"/>
          <ac:inkMkLst>
            <pc:docMk/>
            <pc:sldMk cId="2965809570" sldId="339"/>
            <ac:inkMk id="65" creationId="{056F8742-BE9A-4547-9958-11D433882A42}"/>
          </ac:inkMkLst>
        </pc:inkChg>
        <pc:inkChg chg="add mod">
          <ac:chgData name="Josh Franco" userId="822d8fe80610f946" providerId="LiveId" clId="{14CDE533-137C-4B0E-B782-6DBD93ACA0E4}" dt="2020-11-25T03:40:32.169" v="3571"/>
          <ac:inkMkLst>
            <pc:docMk/>
            <pc:sldMk cId="2965809570" sldId="339"/>
            <ac:inkMk id="66" creationId="{36775BDF-ADD6-4855-AE59-9F6E5D68461D}"/>
          </ac:inkMkLst>
        </pc:inkChg>
        <pc:inkChg chg="add mod">
          <ac:chgData name="Josh Franco" userId="822d8fe80610f946" providerId="LiveId" clId="{14CDE533-137C-4B0E-B782-6DBD93ACA0E4}" dt="2020-11-25T03:40:32.169" v="3571"/>
          <ac:inkMkLst>
            <pc:docMk/>
            <pc:sldMk cId="2965809570" sldId="339"/>
            <ac:inkMk id="67" creationId="{53CCC039-ADD3-4BA4-86C7-05637E62C0A1}"/>
          </ac:inkMkLst>
        </pc:inkChg>
        <pc:inkChg chg="add mod">
          <ac:chgData name="Josh Franco" userId="822d8fe80610f946" providerId="LiveId" clId="{14CDE533-137C-4B0E-B782-6DBD93ACA0E4}" dt="2020-11-25T03:40:32.169" v="3571"/>
          <ac:inkMkLst>
            <pc:docMk/>
            <pc:sldMk cId="2965809570" sldId="339"/>
            <ac:inkMk id="68" creationId="{02F0B7AA-7792-4771-B2D0-0C1DC4DCAEC4}"/>
          </ac:inkMkLst>
        </pc:inkChg>
        <pc:inkChg chg="add mod">
          <ac:chgData name="Josh Franco" userId="822d8fe80610f946" providerId="LiveId" clId="{14CDE533-137C-4B0E-B782-6DBD93ACA0E4}" dt="2020-11-25T03:40:32.169" v="3571"/>
          <ac:inkMkLst>
            <pc:docMk/>
            <pc:sldMk cId="2965809570" sldId="339"/>
            <ac:inkMk id="69" creationId="{DBE91880-EF53-4C57-B27A-090964FBA8C8}"/>
          </ac:inkMkLst>
        </pc:inkChg>
        <pc:inkChg chg="add mod">
          <ac:chgData name="Josh Franco" userId="822d8fe80610f946" providerId="LiveId" clId="{14CDE533-137C-4B0E-B782-6DBD93ACA0E4}" dt="2020-11-25T03:40:32.169" v="3571"/>
          <ac:inkMkLst>
            <pc:docMk/>
            <pc:sldMk cId="2965809570" sldId="339"/>
            <ac:inkMk id="70" creationId="{99D8BF11-539E-491A-B3EE-5ADF12E2703B}"/>
          </ac:inkMkLst>
        </pc:inkChg>
        <pc:inkChg chg="add mod">
          <ac:chgData name="Josh Franco" userId="822d8fe80610f946" providerId="LiveId" clId="{14CDE533-137C-4B0E-B782-6DBD93ACA0E4}" dt="2020-11-25T03:40:35.765" v="3574"/>
          <ac:inkMkLst>
            <pc:docMk/>
            <pc:sldMk cId="2965809570" sldId="339"/>
            <ac:inkMk id="71" creationId="{FC9AED56-0BB8-499B-BF2D-48313ACE457F}"/>
          </ac:inkMkLst>
        </pc:inkChg>
        <pc:inkChg chg="add mod">
          <ac:chgData name="Josh Franco" userId="822d8fe80610f946" providerId="LiveId" clId="{14CDE533-137C-4B0E-B782-6DBD93ACA0E4}" dt="2020-11-25T03:40:35.765" v="3574"/>
          <ac:inkMkLst>
            <pc:docMk/>
            <pc:sldMk cId="2965809570" sldId="339"/>
            <ac:inkMk id="72" creationId="{587A1981-2114-495A-AA5B-3E895DE1DD97}"/>
          </ac:inkMkLst>
        </pc:inkChg>
        <pc:inkChg chg="add mod">
          <ac:chgData name="Josh Franco" userId="822d8fe80610f946" providerId="LiveId" clId="{14CDE533-137C-4B0E-B782-6DBD93ACA0E4}" dt="2020-11-25T03:40:35.765" v="3574"/>
          <ac:inkMkLst>
            <pc:docMk/>
            <pc:sldMk cId="2965809570" sldId="339"/>
            <ac:inkMk id="76" creationId="{EC710FE4-4649-487E-A008-0DC91D247370}"/>
          </ac:inkMkLst>
        </pc:inkChg>
        <pc:inkChg chg="add mod">
          <ac:chgData name="Josh Franco" userId="822d8fe80610f946" providerId="LiveId" clId="{14CDE533-137C-4B0E-B782-6DBD93ACA0E4}" dt="2020-11-25T03:40:35.765" v="3574"/>
          <ac:inkMkLst>
            <pc:docMk/>
            <pc:sldMk cId="2965809570" sldId="339"/>
            <ac:inkMk id="77" creationId="{28365B63-FD81-4648-BFF6-A74676009A08}"/>
          </ac:inkMkLst>
        </pc:inkChg>
        <pc:inkChg chg="add mod">
          <ac:chgData name="Josh Franco" userId="822d8fe80610f946" providerId="LiveId" clId="{14CDE533-137C-4B0E-B782-6DBD93ACA0E4}" dt="2020-11-25T03:41:51.365" v="3583"/>
          <ac:inkMkLst>
            <pc:docMk/>
            <pc:sldMk cId="2965809570" sldId="339"/>
            <ac:inkMk id="79" creationId="{0A83872F-95CF-45C3-8D73-92E5BBF9E403}"/>
          </ac:inkMkLst>
        </pc:inkChg>
        <pc:inkChg chg="add mod">
          <ac:chgData name="Josh Franco" userId="822d8fe80610f946" providerId="LiveId" clId="{14CDE533-137C-4B0E-B782-6DBD93ACA0E4}" dt="2020-11-25T03:41:51.365" v="3583"/>
          <ac:inkMkLst>
            <pc:docMk/>
            <pc:sldMk cId="2965809570" sldId="339"/>
            <ac:inkMk id="80" creationId="{57DD4DBA-68EE-4D49-B59E-D2E252A1E045}"/>
          </ac:inkMkLst>
        </pc:inkChg>
        <pc:inkChg chg="add mod">
          <ac:chgData name="Josh Franco" userId="822d8fe80610f946" providerId="LiveId" clId="{14CDE533-137C-4B0E-B782-6DBD93ACA0E4}" dt="2020-11-25T03:41:51.365" v="3583"/>
          <ac:inkMkLst>
            <pc:docMk/>
            <pc:sldMk cId="2965809570" sldId="339"/>
            <ac:inkMk id="81" creationId="{2A75F61F-9BC1-4A45-83EA-F9655B089AC5}"/>
          </ac:inkMkLst>
        </pc:inkChg>
        <pc:inkChg chg="add mod">
          <ac:chgData name="Josh Franco" userId="822d8fe80610f946" providerId="LiveId" clId="{14CDE533-137C-4B0E-B782-6DBD93ACA0E4}" dt="2020-11-25T03:41:51.365" v="3583"/>
          <ac:inkMkLst>
            <pc:docMk/>
            <pc:sldMk cId="2965809570" sldId="339"/>
            <ac:inkMk id="82" creationId="{6B714616-45D7-4E45-8A98-C9D9D9106C4E}"/>
          </ac:inkMkLst>
        </pc:inkChg>
        <pc:inkChg chg="add mod">
          <ac:chgData name="Josh Franco" userId="822d8fe80610f946" providerId="LiveId" clId="{14CDE533-137C-4B0E-B782-6DBD93ACA0E4}" dt="2020-11-25T03:41:51.365" v="3583"/>
          <ac:inkMkLst>
            <pc:docMk/>
            <pc:sldMk cId="2965809570" sldId="339"/>
            <ac:inkMk id="83" creationId="{99A7B097-0B0A-4306-AF1A-8E75EB173A00}"/>
          </ac:inkMkLst>
        </pc:inkChg>
        <pc:inkChg chg="add mod">
          <ac:chgData name="Josh Franco" userId="822d8fe80610f946" providerId="LiveId" clId="{14CDE533-137C-4B0E-B782-6DBD93ACA0E4}" dt="2020-11-25T03:41:51.365" v="3583"/>
          <ac:inkMkLst>
            <pc:docMk/>
            <pc:sldMk cId="2965809570" sldId="339"/>
            <ac:inkMk id="84" creationId="{53CCBFD3-AB00-4071-ADC3-050177CBC7FF}"/>
          </ac:inkMkLst>
        </pc:inkChg>
        <pc:inkChg chg="add mod">
          <ac:chgData name="Josh Franco" userId="822d8fe80610f946" providerId="LiveId" clId="{14CDE533-137C-4B0E-B782-6DBD93ACA0E4}" dt="2020-11-25T03:41:51.365" v="3583"/>
          <ac:inkMkLst>
            <pc:docMk/>
            <pc:sldMk cId="2965809570" sldId="339"/>
            <ac:inkMk id="85" creationId="{EEF005C6-8765-48A3-B4C5-A82DC624D11A}"/>
          </ac:inkMkLst>
        </pc:inkChg>
        <pc:inkChg chg="add mod">
          <ac:chgData name="Josh Franco" userId="822d8fe80610f946" providerId="LiveId" clId="{14CDE533-137C-4B0E-B782-6DBD93ACA0E4}" dt="2020-11-25T03:41:51.365" v="3583"/>
          <ac:inkMkLst>
            <pc:docMk/>
            <pc:sldMk cId="2965809570" sldId="339"/>
            <ac:inkMk id="86" creationId="{0D2F117F-3507-4446-94E4-2A56EEF4E876}"/>
          </ac:inkMkLst>
        </pc:inkChg>
        <pc:inkChg chg="add">
          <ac:chgData name="Josh Franco" userId="822d8fe80610f946" providerId="LiveId" clId="{14CDE533-137C-4B0E-B782-6DBD93ACA0E4}" dt="2020-11-25T03:41:52.616" v="3584" actId="9405"/>
          <ac:inkMkLst>
            <pc:docMk/>
            <pc:sldMk cId="2965809570" sldId="339"/>
            <ac:inkMk id="88" creationId="{B20CD68C-3CE2-44B6-827D-BD6E574401D5}"/>
          </ac:inkMkLst>
        </pc:inkChg>
        <pc:inkChg chg="add">
          <ac:chgData name="Josh Franco" userId="822d8fe80610f946" providerId="LiveId" clId="{14CDE533-137C-4B0E-B782-6DBD93ACA0E4}" dt="2020-11-25T03:41:53.199" v="3585" actId="9405"/>
          <ac:inkMkLst>
            <pc:docMk/>
            <pc:sldMk cId="2965809570" sldId="339"/>
            <ac:inkMk id="89" creationId="{18A7EC32-BDE3-48FE-8FFA-03F5B8DF2436}"/>
          </ac:inkMkLst>
        </pc:inkChg>
        <pc:inkChg chg="add mod">
          <ac:chgData name="Josh Franco" userId="822d8fe80610f946" providerId="LiveId" clId="{14CDE533-137C-4B0E-B782-6DBD93ACA0E4}" dt="2020-11-25T03:41:56.546" v="3592"/>
          <ac:inkMkLst>
            <pc:docMk/>
            <pc:sldMk cId="2965809570" sldId="339"/>
            <ac:inkMk id="90" creationId="{C61B1DA9-0986-401E-B2F3-FD84289B6393}"/>
          </ac:inkMkLst>
        </pc:inkChg>
        <pc:inkChg chg="add mod">
          <ac:chgData name="Josh Franco" userId="822d8fe80610f946" providerId="LiveId" clId="{14CDE533-137C-4B0E-B782-6DBD93ACA0E4}" dt="2020-11-25T03:41:56.546" v="3592"/>
          <ac:inkMkLst>
            <pc:docMk/>
            <pc:sldMk cId="2965809570" sldId="339"/>
            <ac:inkMk id="91" creationId="{8EBC9852-2810-4BD1-A0B6-2939D1A95E47}"/>
          </ac:inkMkLst>
        </pc:inkChg>
        <pc:inkChg chg="add">
          <ac:chgData name="Josh Franco" userId="822d8fe80610f946" providerId="LiveId" clId="{14CDE533-137C-4B0E-B782-6DBD93ACA0E4}" dt="2020-11-25T03:41:54.583" v="3588" actId="9405"/>
          <ac:inkMkLst>
            <pc:docMk/>
            <pc:sldMk cId="2965809570" sldId="339"/>
            <ac:inkMk id="92" creationId="{CB390C35-ED62-496F-89A2-7F4CA2E2FE64}"/>
          </ac:inkMkLst>
        </pc:inkChg>
        <pc:inkChg chg="add mod">
          <ac:chgData name="Josh Franco" userId="822d8fe80610f946" providerId="LiveId" clId="{14CDE533-137C-4B0E-B782-6DBD93ACA0E4}" dt="2020-11-25T03:41:56.546" v="3592"/>
          <ac:inkMkLst>
            <pc:docMk/>
            <pc:sldMk cId="2965809570" sldId="339"/>
            <ac:inkMk id="93" creationId="{01ADC541-DBDA-4622-81B2-118658CCD8BA}"/>
          </ac:inkMkLst>
        </pc:inkChg>
        <pc:inkChg chg="add mod">
          <ac:chgData name="Josh Franco" userId="822d8fe80610f946" providerId="LiveId" clId="{14CDE533-137C-4B0E-B782-6DBD93ACA0E4}" dt="2020-11-25T03:41:56.546" v="3592"/>
          <ac:inkMkLst>
            <pc:docMk/>
            <pc:sldMk cId="2965809570" sldId="339"/>
            <ac:inkMk id="94" creationId="{E973CD66-4B4E-4ECC-AB95-24FF915BA2F7}"/>
          </ac:inkMkLst>
        </pc:inkChg>
        <pc:inkChg chg="add">
          <ac:chgData name="Josh Franco" userId="822d8fe80610f946" providerId="LiveId" clId="{14CDE533-137C-4B0E-B782-6DBD93ACA0E4}" dt="2020-11-25T03:41:55.912" v="3591" actId="9405"/>
          <ac:inkMkLst>
            <pc:docMk/>
            <pc:sldMk cId="2965809570" sldId="339"/>
            <ac:inkMk id="95" creationId="{ABD2D847-0AF0-47E4-A5E7-30A44A1C30D6}"/>
          </ac:inkMkLst>
        </pc:inkChg>
        <pc:inkChg chg="add mod">
          <ac:chgData name="Josh Franco" userId="822d8fe80610f946" providerId="LiveId" clId="{14CDE533-137C-4B0E-B782-6DBD93ACA0E4}" dt="2020-11-25T03:42:02.696" v="3600"/>
          <ac:inkMkLst>
            <pc:docMk/>
            <pc:sldMk cId="2965809570" sldId="339"/>
            <ac:inkMk id="98" creationId="{F87E3608-727B-44B0-BAAB-2FA13478829B}"/>
          </ac:inkMkLst>
        </pc:inkChg>
        <pc:inkChg chg="add mod">
          <ac:chgData name="Josh Franco" userId="822d8fe80610f946" providerId="LiveId" clId="{14CDE533-137C-4B0E-B782-6DBD93ACA0E4}" dt="2020-11-25T03:42:02.696" v="3600"/>
          <ac:inkMkLst>
            <pc:docMk/>
            <pc:sldMk cId="2965809570" sldId="339"/>
            <ac:inkMk id="99" creationId="{EB51CF5C-DD92-4BAB-B931-5C18CBAE8B0D}"/>
          </ac:inkMkLst>
        </pc:inkChg>
        <pc:inkChg chg="add mod">
          <ac:chgData name="Josh Franco" userId="822d8fe80610f946" providerId="LiveId" clId="{14CDE533-137C-4B0E-B782-6DBD93ACA0E4}" dt="2020-11-25T03:42:02.696" v="3600"/>
          <ac:inkMkLst>
            <pc:docMk/>
            <pc:sldMk cId="2965809570" sldId="339"/>
            <ac:inkMk id="100" creationId="{C5106022-2CE6-41C2-A953-71833555D0ED}"/>
          </ac:inkMkLst>
        </pc:inkChg>
        <pc:inkChg chg="add mod">
          <ac:chgData name="Josh Franco" userId="822d8fe80610f946" providerId="LiveId" clId="{14CDE533-137C-4B0E-B782-6DBD93ACA0E4}" dt="2020-11-25T03:42:02.696" v="3600"/>
          <ac:inkMkLst>
            <pc:docMk/>
            <pc:sldMk cId="2965809570" sldId="339"/>
            <ac:inkMk id="101" creationId="{C17FCDD1-04CF-4A1B-B5E1-D0FE26FD9A2B}"/>
          </ac:inkMkLst>
        </pc:inkChg>
        <pc:inkChg chg="add mod">
          <ac:chgData name="Josh Franco" userId="822d8fe80610f946" providerId="LiveId" clId="{14CDE533-137C-4B0E-B782-6DBD93ACA0E4}" dt="2020-11-25T03:42:02.696" v="3600"/>
          <ac:inkMkLst>
            <pc:docMk/>
            <pc:sldMk cId="2965809570" sldId="339"/>
            <ac:inkMk id="102" creationId="{1863E120-2538-49B1-B3E6-6AB10B1F938A}"/>
          </ac:inkMkLst>
        </pc:inkChg>
        <pc:inkChg chg="add mod">
          <ac:chgData name="Josh Franco" userId="822d8fe80610f946" providerId="LiveId" clId="{14CDE533-137C-4B0E-B782-6DBD93ACA0E4}" dt="2020-11-25T03:42:02.696" v="3600"/>
          <ac:inkMkLst>
            <pc:docMk/>
            <pc:sldMk cId="2965809570" sldId="339"/>
            <ac:inkMk id="103" creationId="{17A006FD-A3D3-4092-814E-10727F9EDBC0}"/>
          </ac:inkMkLst>
        </pc:inkChg>
        <pc:inkChg chg="add mod">
          <ac:chgData name="Josh Franco" userId="822d8fe80610f946" providerId="LiveId" clId="{14CDE533-137C-4B0E-B782-6DBD93ACA0E4}" dt="2020-11-25T03:42:02.696" v="3600"/>
          <ac:inkMkLst>
            <pc:docMk/>
            <pc:sldMk cId="2965809570" sldId="339"/>
            <ac:inkMk id="104" creationId="{DFF88E7A-C5D8-49E6-A6BC-847303840E2C}"/>
          </ac:inkMkLst>
        </pc:inkChg>
      </pc:sldChg>
      <pc:sldChg chg="addSp modSp new mod">
        <pc:chgData name="Josh Franco" userId="822d8fe80610f946" providerId="LiveId" clId="{14CDE533-137C-4B0E-B782-6DBD93ACA0E4}" dt="2020-11-25T03:47:08.392" v="3604"/>
        <pc:sldMkLst>
          <pc:docMk/>
          <pc:sldMk cId="3055123246" sldId="340"/>
        </pc:sldMkLst>
        <pc:grpChg chg="mod">
          <ac:chgData name="Josh Franco" userId="822d8fe80610f946" providerId="LiveId" clId="{14CDE533-137C-4B0E-B782-6DBD93ACA0E4}" dt="2020-11-25T03:47:08.392" v="3604"/>
          <ac:grpSpMkLst>
            <pc:docMk/>
            <pc:sldMk cId="3055123246" sldId="340"/>
            <ac:grpSpMk id="6" creationId="{B6556755-AF26-476B-871E-FF00F707647E}"/>
          </ac:grpSpMkLst>
        </pc:grpChg>
        <pc:inkChg chg="add mod">
          <ac:chgData name="Josh Franco" userId="822d8fe80610f946" providerId="LiveId" clId="{14CDE533-137C-4B0E-B782-6DBD93ACA0E4}" dt="2020-11-25T03:47:08.392" v="3604"/>
          <ac:inkMkLst>
            <pc:docMk/>
            <pc:sldMk cId="3055123246" sldId="340"/>
            <ac:inkMk id="4" creationId="{6CC18730-EBF2-45E0-877F-411C027FD47D}"/>
          </ac:inkMkLst>
        </pc:inkChg>
        <pc:inkChg chg="add mod">
          <ac:chgData name="Josh Franco" userId="822d8fe80610f946" providerId="LiveId" clId="{14CDE533-137C-4B0E-B782-6DBD93ACA0E4}" dt="2020-11-25T03:47:08.392" v="3604"/>
          <ac:inkMkLst>
            <pc:docMk/>
            <pc:sldMk cId="3055123246" sldId="340"/>
            <ac:inkMk id="5" creationId="{9369A97F-ABB5-4644-B0A5-430316157E3E}"/>
          </ac:inkMkLst>
        </pc:inkChg>
      </pc:sldChg>
      <pc:sldChg chg="addSp delSp modSp new mod modClrScheme chgLayout">
        <pc:chgData name="Josh Franco" userId="822d8fe80610f946" providerId="LiveId" clId="{14CDE533-137C-4B0E-B782-6DBD93ACA0E4}" dt="2020-11-25T05:10:24.036" v="3607" actId="700"/>
        <pc:sldMkLst>
          <pc:docMk/>
          <pc:sldMk cId="1175931499" sldId="341"/>
        </pc:sldMkLst>
        <pc:spChg chg="del mod ord">
          <ac:chgData name="Josh Franco" userId="822d8fe80610f946" providerId="LiveId" clId="{14CDE533-137C-4B0E-B782-6DBD93ACA0E4}" dt="2020-11-25T05:10:24.036" v="3607" actId="700"/>
          <ac:spMkLst>
            <pc:docMk/>
            <pc:sldMk cId="1175931499" sldId="341"/>
            <ac:spMk id="2" creationId="{8E9C9E50-950E-4B9C-92F7-B1CF30A3AC5D}"/>
          </ac:spMkLst>
        </pc:spChg>
        <pc:spChg chg="del mod ord">
          <ac:chgData name="Josh Franco" userId="822d8fe80610f946" providerId="LiveId" clId="{14CDE533-137C-4B0E-B782-6DBD93ACA0E4}" dt="2020-11-25T05:10:24.036" v="3607" actId="700"/>
          <ac:spMkLst>
            <pc:docMk/>
            <pc:sldMk cId="1175931499" sldId="341"/>
            <ac:spMk id="3" creationId="{FEF4A6CF-CE6F-415D-A9AA-F5C58321AFA0}"/>
          </ac:spMkLst>
        </pc:spChg>
        <pc:spChg chg="del">
          <ac:chgData name="Josh Franco" userId="822d8fe80610f946" providerId="LiveId" clId="{14CDE533-137C-4B0E-B782-6DBD93ACA0E4}" dt="2020-11-25T05:10:24.036" v="3607" actId="700"/>
          <ac:spMkLst>
            <pc:docMk/>
            <pc:sldMk cId="1175931499" sldId="341"/>
            <ac:spMk id="4" creationId="{258A8347-A81B-4031-85AB-48D48887AB95}"/>
          </ac:spMkLst>
        </pc:spChg>
        <pc:spChg chg="mod ord">
          <ac:chgData name="Josh Franco" userId="822d8fe80610f946" providerId="LiveId" clId="{14CDE533-137C-4B0E-B782-6DBD93ACA0E4}" dt="2020-11-25T05:10:24.036" v="3607" actId="700"/>
          <ac:spMkLst>
            <pc:docMk/>
            <pc:sldMk cId="1175931499" sldId="341"/>
            <ac:spMk id="5" creationId="{14409F3F-5497-44C2-90CC-1738B4287504}"/>
          </ac:spMkLst>
        </pc:spChg>
        <pc:spChg chg="mod ord">
          <ac:chgData name="Josh Franco" userId="822d8fe80610f946" providerId="LiveId" clId="{14CDE533-137C-4B0E-B782-6DBD93ACA0E4}" dt="2020-11-25T05:10:24.036" v="3607" actId="700"/>
          <ac:spMkLst>
            <pc:docMk/>
            <pc:sldMk cId="1175931499" sldId="341"/>
            <ac:spMk id="6" creationId="{6D2435BB-ED4E-4B03-B78C-165E7408876D}"/>
          </ac:spMkLst>
        </pc:spChg>
        <pc:spChg chg="add mod ord">
          <ac:chgData name="Josh Franco" userId="822d8fe80610f946" providerId="LiveId" clId="{14CDE533-137C-4B0E-B782-6DBD93ACA0E4}" dt="2020-11-25T05:10:24.036" v="3607" actId="700"/>
          <ac:spMkLst>
            <pc:docMk/>
            <pc:sldMk cId="1175931499" sldId="341"/>
            <ac:spMk id="8" creationId="{B3EF3C19-0811-4963-8D3D-0EC2B2F7A909}"/>
          </ac:spMkLst>
        </pc:spChg>
        <pc:spChg chg="add mod ord">
          <ac:chgData name="Josh Franco" userId="822d8fe80610f946" providerId="LiveId" clId="{14CDE533-137C-4B0E-B782-6DBD93ACA0E4}" dt="2020-11-25T05:10:24.036" v="3607" actId="700"/>
          <ac:spMkLst>
            <pc:docMk/>
            <pc:sldMk cId="1175931499" sldId="341"/>
            <ac:spMk id="9" creationId="{C8D70118-2AEB-405A-9C9D-FC0265A8BA00}"/>
          </ac:spMkLst>
        </pc:spChg>
        <pc:picChg chg="add">
          <ac:chgData name="Josh Franco" userId="822d8fe80610f946" providerId="LiveId" clId="{14CDE533-137C-4B0E-B782-6DBD93ACA0E4}" dt="2020-11-25T05:10:11.889" v="3606"/>
          <ac:picMkLst>
            <pc:docMk/>
            <pc:sldMk cId="1175931499" sldId="341"/>
            <ac:picMk id="7" creationId="{87730F84-D3B5-4CDE-9338-ABDD1FF90C56}"/>
          </ac:picMkLst>
        </pc:picChg>
      </pc:sldChg>
    </pc:docChg>
  </pc:docChgLst>
  <pc:docChgLst>
    <pc:chgData name="Josh Franco" userId="822d8fe80610f946" providerId="LiveId" clId="{C7A6D634-FF2A-40C9-8BEB-97A024E7CC5C}"/>
    <pc:docChg chg="undo custSel addSld delSld modSld">
      <pc:chgData name="Josh Franco" userId="822d8fe80610f946" providerId="LiveId" clId="{C7A6D634-FF2A-40C9-8BEB-97A024E7CC5C}" dt="2021-04-14T02:50:46.240" v="2343" actId="20577"/>
      <pc:docMkLst>
        <pc:docMk/>
      </pc:docMkLst>
      <pc:sldChg chg="addSp modSp mod">
        <pc:chgData name="Josh Franco" userId="822d8fe80610f946" providerId="LiveId" clId="{C7A6D634-FF2A-40C9-8BEB-97A024E7CC5C}" dt="2021-04-02T02:18:42.239" v="2162" actId="1076"/>
        <pc:sldMkLst>
          <pc:docMk/>
          <pc:sldMk cId="2445764902" sldId="256"/>
        </pc:sldMkLst>
        <pc:picChg chg="mod">
          <ac:chgData name="Josh Franco" userId="822d8fe80610f946" providerId="LiveId" clId="{C7A6D634-FF2A-40C9-8BEB-97A024E7CC5C}" dt="2021-04-02T01:19:50.343" v="283" actId="962"/>
          <ac:picMkLst>
            <pc:docMk/>
            <pc:sldMk cId="2445764902" sldId="256"/>
            <ac:picMk id="5" creationId="{2262A07E-D869-4C2A-B722-D89C6706B2AB}"/>
          </ac:picMkLst>
        </pc:picChg>
        <pc:picChg chg="add mod">
          <ac:chgData name="Josh Franco" userId="822d8fe80610f946" providerId="LiveId" clId="{C7A6D634-FF2A-40C9-8BEB-97A024E7CC5C}" dt="2021-04-02T02:18:42.239" v="2162" actId="1076"/>
          <ac:picMkLst>
            <pc:docMk/>
            <pc:sldMk cId="2445764902" sldId="256"/>
            <ac:picMk id="6" creationId="{EB35744D-EA91-42D5-A83C-DE52BCEF1A27}"/>
          </ac:picMkLst>
        </pc:picChg>
      </pc:sldChg>
      <pc:sldChg chg="addSp delSp modSp mod setBg">
        <pc:chgData name="Josh Franco" userId="822d8fe80610f946" providerId="LiveId" clId="{C7A6D634-FF2A-40C9-8BEB-97A024E7CC5C}" dt="2021-04-02T01:24:01.618" v="868" actId="26606"/>
        <pc:sldMkLst>
          <pc:docMk/>
          <pc:sldMk cId="2358229462" sldId="258"/>
        </pc:sldMkLst>
        <pc:spChg chg="mod">
          <ac:chgData name="Josh Franco" userId="822d8fe80610f946" providerId="LiveId" clId="{C7A6D634-FF2A-40C9-8BEB-97A024E7CC5C}" dt="2021-04-02T01:23:21.052" v="866" actId="26606"/>
          <ac:spMkLst>
            <pc:docMk/>
            <pc:sldMk cId="2358229462" sldId="258"/>
            <ac:spMk id="2" creationId="{44FCB837-30D4-45D8-ACC4-96E9AAC0F2E4}"/>
          </ac:spMkLst>
        </pc:spChg>
        <pc:spChg chg="mod ord">
          <ac:chgData name="Josh Franco" userId="822d8fe80610f946" providerId="LiveId" clId="{C7A6D634-FF2A-40C9-8BEB-97A024E7CC5C}" dt="2021-04-02T01:24:01.618" v="868" actId="26606"/>
          <ac:spMkLst>
            <pc:docMk/>
            <pc:sldMk cId="2358229462" sldId="258"/>
            <ac:spMk id="3" creationId="{94558561-6903-4A9B-BFBA-4824624358DB}"/>
          </ac:spMkLst>
        </pc:spChg>
        <pc:spChg chg="mod">
          <ac:chgData name="Josh Franco" userId="822d8fe80610f946" providerId="LiveId" clId="{C7A6D634-FF2A-40C9-8BEB-97A024E7CC5C}" dt="2021-04-02T01:23:21.052" v="866" actId="26606"/>
          <ac:spMkLst>
            <pc:docMk/>
            <pc:sldMk cId="2358229462" sldId="258"/>
            <ac:spMk id="4" creationId="{0BE9C835-C218-4695-8825-98012BDF008D}"/>
          </ac:spMkLst>
        </pc:spChg>
        <pc:spChg chg="mod">
          <ac:chgData name="Josh Franco" userId="822d8fe80610f946" providerId="LiveId" clId="{C7A6D634-FF2A-40C9-8BEB-97A024E7CC5C}" dt="2021-04-02T01:23:21.052" v="866" actId="26606"/>
          <ac:spMkLst>
            <pc:docMk/>
            <pc:sldMk cId="2358229462" sldId="258"/>
            <ac:spMk id="5" creationId="{1869A8BD-2E41-412D-8C6C-57AF6A880C13}"/>
          </ac:spMkLst>
        </pc:spChg>
        <pc:spChg chg="add del">
          <ac:chgData name="Josh Franco" userId="822d8fe80610f946" providerId="LiveId" clId="{C7A6D634-FF2A-40C9-8BEB-97A024E7CC5C}" dt="2021-04-02T01:24:01.618" v="868" actId="26606"/>
          <ac:spMkLst>
            <pc:docMk/>
            <pc:sldMk cId="2358229462" sldId="258"/>
            <ac:spMk id="10" creationId="{F63C748C-967B-4A7B-A90F-3EDD0F485AC6}"/>
          </ac:spMkLst>
        </pc:spChg>
        <pc:spChg chg="add del">
          <ac:chgData name="Josh Franco" userId="822d8fe80610f946" providerId="LiveId" clId="{C7A6D634-FF2A-40C9-8BEB-97A024E7CC5C}" dt="2021-04-02T01:24:01.618" v="868" actId="26606"/>
          <ac:spMkLst>
            <pc:docMk/>
            <pc:sldMk cId="2358229462" sldId="258"/>
            <ac:spMk id="12" creationId="{C0143637-4934-44E4-B909-BAF1E7B27972}"/>
          </ac:spMkLst>
        </pc:spChg>
        <pc:spChg chg="add">
          <ac:chgData name="Josh Franco" userId="822d8fe80610f946" providerId="LiveId" clId="{C7A6D634-FF2A-40C9-8BEB-97A024E7CC5C}" dt="2021-04-02T01:24:01.618" v="868" actId="26606"/>
          <ac:spMkLst>
            <pc:docMk/>
            <pc:sldMk cId="2358229462" sldId="258"/>
            <ac:spMk id="17" creationId="{F63C748C-967B-4A7B-A90F-3EDD0F485AC6}"/>
          </ac:spMkLst>
        </pc:spChg>
        <pc:spChg chg="add">
          <ac:chgData name="Josh Franco" userId="822d8fe80610f946" providerId="LiveId" clId="{C7A6D634-FF2A-40C9-8BEB-97A024E7CC5C}" dt="2021-04-02T01:24:01.618" v="868" actId="26606"/>
          <ac:spMkLst>
            <pc:docMk/>
            <pc:sldMk cId="2358229462" sldId="258"/>
            <ac:spMk id="19" creationId="{C0143637-4934-44E4-B909-BAF1E7B27972}"/>
          </ac:spMkLst>
        </pc:spChg>
        <pc:picChg chg="del">
          <ac:chgData name="Josh Franco" userId="822d8fe80610f946" providerId="LiveId" clId="{C7A6D634-FF2A-40C9-8BEB-97A024E7CC5C}" dt="2021-04-02T01:23:15.365" v="865" actId="478"/>
          <ac:picMkLst>
            <pc:docMk/>
            <pc:sldMk cId="2358229462" sldId="258"/>
            <ac:picMk id="6" creationId="{FA983A94-40DB-4B91-8344-8C9057AF55D4}"/>
          </ac:picMkLst>
        </pc:picChg>
      </pc:sldChg>
      <pc:sldChg chg="addSp delSp modSp mod setBg">
        <pc:chgData name="Josh Franco" userId="822d8fe80610f946" providerId="LiveId" clId="{C7A6D634-FF2A-40C9-8BEB-97A024E7CC5C}" dt="2021-04-02T01:24:13.761" v="872" actId="26606"/>
        <pc:sldMkLst>
          <pc:docMk/>
          <pc:sldMk cId="505461224" sldId="259"/>
        </pc:sldMkLst>
        <pc:spChg chg="mod">
          <ac:chgData name="Josh Franco" userId="822d8fe80610f946" providerId="LiveId" clId="{C7A6D634-FF2A-40C9-8BEB-97A024E7CC5C}" dt="2021-04-02T01:24:13.761" v="872" actId="26606"/>
          <ac:spMkLst>
            <pc:docMk/>
            <pc:sldMk cId="505461224" sldId="259"/>
            <ac:spMk id="2" creationId="{58759B4A-F7AB-493C-BB9F-E11D19225894}"/>
          </ac:spMkLst>
        </pc:spChg>
        <pc:spChg chg="mod ord">
          <ac:chgData name="Josh Franco" userId="822d8fe80610f946" providerId="LiveId" clId="{C7A6D634-FF2A-40C9-8BEB-97A024E7CC5C}" dt="2021-04-02T01:24:13.761" v="872" actId="26606"/>
          <ac:spMkLst>
            <pc:docMk/>
            <pc:sldMk cId="505461224" sldId="259"/>
            <ac:spMk id="3" creationId="{F1F1FC7F-36D4-4379-A95F-E523A6E20879}"/>
          </ac:spMkLst>
        </pc:spChg>
        <pc:spChg chg="mod">
          <ac:chgData name="Josh Franco" userId="822d8fe80610f946" providerId="LiveId" clId="{C7A6D634-FF2A-40C9-8BEB-97A024E7CC5C}" dt="2021-04-02T01:24:13.761" v="872" actId="26606"/>
          <ac:spMkLst>
            <pc:docMk/>
            <pc:sldMk cId="505461224" sldId="259"/>
            <ac:spMk id="5" creationId="{29166812-871F-4E21-98EF-02B7222AA597}"/>
          </ac:spMkLst>
        </pc:spChg>
        <pc:spChg chg="mod">
          <ac:chgData name="Josh Franco" userId="822d8fe80610f946" providerId="LiveId" clId="{C7A6D634-FF2A-40C9-8BEB-97A024E7CC5C}" dt="2021-04-02T01:24:13.761" v="872" actId="26606"/>
          <ac:spMkLst>
            <pc:docMk/>
            <pc:sldMk cId="505461224" sldId="259"/>
            <ac:spMk id="6" creationId="{AFF88792-045C-4FB4-A1FD-9890F33E8946}"/>
          </ac:spMkLst>
        </pc:spChg>
        <pc:spChg chg="add">
          <ac:chgData name="Josh Franco" userId="822d8fe80610f946" providerId="LiveId" clId="{C7A6D634-FF2A-40C9-8BEB-97A024E7CC5C}" dt="2021-04-02T01:24:13.761" v="872" actId="26606"/>
          <ac:spMkLst>
            <pc:docMk/>
            <pc:sldMk cId="505461224" sldId="259"/>
            <ac:spMk id="8" creationId="{F63C748C-967B-4A7B-A90F-3EDD0F485AC6}"/>
          </ac:spMkLst>
        </pc:spChg>
        <pc:spChg chg="add">
          <ac:chgData name="Josh Franco" userId="822d8fe80610f946" providerId="LiveId" clId="{C7A6D634-FF2A-40C9-8BEB-97A024E7CC5C}" dt="2021-04-02T01:24:13.761" v="872" actId="26606"/>
          <ac:spMkLst>
            <pc:docMk/>
            <pc:sldMk cId="505461224" sldId="259"/>
            <ac:spMk id="13" creationId="{C0143637-4934-44E4-B909-BAF1E7B27972}"/>
          </ac:spMkLst>
        </pc:spChg>
        <pc:picChg chg="del">
          <ac:chgData name="Josh Franco" userId="822d8fe80610f946" providerId="LiveId" clId="{C7A6D634-FF2A-40C9-8BEB-97A024E7CC5C}" dt="2021-04-02T01:24:04.829" v="869" actId="478"/>
          <ac:picMkLst>
            <pc:docMk/>
            <pc:sldMk cId="505461224" sldId="259"/>
            <ac:picMk id="4" creationId="{CCE6A14B-1D93-41D8-BB9D-8AE88F7643B3}"/>
          </ac:picMkLst>
        </pc:picChg>
      </pc:sldChg>
      <pc:sldChg chg="addSp delSp modSp mod setBg">
        <pc:chgData name="Josh Franco" userId="822d8fe80610f946" providerId="LiveId" clId="{C7A6D634-FF2A-40C9-8BEB-97A024E7CC5C}" dt="2021-04-02T01:24:27.671" v="876" actId="26606"/>
        <pc:sldMkLst>
          <pc:docMk/>
          <pc:sldMk cId="3106819761" sldId="260"/>
        </pc:sldMkLst>
        <pc:spChg chg="mod">
          <ac:chgData name="Josh Franco" userId="822d8fe80610f946" providerId="LiveId" clId="{C7A6D634-FF2A-40C9-8BEB-97A024E7CC5C}" dt="2021-04-02T01:24:27.671" v="876" actId="26606"/>
          <ac:spMkLst>
            <pc:docMk/>
            <pc:sldMk cId="3106819761" sldId="260"/>
            <ac:spMk id="2" creationId="{3FD63897-55F8-431C-B291-F21B153BCDEB}"/>
          </ac:spMkLst>
        </pc:spChg>
        <pc:spChg chg="mod ord">
          <ac:chgData name="Josh Franco" userId="822d8fe80610f946" providerId="LiveId" clId="{C7A6D634-FF2A-40C9-8BEB-97A024E7CC5C}" dt="2021-04-02T01:24:27.671" v="876" actId="26606"/>
          <ac:spMkLst>
            <pc:docMk/>
            <pc:sldMk cId="3106819761" sldId="260"/>
            <ac:spMk id="3" creationId="{4ADC35B5-8B1F-43CC-871D-D5894C49AC16}"/>
          </ac:spMkLst>
        </pc:spChg>
        <pc:spChg chg="mod">
          <ac:chgData name="Josh Franco" userId="822d8fe80610f946" providerId="LiveId" clId="{C7A6D634-FF2A-40C9-8BEB-97A024E7CC5C}" dt="2021-04-02T01:24:27.671" v="876" actId="26606"/>
          <ac:spMkLst>
            <pc:docMk/>
            <pc:sldMk cId="3106819761" sldId="260"/>
            <ac:spMk id="5" creationId="{B5A30E0E-719A-4988-929A-7DCA67466C85}"/>
          </ac:spMkLst>
        </pc:spChg>
        <pc:spChg chg="mod">
          <ac:chgData name="Josh Franco" userId="822d8fe80610f946" providerId="LiveId" clId="{C7A6D634-FF2A-40C9-8BEB-97A024E7CC5C}" dt="2021-04-02T01:24:27.671" v="876" actId="26606"/>
          <ac:spMkLst>
            <pc:docMk/>
            <pc:sldMk cId="3106819761" sldId="260"/>
            <ac:spMk id="6" creationId="{BBB353B5-1F43-427F-A7FD-30BC7ED96FFA}"/>
          </ac:spMkLst>
        </pc:spChg>
        <pc:spChg chg="add">
          <ac:chgData name="Josh Franco" userId="822d8fe80610f946" providerId="LiveId" clId="{C7A6D634-FF2A-40C9-8BEB-97A024E7CC5C}" dt="2021-04-02T01:24:27.671" v="876" actId="26606"/>
          <ac:spMkLst>
            <pc:docMk/>
            <pc:sldMk cId="3106819761" sldId="260"/>
            <ac:spMk id="8" creationId="{F63C748C-967B-4A7B-A90F-3EDD0F485AC6}"/>
          </ac:spMkLst>
        </pc:spChg>
        <pc:spChg chg="add">
          <ac:chgData name="Josh Franco" userId="822d8fe80610f946" providerId="LiveId" clId="{C7A6D634-FF2A-40C9-8BEB-97A024E7CC5C}" dt="2021-04-02T01:24:27.671" v="876" actId="26606"/>
          <ac:spMkLst>
            <pc:docMk/>
            <pc:sldMk cId="3106819761" sldId="260"/>
            <ac:spMk id="13" creationId="{C0143637-4934-44E4-B909-BAF1E7B27972}"/>
          </ac:spMkLst>
        </pc:spChg>
        <pc:picChg chg="del">
          <ac:chgData name="Josh Franco" userId="822d8fe80610f946" providerId="LiveId" clId="{C7A6D634-FF2A-40C9-8BEB-97A024E7CC5C}" dt="2021-04-02T01:24:17.118" v="873" actId="478"/>
          <ac:picMkLst>
            <pc:docMk/>
            <pc:sldMk cId="3106819761" sldId="260"/>
            <ac:picMk id="4" creationId="{E9E5C5AE-E7D6-4EF8-936D-1363C02E7D2D}"/>
          </ac:picMkLst>
        </pc:picChg>
      </pc:sldChg>
      <pc:sldChg chg="modSp">
        <pc:chgData name="Josh Franco" userId="822d8fe80610f946" providerId="LiveId" clId="{C7A6D634-FF2A-40C9-8BEB-97A024E7CC5C}" dt="2021-04-02T01:23:08.304" v="864" actId="962"/>
        <pc:sldMkLst>
          <pc:docMk/>
          <pc:sldMk cId="4082307353" sldId="264"/>
        </pc:sldMkLst>
        <pc:graphicFrameChg chg="mod">
          <ac:chgData name="Josh Franco" userId="822d8fe80610f946" providerId="LiveId" clId="{C7A6D634-FF2A-40C9-8BEB-97A024E7CC5C}" dt="2021-04-02T01:23:08.304" v="864" actId="962"/>
          <ac:graphicFrameMkLst>
            <pc:docMk/>
            <pc:sldMk cId="4082307353" sldId="264"/>
            <ac:graphicFrameMk id="29" creationId="{96CEEC62-51A8-490D-88ED-B2F8BAFAF3D7}"/>
          </ac:graphicFrameMkLst>
        </pc:graphicFrameChg>
      </pc:sldChg>
      <pc:sldChg chg="modSp mod">
        <pc:chgData name="Josh Franco" userId="822d8fe80610f946" providerId="LiveId" clId="{C7A6D634-FF2A-40C9-8BEB-97A024E7CC5C}" dt="2021-02-03T03:49:17.756" v="11" actId="1076"/>
        <pc:sldMkLst>
          <pc:docMk/>
          <pc:sldMk cId="229429185" sldId="265"/>
        </pc:sldMkLst>
        <pc:spChg chg="mod">
          <ac:chgData name="Josh Franco" userId="822d8fe80610f946" providerId="LiveId" clId="{C7A6D634-FF2A-40C9-8BEB-97A024E7CC5C}" dt="2021-02-03T03:49:17.756" v="11" actId="1076"/>
          <ac:spMkLst>
            <pc:docMk/>
            <pc:sldMk cId="229429185" sldId="265"/>
            <ac:spMk id="3" creationId="{88E2F876-0771-49CA-9640-B40B8D773D70}"/>
          </ac:spMkLst>
        </pc:spChg>
      </pc:sldChg>
      <pc:sldChg chg="addSp delSp modSp mod">
        <pc:chgData name="Josh Franco" userId="822d8fe80610f946" providerId="LiveId" clId="{C7A6D634-FF2A-40C9-8BEB-97A024E7CC5C}" dt="2021-04-02T01:20:38.929" v="297" actId="20577"/>
        <pc:sldMkLst>
          <pc:docMk/>
          <pc:sldMk cId="2004837291" sldId="267"/>
        </pc:sldMkLst>
        <pc:spChg chg="add mod">
          <ac:chgData name="Josh Franco" userId="822d8fe80610f946" providerId="LiveId" clId="{C7A6D634-FF2A-40C9-8BEB-97A024E7CC5C}" dt="2021-04-02T01:20:38.929" v="297" actId="20577"/>
          <ac:spMkLst>
            <pc:docMk/>
            <pc:sldMk cId="2004837291" sldId="267"/>
            <ac:spMk id="6" creationId="{BCC767F7-108B-4981-8DF5-51DB6A62547B}"/>
          </ac:spMkLst>
        </pc:spChg>
        <pc:graphicFrameChg chg="del mod">
          <ac:chgData name="Josh Franco" userId="822d8fe80610f946" providerId="LiveId" clId="{C7A6D634-FF2A-40C9-8BEB-97A024E7CC5C}" dt="2021-04-02T01:20:36.863" v="294" actId="478"/>
          <ac:graphicFrameMkLst>
            <pc:docMk/>
            <pc:sldMk cId="2004837291" sldId="267"/>
            <ac:graphicFrameMk id="13" creationId="{DAF98297-B8A7-4F7C-BD10-F3E1BAF8A572}"/>
          </ac:graphicFrameMkLst>
        </pc:graphicFrameChg>
      </pc:sldChg>
      <pc:sldChg chg="modSp mod">
        <pc:chgData name="Josh Franco" userId="822d8fe80610f946" providerId="LiveId" clId="{C7A6D634-FF2A-40C9-8BEB-97A024E7CC5C}" dt="2021-02-03T03:49:10.586" v="9" actId="20577"/>
        <pc:sldMkLst>
          <pc:docMk/>
          <pc:sldMk cId="1825691027" sldId="269"/>
        </pc:sldMkLst>
        <pc:spChg chg="mod">
          <ac:chgData name="Josh Franco" userId="822d8fe80610f946" providerId="LiveId" clId="{C7A6D634-FF2A-40C9-8BEB-97A024E7CC5C}" dt="2021-02-03T03:49:10.586" v="9" actId="20577"/>
          <ac:spMkLst>
            <pc:docMk/>
            <pc:sldMk cId="1825691027" sldId="269"/>
            <ac:spMk id="3" creationId="{3E2EFC28-29BE-42FB-92C4-D9BD8EEA5F45}"/>
          </ac:spMkLst>
        </pc:spChg>
      </pc:sldChg>
      <pc:sldChg chg="addSp delSp modSp mod">
        <pc:chgData name="Josh Franco" userId="822d8fe80610f946" providerId="LiveId" clId="{C7A6D634-FF2A-40C9-8BEB-97A024E7CC5C}" dt="2021-04-02T01:38:49.597" v="2124" actId="14100"/>
        <pc:sldMkLst>
          <pc:docMk/>
          <pc:sldMk cId="2321196936" sldId="271"/>
        </pc:sldMkLst>
        <pc:spChg chg="mod">
          <ac:chgData name="Josh Franco" userId="822d8fe80610f946" providerId="LiveId" clId="{C7A6D634-FF2A-40C9-8BEB-97A024E7CC5C}" dt="2021-04-02T01:38:35.376" v="2120" actId="26606"/>
          <ac:spMkLst>
            <pc:docMk/>
            <pc:sldMk cId="2321196936" sldId="271"/>
            <ac:spMk id="2" creationId="{3C978C83-558E-43CD-AB10-432C90F802A1}"/>
          </ac:spMkLst>
        </pc:spChg>
        <pc:spChg chg="mod">
          <ac:chgData name="Josh Franco" userId="822d8fe80610f946" providerId="LiveId" clId="{C7A6D634-FF2A-40C9-8BEB-97A024E7CC5C}" dt="2021-04-02T01:38:35.376" v="2120" actId="26606"/>
          <ac:spMkLst>
            <pc:docMk/>
            <pc:sldMk cId="2321196936" sldId="271"/>
            <ac:spMk id="3" creationId="{1FA792A0-F732-4C60-B555-9CF611508CFE}"/>
          </ac:spMkLst>
        </pc:spChg>
        <pc:spChg chg="mod">
          <ac:chgData name="Josh Franco" userId="822d8fe80610f946" providerId="LiveId" clId="{C7A6D634-FF2A-40C9-8BEB-97A024E7CC5C}" dt="2021-04-02T01:38:35.376" v="2120" actId="26606"/>
          <ac:spMkLst>
            <pc:docMk/>
            <pc:sldMk cId="2321196936" sldId="271"/>
            <ac:spMk id="4" creationId="{C107D6E1-0A9D-482D-8D55-B3B99B493401}"/>
          </ac:spMkLst>
        </pc:spChg>
        <pc:spChg chg="add del mod">
          <ac:chgData name="Josh Franco" userId="822d8fe80610f946" providerId="LiveId" clId="{C7A6D634-FF2A-40C9-8BEB-97A024E7CC5C}" dt="2021-04-02T01:24:53.055" v="884" actId="478"/>
          <ac:spMkLst>
            <pc:docMk/>
            <pc:sldMk cId="2321196936" sldId="271"/>
            <ac:spMk id="6" creationId="{B4AC3B8E-2550-4846-A7E2-8468120BCBCC}"/>
          </ac:spMkLst>
        </pc:spChg>
        <pc:spChg chg="del">
          <ac:chgData name="Josh Franco" userId="822d8fe80610f946" providerId="LiveId" clId="{C7A6D634-FF2A-40C9-8BEB-97A024E7CC5C}" dt="2021-04-02T01:38:10.478" v="2116" actId="478"/>
          <ac:spMkLst>
            <pc:docMk/>
            <pc:sldMk cId="2321196936" sldId="271"/>
            <ac:spMk id="10" creationId="{1A86B93D-0879-4BC3-B616-90E504482842}"/>
          </ac:spMkLst>
        </pc:spChg>
        <pc:spChg chg="del">
          <ac:chgData name="Josh Franco" userId="822d8fe80610f946" providerId="LiveId" clId="{C7A6D634-FF2A-40C9-8BEB-97A024E7CC5C}" dt="2021-04-02T01:38:12.374" v="2117" actId="478"/>
          <ac:spMkLst>
            <pc:docMk/>
            <pc:sldMk cId="2321196936" sldId="271"/>
            <ac:spMk id="12" creationId="{720E885D-F4D2-48FD-95D9-DA0751F3D6E2}"/>
          </ac:spMkLst>
        </pc:spChg>
        <pc:spChg chg="add">
          <ac:chgData name="Josh Franco" userId="822d8fe80610f946" providerId="LiveId" clId="{C7A6D634-FF2A-40C9-8BEB-97A024E7CC5C}" dt="2021-04-02T01:38:35.376" v="2120" actId="26606"/>
          <ac:spMkLst>
            <pc:docMk/>
            <pc:sldMk cId="2321196936" sldId="271"/>
            <ac:spMk id="13" creationId="{482E7304-2AC2-4A5C-924D-A6AC3FFC5EAC}"/>
          </ac:spMkLst>
        </pc:spChg>
        <pc:spChg chg="del">
          <ac:chgData name="Josh Franco" userId="822d8fe80610f946" providerId="LiveId" clId="{C7A6D634-FF2A-40C9-8BEB-97A024E7CC5C}" dt="2021-04-02T01:37:51.141" v="2113" actId="478"/>
          <ac:spMkLst>
            <pc:docMk/>
            <pc:sldMk cId="2321196936" sldId="271"/>
            <ac:spMk id="16" creationId="{A599AF7C-8D7E-4D1B-AB28-587084B3DEF2}"/>
          </ac:spMkLst>
        </pc:spChg>
        <pc:spChg chg="add">
          <ac:chgData name="Josh Franco" userId="822d8fe80610f946" providerId="LiveId" clId="{C7A6D634-FF2A-40C9-8BEB-97A024E7CC5C}" dt="2021-04-02T01:38:35.376" v="2120" actId="26606"/>
          <ac:spMkLst>
            <pc:docMk/>
            <pc:sldMk cId="2321196936" sldId="271"/>
            <ac:spMk id="17" creationId="{A3C183B1-1D4B-4E3D-A02E-A426E3BFA016}"/>
          </ac:spMkLst>
        </pc:spChg>
        <pc:graphicFrameChg chg="add del mod ord modGraphic">
          <ac:chgData name="Josh Franco" userId="822d8fe80610f946" providerId="LiveId" clId="{C7A6D634-FF2A-40C9-8BEB-97A024E7CC5C}" dt="2021-04-02T01:38:49.597" v="2124" actId="14100"/>
          <ac:graphicFrameMkLst>
            <pc:docMk/>
            <pc:sldMk cId="2321196936" sldId="271"/>
            <ac:graphicFrameMk id="8" creationId="{84326B86-84E9-4848-B12A-E22665B2CD9E}"/>
          </ac:graphicFrameMkLst>
        </pc:graphicFrameChg>
        <pc:cxnChg chg="del ord">
          <ac:chgData name="Josh Franco" userId="822d8fe80610f946" providerId="LiveId" clId="{C7A6D634-FF2A-40C9-8BEB-97A024E7CC5C}" dt="2021-04-02T01:38:14.546" v="2118" actId="478"/>
          <ac:cxnSpMkLst>
            <pc:docMk/>
            <pc:sldMk cId="2321196936" sldId="271"/>
            <ac:cxnSpMk id="14" creationId="{39EC1CB8-4497-451C-9F6C-6BC9B650565D}"/>
          </ac:cxnSpMkLst>
        </pc:cxnChg>
        <pc:cxnChg chg="add">
          <ac:chgData name="Josh Franco" userId="822d8fe80610f946" providerId="LiveId" clId="{C7A6D634-FF2A-40C9-8BEB-97A024E7CC5C}" dt="2021-04-02T01:38:35.376" v="2120" actId="26606"/>
          <ac:cxnSpMkLst>
            <pc:docMk/>
            <pc:sldMk cId="2321196936" sldId="271"/>
            <ac:cxnSpMk id="15" creationId="{D259FEF2-F6A5-442F-BA10-4E39EECD0ABE}"/>
          </ac:cxnSpMkLst>
        </pc:cxnChg>
      </pc:sldChg>
      <pc:sldChg chg="modSp">
        <pc:chgData name="Josh Franco" userId="822d8fe80610f946" providerId="LiveId" clId="{C7A6D634-FF2A-40C9-8BEB-97A024E7CC5C}" dt="2021-04-02T01:25:57.400" v="1058" actId="962"/>
        <pc:sldMkLst>
          <pc:docMk/>
          <pc:sldMk cId="2905871540" sldId="272"/>
        </pc:sldMkLst>
        <pc:graphicFrameChg chg="mod">
          <ac:chgData name="Josh Franco" userId="822d8fe80610f946" providerId="LiveId" clId="{C7A6D634-FF2A-40C9-8BEB-97A024E7CC5C}" dt="2021-04-02T01:25:57.400" v="1058" actId="962"/>
          <ac:graphicFrameMkLst>
            <pc:docMk/>
            <pc:sldMk cId="2905871540" sldId="272"/>
            <ac:graphicFrameMk id="6" creationId="{30A45A85-A5CB-4A4C-A620-DF818A3B8690}"/>
          </ac:graphicFrameMkLst>
        </pc:graphicFrameChg>
      </pc:sldChg>
      <pc:sldChg chg="modSp">
        <pc:chgData name="Josh Franco" userId="822d8fe80610f946" providerId="LiveId" clId="{C7A6D634-FF2A-40C9-8BEB-97A024E7CC5C}" dt="2021-04-14T02:50:46.240" v="2343" actId="20577"/>
        <pc:sldMkLst>
          <pc:docMk/>
          <pc:sldMk cId="3626997484" sldId="273"/>
        </pc:sldMkLst>
        <pc:graphicFrameChg chg="mod">
          <ac:chgData name="Josh Franco" userId="822d8fe80610f946" providerId="LiveId" clId="{C7A6D634-FF2A-40C9-8BEB-97A024E7CC5C}" dt="2021-04-14T02:50:46.240" v="2343" actId="20577"/>
          <ac:graphicFrameMkLst>
            <pc:docMk/>
            <pc:sldMk cId="3626997484" sldId="273"/>
            <ac:graphicFrameMk id="6" creationId="{D52BD1DF-90C0-46BE-8D1C-9CAD9B882733}"/>
          </ac:graphicFrameMkLst>
        </pc:graphicFrameChg>
      </pc:sldChg>
      <pc:sldChg chg="modSp modNotesTx">
        <pc:chgData name="Josh Franco" userId="822d8fe80610f946" providerId="LiveId" clId="{C7A6D634-FF2A-40C9-8BEB-97A024E7CC5C}" dt="2021-04-02T01:29:01.827" v="1343" actId="962"/>
        <pc:sldMkLst>
          <pc:docMk/>
          <pc:sldMk cId="3454245132" sldId="274"/>
        </pc:sldMkLst>
        <pc:graphicFrameChg chg="mod">
          <ac:chgData name="Josh Franco" userId="822d8fe80610f946" providerId="LiveId" clId="{C7A6D634-FF2A-40C9-8BEB-97A024E7CC5C}" dt="2021-04-02T01:29:01.827" v="1343" actId="962"/>
          <ac:graphicFrameMkLst>
            <pc:docMk/>
            <pc:sldMk cId="3454245132" sldId="274"/>
            <ac:graphicFrameMk id="24" creationId="{F6035FE6-B2F0-4553-A73B-18462DDF9BFE}"/>
          </ac:graphicFrameMkLst>
        </pc:graphicFrameChg>
      </pc:sldChg>
      <pc:sldChg chg="modSp modNotesTx">
        <pc:chgData name="Josh Franco" userId="822d8fe80610f946" providerId="LiveId" clId="{C7A6D634-FF2A-40C9-8BEB-97A024E7CC5C}" dt="2021-04-02T01:29:42.239" v="1349" actId="962"/>
        <pc:sldMkLst>
          <pc:docMk/>
          <pc:sldMk cId="2670532399" sldId="275"/>
        </pc:sldMkLst>
        <pc:graphicFrameChg chg="mod">
          <ac:chgData name="Josh Franco" userId="822d8fe80610f946" providerId="LiveId" clId="{C7A6D634-FF2A-40C9-8BEB-97A024E7CC5C}" dt="2021-04-02T01:29:42.239" v="1349" actId="962"/>
          <ac:graphicFrameMkLst>
            <pc:docMk/>
            <pc:sldMk cId="2670532399" sldId="275"/>
            <ac:graphicFrameMk id="6" creationId="{B1AD8C9C-0415-4D2A-9B51-FAFABEF5A42C}"/>
          </ac:graphicFrameMkLst>
        </pc:graphicFrameChg>
      </pc:sldChg>
      <pc:sldChg chg="modSp">
        <pc:chgData name="Josh Franco" userId="822d8fe80610f946" providerId="LiveId" clId="{C7A6D634-FF2A-40C9-8BEB-97A024E7CC5C}" dt="2021-04-02T01:30:00.913" v="1351" actId="962"/>
        <pc:sldMkLst>
          <pc:docMk/>
          <pc:sldMk cId="1067527150" sldId="276"/>
        </pc:sldMkLst>
        <pc:graphicFrameChg chg="mod">
          <ac:chgData name="Josh Franco" userId="822d8fe80610f946" providerId="LiveId" clId="{C7A6D634-FF2A-40C9-8BEB-97A024E7CC5C}" dt="2021-04-02T01:30:00.913" v="1351" actId="962"/>
          <ac:graphicFrameMkLst>
            <pc:docMk/>
            <pc:sldMk cId="1067527150" sldId="276"/>
            <ac:graphicFrameMk id="6" creationId="{74DB3E85-407C-4E45-BED6-66FF56CD1BC4}"/>
          </ac:graphicFrameMkLst>
        </pc:graphicFrameChg>
      </pc:sldChg>
      <pc:sldChg chg="modSp">
        <pc:chgData name="Josh Franco" userId="822d8fe80610f946" providerId="LiveId" clId="{C7A6D634-FF2A-40C9-8BEB-97A024E7CC5C}" dt="2021-04-02T01:30:33.632" v="1353" actId="962"/>
        <pc:sldMkLst>
          <pc:docMk/>
          <pc:sldMk cId="3268558016" sldId="277"/>
        </pc:sldMkLst>
        <pc:graphicFrameChg chg="mod">
          <ac:chgData name="Josh Franco" userId="822d8fe80610f946" providerId="LiveId" clId="{C7A6D634-FF2A-40C9-8BEB-97A024E7CC5C}" dt="2021-04-02T01:30:33.632" v="1353" actId="962"/>
          <ac:graphicFrameMkLst>
            <pc:docMk/>
            <pc:sldMk cId="3268558016" sldId="277"/>
            <ac:graphicFrameMk id="6" creationId="{9B536AD1-3D65-4CE9-955E-30F901413973}"/>
          </ac:graphicFrameMkLst>
        </pc:graphicFrameChg>
      </pc:sldChg>
      <pc:sldChg chg="modSp">
        <pc:chgData name="Josh Franco" userId="822d8fe80610f946" providerId="LiveId" clId="{C7A6D634-FF2A-40C9-8BEB-97A024E7CC5C}" dt="2021-04-02T01:33:08.925" v="1962" actId="962"/>
        <pc:sldMkLst>
          <pc:docMk/>
          <pc:sldMk cId="435065278" sldId="278"/>
        </pc:sldMkLst>
        <pc:graphicFrameChg chg="mod">
          <ac:chgData name="Josh Franco" userId="822d8fe80610f946" providerId="LiveId" clId="{C7A6D634-FF2A-40C9-8BEB-97A024E7CC5C}" dt="2021-04-02T01:33:08.925" v="1962" actId="962"/>
          <ac:graphicFrameMkLst>
            <pc:docMk/>
            <pc:sldMk cId="435065278" sldId="278"/>
            <ac:graphicFrameMk id="15" creationId="{2598F80B-7C58-4D96-9356-86E559F971E5}"/>
          </ac:graphicFrameMkLst>
        </pc:graphicFrameChg>
      </pc:sldChg>
      <pc:sldChg chg="modSp">
        <pc:chgData name="Josh Franco" userId="822d8fe80610f946" providerId="LiveId" clId="{C7A6D634-FF2A-40C9-8BEB-97A024E7CC5C}" dt="2021-04-02T01:33:43.602" v="1968" actId="962"/>
        <pc:sldMkLst>
          <pc:docMk/>
          <pc:sldMk cId="201914824" sldId="279"/>
        </pc:sldMkLst>
        <pc:graphicFrameChg chg="mod">
          <ac:chgData name="Josh Franco" userId="822d8fe80610f946" providerId="LiveId" clId="{C7A6D634-FF2A-40C9-8BEB-97A024E7CC5C}" dt="2021-04-02T01:33:43.602" v="1968" actId="962"/>
          <ac:graphicFrameMkLst>
            <pc:docMk/>
            <pc:sldMk cId="201914824" sldId="279"/>
            <ac:graphicFrameMk id="6" creationId="{C73B3CCC-E674-4381-AEB7-57DB0208C806}"/>
          </ac:graphicFrameMkLst>
        </pc:graphicFrameChg>
      </pc:sldChg>
      <pc:sldChg chg="modSp">
        <pc:chgData name="Josh Franco" userId="822d8fe80610f946" providerId="LiveId" clId="{C7A6D634-FF2A-40C9-8BEB-97A024E7CC5C}" dt="2021-04-02T01:34:03.358" v="1974" actId="962"/>
        <pc:sldMkLst>
          <pc:docMk/>
          <pc:sldMk cId="2353596178" sldId="280"/>
        </pc:sldMkLst>
        <pc:graphicFrameChg chg="mod">
          <ac:chgData name="Josh Franco" userId="822d8fe80610f946" providerId="LiveId" clId="{C7A6D634-FF2A-40C9-8BEB-97A024E7CC5C}" dt="2021-04-02T01:34:03.358" v="1974" actId="962"/>
          <ac:graphicFrameMkLst>
            <pc:docMk/>
            <pc:sldMk cId="2353596178" sldId="280"/>
            <ac:graphicFrameMk id="6" creationId="{76BE3A5C-88D6-4ED0-8EB0-BD04E1C0B227}"/>
          </ac:graphicFrameMkLst>
        </pc:graphicFrameChg>
      </pc:sldChg>
      <pc:sldChg chg="modSp">
        <pc:chgData name="Josh Franco" userId="822d8fe80610f946" providerId="LiveId" clId="{C7A6D634-FF2A-40C9-8BEB-97A024E7CC5C}" dt="2021-04-02T01:34:29.239" v="1976" actId="962"/>
        <pc:sldMkLst>
          <pc:docMk/>
          <pc:sldMk cId="2660967748" sldId="281"/>
        </pc:sldMkLst>
        <pc:graphicFrameChg chg="mod">
          <ac:chgData name="Josh Franco" userId="822d8fe80610f946" providerId="LiveId" clId="{C7A6D634-FF2A-40C9-8BEB-97A024E7CC5C}" dt="2021-04-02T01:34:29.239" v="1976" actId="962"/>
          <ac:graphicFrameMkLst>
            <pc:docMk/>
            <pc:sldMk cId="2660967748" sldId="281"/>
            <ac:graphicFrameMk id="6" creationId="{4E2FF028-B253-4CB0-AF37-1BAD841DB748}"/>
          </ac:graphicFrameMkLst>
        </pc:graphicFrameChg>
      </pc:sldChg>
      <pc:sldChg chg="modSp mod">
        <pc:chgData name="Josh Franco" userId="822d8fe80610f946" providerId="LiveId" clId="{C7A6D634-FF2A-40C9-8BEB-97A024E7CC5C}" dt="2021-04-02T01:39:40.855" v="2157" actId="20577"/>
        <pc:sldMkLst>
          <pc:docMk/>
          <pc:sldMk cId="3878254724" sldId="282"/>
        </pc:sldMkLst>
        <pc:spChg chg="mod">
          <ac:chgData name="Josh Franco" userId="822d8fe80610f946" providerId="LiveId" clId="{C7A6D634-FF2A-40C9-8BEB-97A024E7CC5C}" dt="2021-04-02T01:39:40.855" v="2157" actId="20577"/>
          <ac:spMkLst>
            <pc:docMk/>
            <pc:sldMk cId="3878254724" sldId="282"/>
            <ac:spMk id="2" creationId="{23F716D9-44A4-4A19-A9B8-6435BC25DD91}"/>
          </ac:spMkLst>
        </pc:spChg>
      </pc:sldChg>
      <pc:sldChg chg="delSp modSp mod">
        <pc:chgData name="Josh Franco" userId="822d8fe80610f946" providerId="LiveId" clId="{C7A6D634-FF2A-40C9-8BEB-97A024E7CC5C}" dt="2021-04-02T01:37:40.659" v="2112" actId="478"/>
        <pc:sldMkLst>
          <pc:docMk/>
          <pc:sldMk cId="1845297936" sldId="283"/>
        </pc:sldMkLst>
        <pc:spChg chg="del">
          <ac:chgData name="Josh Franco" userId="822d8fe80610f946" providerId="LiveId" clId="{C7A6D634-FF2A-40C9-8BEB-97A024E7CC5C}" dt="2021-04-02T01:37:40.659" v="2112" actId="478"/>
          <ac:spMkLst>
            <pc:docMk/>
            <pc:sldMk cId="1845297936" sldId="283"/>
            <ac:spMk id="2" creationId="{2F031A07-1455-461A-AC85-92FA84C3B840}"/>
          </ac:spMkLst>
        </pc:spChg>
        <pc:spChg chg="ord">
          <ac:chgData name="Josh Franco" userId="822d8fe80610f946" providerId="LiveId" clId="{C7A6D634-FF2A-40C9-8BEB-97A024E7CC5C}" dt="2021-04-02T01:37:29.112" v="2109" actId="13244"/>
          <ac:spMkLst>
            <pc:docMk/>
            <pc:sldMk cId="1845297936" sldId="283"/>
            <ac:spMk id="4" creationId="{71E93F07-22F7-46F4-A02F-90A492C38EFC}"/>
          </ac:spMkLst>
        </pc:spChg>
        <pc:spChg chg="ord">
          <ac:chgData name="Josh Franco" userId="822d8fe80610f946" providerId="LiveId" clId="{C7A6D634-FF2A-40C9-8BEB-97A024E7CC5C}" dt="2021-04-02T01:37:35.767" v="2111" actId="13244"/>
          <ac:spMkLst>
            <pc:docMk/>
            <pc:sldMk cId="1845297936" sldId="283"/>
            <ac:spMk id="5" creationId="{FBCDA9B5-978E-455F-B60E-F92F4D8C2C13}"/>
          </ac:spMkLst>
        </pc:spChg>
        <pc:picChg chg="ord">
          <ac:chgData name="Josh Franco" userId="822d8fe80610f946" providerId="LiveId" clId="{C7A6D634-FF2A-40C9-8BEB-97A024E7CC5C}" dt="2021-04-02T01:37:28.057" v="2108" actId="13244"/>
          <ac:picMkLst>
            <pc:docMk/>
            <pc:sldMk cId="1845297936" sldId="283"/>
            <ac:picMk id="28" creationId="{4C401D57-600A-4C91-AC9A-14CA1ED6F7D8}"/>
          </ac:picMkLst>
        </pc:picChg>
        <pc:cxnChg chg="ord">
          <ac:chgData name="Josh Franco" userId="822d8fe80610f946" providerId="LiveId" clId="{C7A6D634-FF2A-40C9-8BEB-97A024E7CC5C}" dt="2021-04-02T01:37:30.824" v="2110" actId="13244"/>
          <ac:cxnSpMkLst>
            <pc:docMk/>
            <pc:sldMk cId="1845297936" sldId="283"/>
            <ac:cxnSpMk id="30" creationId="{412BDC66-00FA-4A3F-9BC7-BE05FF7705F8}"/>
          </ac:cxnSpMkLst>
        </pc:cxnChg>
      </pc:sldChg>
      <pc:sldChg chg="del">
        <pc:chgData name="Josh Franco" userId="822d8fe80610f946" providerId="LiveId" clId="{C7A6D634-FF2A-40C9-8BEB-97A024E7CC5C}" dt="2021-02-03T03:31:13.841" v="3" actId="47"/>
        <pc:sldMkLst>
          <pc:docMk/>
          <pc:sldMk cId="523611419" sldId="284"/>
        </pc:sldMkLst>
      </pc:sldChg>
      <pc:sldChg chg="addSp delSp modSp mod">
        <pc:chgData name="Josh Franco" userId="822d8fe80610f946" providerId="LiveId" clId="{C7A6D634-FF2A-40C9-8BEB-97A024E7CC5C}" dt="2021-04-02T01:31:53.632" v="1471" actId="478"/>
        <pc:sldMkLst>
          <pc:docMk/>
          <pc:sldMk cId="1633019338" sldId="285"/>
        </pc:sldMkLst>
        <pc:grpChg chg="del mod">
          <ac:chgData name="Josh Franco" userId="822d8fe80610f946" providerId="LiveId" clId="{C7A6D634-FF2A-40C9-8BEB-97A024E7CC5C}" dt="2021-02-10T03:53:39.580" v="18"/>
          <ac:grpSpMkLst>
            <pc:docMk/>
            <pc:sldMk cId="1633019338" sldId="285"/>
            <ac:grpSpMk id="17" creationId="{3838C87B-FF91-43C0-B7A4-3B1F43248CBA}"/>
          </ac:grpSpMkLst>
        </pc:grpChg>
        <pc:grpChg chg="del mod">
          <ac:chgData name="Josh Franco" userId="822d8fe80610f946" providerId="LiveId" clId="{C7A6D634-FF2A-40C9-8BEB-97A024E7CC5C}" dt="2021-02-10T03:56:24.510" v="99"/>
          <ac:grpSpMkLst>
            <pc:docMk/>
            <pc:sldMk cId="1633019338" sldId="285"/>
            <ac:grpSpMk id="24" creationId="{9FAC7237-5F0F-40C1-80B4-5B1A9DB3CDC2}"/>
          </ac:grpSpMkLst>
        </pc:grpChg>
        <pc:grpChg chg="del mod">
          <ac:chgData name="Josh Franco" userId="822d8fe80610f946" providerId="LiveId" clId="{C7A6D634-FF2A-40C9-8BEB-97A024E7CC5C}" dt="2021-02-10T03:53:39.582" v="37"/>
          <ac:grpSpMkLst>
            <pc:docMk/>
            <pc:sldMk cId="1633019338" sldId="285"/>
            <ac:grpSpMk id="39" creationId="{2DC1200D-2BE9-4C98-8034-0ED54462524D}"/>
          </ac:grpSpMkLst>
        </pc:grpChg>
        <pc:grpChg chg="del mod">
          <ac:chgData name="Josh Franco" userId="822d8fe80610f946" providerId="LiveId" clId="{C7A6D634-FF2A-40C9-8BEB-97A024E7CC5C}" dt="2021-02-10T03:53:39.583" v="47"/>
          <ac:grpSpMkLst>
            <pc:docMk/>
            <pc:sldMk cId="1633019338" sldId="285"/>
            <ac:grpSpMk id="43" creationId="{72368168-3AD5-4A9B-9745-BB1AADFA6ADD}"/>
          </ac:grpSpMkLst>
        </pc:grpChg>
        <pc:grpChg chg="del mod">
          <ac:chgData name="Josh Franco" userId="822d8fe80610f946" providerId="LiveId" clId="{C7A6D634-FF2A-40C9-8BEB-97A024E7CC5C}" dt="2021-02-10T03:53:39.581" v="28"/>
          <ac:grpSpMkLst>
            <pc:docMk/>
            <pc:sldMk cId="1633019338" sldId="285"/>
            <ac:grpSpMk id="56" creationId="{ECC03C26-F2D8-40EB-82CB-61217572A507}"/>
          </ac:grpSpMkLst>
        </pc:grpChg>
        <pc:grpChg chg="del mod">
          <ac:chgData name="Josh Franco" userId="822d8fe80610f946" providerId="LiveId" clId="{C7A6D634-FF2A-40C9-8BEB-97A024E7CC5C}" dt="2021-02-10T03:53:39.586" v="69"/>
          <ac:grpSpMkLst>
            <pc:docMk/>
            <pc:sldMk cId="1633019338" sldId="285"/>
            <ac:grpSpMk id="59" creationId="{0904EF0E-78A7-495E-996D-147FE2FD2131}"/>
          </ac:grpSpMkLst>
        </pc:grpChg>
        <pc:grpChg chg="del mod">
          <ac:chgData name="Josh Franco" userId="822d8fe80610f946" providerId="LiveId" clId="{C7A6D634-FF2A-40C9-8BEB-97A024E7CC5C}" dt="2021-02-10T03:53:39.584" v="48"/>
          <ac:grpSpMkLst>
            <pc:docMk/>
            <pc:sldMk cId="1633019338" sldId="285"/>
            <ac:grpSpMk id="65" creationId="{64F3898A-DCF9-41C2-BEC5-65EC6B58A462}"/>
          </ac:grpSpMkLst>
        </pc:grpChg>
        <pc:grpChg chg="del mod">
          <ac:chgData name="Josh Franco" userId="822d8fe80610f946" providerId="LiveId" clId="{C7A6D634-FF2A-40C9-8BEB-97A024E7CC5C}" dt="2021-02-10T03:53:39.580" v="20"/>
          <ac:grpSpMkLst>
            <pc:docMk/>
            <pc:sldMk cId="1633019338" sldId="285"/>
            <ac:grpSpMk id="68" creationId="{D40C5429-CF5A-4A9F-AB92-4FC21845B173}"/>
          </ac:grpSpMkLst>
        </pc:grpChg>
        <pc:grpChg chg="del mod">
          <ac:chgData name="Josh Franco" userId="822d8fe80610f946" providerId="LiveId" clId="{C7A6D634-FF2A-40C9-8BEB-97A024E7CC5C}" dt="2021-02-10T03:53:39.582" v="36"/>
          <ac:grpSpMkLst>
            <pc:docMk/>
            <pc:sldMk cId="1633019338" sldId="285"/>
            <ac:grpSpMk id="82" creationId="{F74A0BAA-4B14-497D-90BC-DBC76629A1C2}"/>
          </ac:grpSpMkLst>
        </pc:grpChg>
        <pc:grpChg chg="del mod">
          <ac:chgData name="Josh Franco" userId="822d8fe80610f946" providerId="LiveId" clId="{C7A6D634-FF2A-40C9-8BEB-97A024E7CC5C}" dt="2021-04-02T01:30:50.541" v="1387"/>
          <ac:grpSpMkLst>
            <pc:docMk/>
            <pc:sldMk cId="1633019338" sldId="285"/>
            <ac:grpSpMk id="89" creationId="{BCCAB7EF-0C8F-4CED-A968-8BB357711FC9}"/>
          </ac:grpSpMkLst>
        </pc:grpChg>
        <pc:grpChg chg="del mod">
          <ac:chgData name="Josh Franco" userId="822d8fe80610f946" providerId="LiveId" clId="{C7A6D634-FF2A-40C9-8BEB-97A024E7CC5C}" dt="2021-02-10T03:53:39.579" v="14"/>
          <ac:grpSpMkLst>
            <pc:docMk/>
            <pc:sldMk cId="1633019338" sldId="285"/>
            <ac:grpSpMk id="90" creationId="{4DEE5803-42B4-4D5D-9D56-8A8DAA79D6EC}"/>
          </ac:grpSpMkLst>
        </pc:grpChg>
        <pc:grpChg chg="del mod">
          <ac:chgData name="Josh Franco" userId="822d8fe80610f946" providerId="LiveId" clId="{C7A6D634-FF2A-40C9-8BEB-97A024E7CC5C}" dt="2021-02-10T03:53:39.585" v="61"/>
          <ac:grpSpMkLst>
            <pc:docMk/>
            <pc:sldMk cId="1633019338" sldId="285"/>
            <ac:grpSpMk id="93" creationId="{1D230CC9-0258-48D0-89EF-4ADC62B35385}"/>
          </ac:grpSpMkLst>
        </pc:grpChg>
        <pc:grpChg chg="del mod">
          <ac:chgData name="Josh Franco" userId="822d8fe80610f946" providerId="LiveId" clId="{C7A6D634-FF2A-40C9-8BEB-97A024E7CC5C}" dt="2021-02-10T03:53:39.587" v="76"/>
          <ac:grpSpMkLst>
            <pc:docMk/>
            <pc:sldMk cId="1633019338" sldId="285"/>
            <ac:grpSpMk id="106" creationId="{956F7613-297C-47E5-A147-CB404FCE7177}"/>
          </ac:grpSpMkLst>
        </pc:grpChg>
        <pc:grpChg chg="del mod">
          <ac:chgData name="Josh Franco" userId="822d8fe80610f946" providerId="LiveId" clId="{C7A6D634-FF2A-40C9-8BEB-97A024E7CC5C}" dt="2021-04-02T01:30:50.537" v="1355"/>
          <ac:grpSpMkLst>
            <pc:docMk/>
            <pc:sldMk cId="1633019338" sldId="285"/>
            <ac:grpSpMk id="110" creationId="{7A5527A9-77B2-48BB-B540-8ADB7A8587D4}"/>
          </ac:grpSpMkLst>
        </pc:grpChg>
        <pc:grpChg chg="del mod">
          <ac:chgData name="Josh Franco" userId="822d8fe80610f946" providerId="LiveId" clId="{C7A6D634-FF2A-40C9-8BEB-97A024E7CC5C}" dt="2021-04-02T01:30:50.539" v="1366"/>
          <ac:grpSpMkLst>
            <pc:docMk/>
            <pc:sldMk cId="1633019338" sldId="285"/>
            <ac:grpSpMk id="117" creationId="{26DB07D9-75C2-4C0D-A920-0E7FA8701412}"/>
          </ac:grpSpMkLst>
        </pc:grpChg>
        <pc:grpChg chg="del mod">
          <ac:chgData name="Josh Franco" userId="822d8fe80610f946" providerId="LiveId" clId="{C7A6D634-FF2A-40C9-8BEB-97A024E7CC5C}" dt="2021-02-10T03:58:48.810" v="119"/>
          <ac:grpSpMkLst>
            <pc:docMk/>
            <pc:sldMk cId="1633019338" sldId="285"/>
            <ac:grpSpMk id="122" creationId="{CE230DCA-AFFA-4732-8514-1DC3C8CCBF70}"/>
          </ac:grpSpMkLst>
        </pc:grpChg>
        <pc:grpChg chg="del mod">
          <ac:chgData name="Josh Franco" userId="822d8fe80610f946" providerId="LiveId" clId="{C7A6D634-FF2A-40C9-8BEB-97A024E7CC5C}" dt="2021-02-10T03:58:51.255" v="123"/>
          <ac:grpSpMkLst>
            <pc:docMk/>
            <pc:sldMk cId="1633019338" sldId="285"/>
            <ac:grpSpMk id="127" creationId="{E2417E55-C597-4BA2-8ED6-9095F5608516}"/>
          </ac:grpSpMkLst>
        </pc:grpChg>
        <pc:grpChg chg="del mod">
          <ac:chgData name="Josh Franco" userId="822d8fe80610f946" providerId="LiveId" clId="{C7A6D634-FF2A-40C9-8BEB-97A024E7CC5C}" dt="2021-02-10T03:58:54.128" v="127"/>
          <ac:grpSpMkLst>
            <pc:docMk/>
            <pc:sldMk cId="1633019338" sldId="285"/>
            <ac:grpSpMk id="131" creationId="{9D269A06-4A55-44D0-9326-284793FFCE51}"/>
          </ac:grpSpMkLst>
        </pc:grpChg>
        <pc:grpChg chg="del mod">
          <ac:chgData name="Josh Franco" userId="822d8fe80610f946" providerId="LiveId" clId="{C7A6D634-FF2A-40C9-8BEB-97A024E7CC5C}" dt="2021-02-10T03:58:55.699" v="130"/>
          <ac:grpSpMkLst>
            <pc:docMk/>
            <pc:sldMk cId="1633019338" sldId="285"/>
            <ac:grpSpMk id="135" creationId="{57C58825-0AFC-4DCF-9EFE-6ED272D7D0D6}"/>
          </ac:grpSpMkLst>
        </pc:grpChg>
        <pc:grpChg chg="del mod">
          <ac:chgData name="Josh Franco" userId="822d8fe80610f946" providerId="LiveId" clId="{C7A6D634-FF2A-40C9-8BEB-97A024E7CC5C}" dt="2021-04-02T01:30:50.537" v="1356"/>
          <ac:grpSpMkLst>
            <pc:docMk/>
            <pc:sldMk cId="1633019338" sldId="285"/>
            <ac:grpSpMk id="136" creationId="{3ACCA84A-A3E2-4138-AFC6-138CB55C14CC}"/>
          </ac:grpSpMkLst>
        </pc:grpChg>
        <pc:grpChg chg="del mod">
          <ac:chgData name="Josh Franco" userId="822d8fe80610f946" providerId="LiveId" clId="{C7A6D634-FF2A-40C9-8BEB-97A024E7CC5C}" dt="2021-04-02T01:30:50.542" v="1390"/>
          <ac:grpSpMkLst>
            <pc:docMk/>
            <pc:sldMk cId="1633019338" sldId="285"/>
            <ac:grpSpMk id="139" creationId="{8AD1D8CB-EC9E-459F-9A4F-6EB74850192A}"/>
          </ac:grpSpMkLst>
        </pc:grpChg>
        <pc:inkChg chg="del">
          <ac:chgData name="Josh Franco" userId="822d8fe80610f946" providerId="LiveId" clId="{C7A6D634-FF2A-40C9-8BEB-97A024E7CC5C}" dt="2021-04-02T01:31:08.245" v="1402"/>
          <ac:inkMkLst>
            <pc:docMk/>
            <pc:sldMk cId="1633019338" sldId="285"/>
            <ac:inkMk id="6" creationId="{26471EDC-3D6D-40B0-BD21-4F602CF48EF9}"/>
          </ac:inkMkLst>
        </pc:inkChg>
        <pc:inkChg chg="del">
          <ac:chgData name="Josh Franco" userId="822d8fe80610f946" providerId="LiveId" clId="{C7A6D634-FF2A-40C9-8BEB-97A024E7CC5C}" dt="2021-04-02T01:31:08.244" v="1401"/>
          <ac:inkMkLst>
            <pc:docMk/>
            <pc:sldMk cId="1633019338" sldId="285"/>
            <ac:inkMk id="7" creationId="{495BE0ED-601F-49B2-B844-2C71ED0B6ED8}"/>
          </ac:inkMkLst>
        </pc:inkChg>
        <pc:inkChg chg="del">
          <ac:chgData name="Josh Franco" userId="822d8fe80610f946" providerId="LiveId" clId="{C7A6D634-FF2A-40C9-8BEB-97A024E7CC5C}" dt="2021-02-10T03:53:39.584" v="52"/>
          <ac:inkMkLst>
            <pc:docMk/>
            <pc:sldMk cId="1633019338" sldId="285"/>
            <ac:inkMk id="8" creationId="{12B272B6-B033-46DE-ADBF-4B9438FC33D9}"/>
          </ac:inkMkLst>
        </pc:inkChg>
        <pc:inkChg chg="del">
          <ac:chgData name="Josh Franco" userId="822d8fe80610f946" providerId="LiveId" clId="{C7A6D634-FF2A-40C9-8BEB-97A024E7CC5C}" dt="2021-02-10T03:53:39.587" v="74"/>
          <ac:inkMkLst>
            <pc:docMk/>
            <pc:sldMk cId="1633019338" sldId="285"/>
            <ac:inkMk id="9" creationId="{601FD53B-93DA-4EDC-84B0-6AB3A65EBD48}"/>
          </ac:inkMkLst>
        </pc:inkChg>
        <pc:inkChg chg="del mod">
          <ac:chgData name="Josh Franco" userId="822d8fe80610f946" providerId="LiveId" clId="{C7A6D634-FF2A-40C9-8BEB-97A024E7CC5C}" dt="2021-02-10T03:53:39.586" v="72"/>
          <ac:inkMkLst>
            <pc:docMk/>
            <pc:sldMk cId="1633019338" sldId="285"/>
            <ac:inkMk id="10" creationId="{6E7F132F-294E-4A8C-8426-EFA5C44023E7}"/>
          </ac:inkMkLst>
        </pc:inkChg>
        <pc:inkChg chg="add del">
          <ac:chgData name="Josh Franco" userId="822d8fe80610f946" providerId="LiveId" clId="{C7A6D634-FF2A-40C9-8BEB-97A024E7CC5C}" dt="2021-04-02T01:30:50.539" v="1370"/>
          <ac:inkMkLst>
            <pc:docMk/>
            <pc:sldMk cId="1633019338" sldId="285"/>
            <ac:inkMk id="12" creationId="{956ECE64-67A2-40C4-8427-BD711D7B8A17}"/>
          </ac:inkMkLst>
        </pc:inkChg>
        <pc:inkChg chg="add del">
          <ac:chgData name="Josh Franco" userId="822d8fe80610f946" providerId="LiveId" clId="{C7A6D634-FF2A-40C9-8BEB-97A024E7CC5C}" dt="2021-04-02T01:30:50.542" v="1395"/>
          <ac:inkMkLst>
            <pc:docMk/>
            <pc:sldMk cId="1633019338" sldId="285"/>
            <ac:inkMk id="13" creationId="{B6178F26-EE72-46E5-9358-051E7E4A5493}"/>
          </ac:inkMkLst>
        </pc:inkChg>
        <pc:inkChg chg="add del">
          <ac:chgData name="Josh Franco" userId="822d8fe80610f946" providerId="LiveId" clId="{C7A6D634-FF2A-40C9-8BEB-97A024E7CC5C}" dt="2021-04-02T01:30:50.542" v="1389"/>
          <ac:inkMkLst>
            <pc:docMk/>
            <pc:sldMk cId="1633019338" sldId="285"/>
            <ac:inkMk id="14" creationId="{722A0738-D260-4CCD-9D01-25C28C059D51}"/>
          </ac:inkMkLst>
        </pc:inkChg>
        <pc:inkChg chg="add del">
          <ac:chgData name="Josh Franco" userId="822d8fe80610f946" providerId="LiveId" clId="{C7A6D634-FF2A-40C9-8BEB-97A024E7CC5C}" dt="2021-04-02T01:30:50.540" v="1374"/>
          <ac:inkMkLst>
            <pc:docMk/>
            <pc:sldMk cId="1633019338" sldId="285"/>
            <ac:inkMk id="15" creationId="{D5FD8537-F75C-42A6-8E42-D8BAEE427363}"/>
          </ac:inkMkLst>
        </pc:inkChg>
        <pc:inkChg chg="del">
          <ac:chgData name="Josh Franco" userId="822d8fe80610f946" providerId="LiveId" clId="{C7A6D634-FF2A-40C9-8BEB-97A024E7CC5C}" dt="2021-02-10T03:53:39.580" v="18"/>
          <ac:inkMkLst>
            <pc:docMk/>
            <pc:sldMk cId="1633019338" sldId="285"/>
            <ac:inkMk id="16" creationId="{751FA3F7-7C2E-44E7-AF7D-EDA736248304}"/>
          </ac:inkMkLst>
        </pc:inkChg>
        <pc:inkChg chg="add del">
          <ac:chgData name="Josh Franco" userId="822d8fe80610f946" providerId="LiveId" clId="{C7A6D634-FF2A-40C9-8BEB-97A024E7CC5C}" dt="2021-04-02T01:30:50.541" v="1382"/>
          <ac:inkMkLst>
            <pc:docMk/>
            <pc:sldMk cId="1633019338" sldId="285"/>
            <ac:inkMk id="18" creationId="{D9E3CB0D-3730-4FE9-8E3D-642F3576342C}"/>
          </ac:inkMkLst>
        </pc:inkChg>
        <pc:inkChg chg="add del">
          <ac:chgData name="Josh Franco" userId="822d8fe80610f946" providerId="LiveId" clId="{C7A6D634-FF2A-40C9-8BEB-97A024E7CC5C}" dt="2021-04-02T01:30:50.540" v="1377"/>
          <ac:inkMkLst>
            <pc:docMk/>
            <pc:sldMk cId="1633019338" sldId="285"/>
            <ac:inkMk id="19" creationId="{18979AAE-3A53-4433-B667-1CECF277F14E}"/>
          </ac:inkMkLst>
        </pc:inkChg>
        <pc:inkChg chg="add del">
          <ac:chgData name="Josh Franco" userId="822d8fe80610f946" providerId="LiveId" clId="{C7A6D634-FF2A-40C9-8BEB-97A024E7CC5C}" dt="2021-04-02T01:30:50.542" v="1393"/>
          <ac:inkMkLst>
            <pc:docMk/>
            <pc:sldMk cId="1633019338" sldId="285"/>
            <ac:inkMk id="20" creationId="{92795DFD-51D8-40BB-92F9-4AF260DE26A6}"/>
          </ac:inkMkLst>
        </pc:inkChg>
        <pc:inkChg chg="del">
          <ac:chgData name="Josh Franco" userId="822d8fe80610f946" providerId="LiveId" clId="{C7A6D634-FF2A-40C9-8BEB-97A024E7CC5C}" dt="2021-02-10T03:53:39.580" v="19"/>
          <ac:inkMkLst>
            <pc:docMk/>
            <pc:sldMk cId="1633019338" sldId="285"/>
            <ac:inkMk id="21" creationId="{CDCB5884-DAEE-4398-AF2A-984A67DD864F}"/>
          </ac:inkMkLst>
        </pc:inkChg>
        <pc:inkChg chg="add del mod">
          <ac:chgData name="Josh Franco" userId="822d8fe80610f946" providerId="LiveId" clId="{C7A6D634-FF2A-40C9-8BEB-97A024E7CC5C}" dt="2021-04-02T01:30:50.540" v="1373"/>
          <ac:inkMkLst>
            <pc:docMk/>
            <pc:sldMk cId="1633019338" sldId="285"/>
            <ac:inkMk id="22" creationId="{4373D2DD-5FE5-48BE-8426-BFD851E57189}"/>
          </ac:inkMkLst>
        </pc:inkChg>
        <pc:inkChg chg="add del mod">
          <ac:chgData name="Josh Franco" userId="822d8fe80610f946" providerId="LiveId" clId="{C7A6D634-FF2A-40C9-8BEB-97A024E7CC5C}" dt="2021-04-02T01:30:50.538" v="1365"/>
          <ac:inkMkLst>
            <pc:docMk/>
            <pc:sldMk cId="1633019338" sldId="285"/>
            <ac:inkMk id="23" creationId="{2F40009E-8500-4DC9-A0BF-96554028EE61}"/>
          </ac:inkMkLst>
        </pc:inkChg>
        <pc:inkChg chg="add del mod">
          <ac:chgData name="Josh Franco" userId="822d8fe80610f946" providerId="LiveId" clId="{C7A6D634-FF2A-40C9-8BEB-97A024E7CC5C}" dt="2021-04-02T01:30:50.540" v="1378"/>
          <ac:inkMkLst>
            <pc:docMk/>
            <pc:sldMk cId="1633019338" sldId="285"/>
            <ac:inkMk id="25" creationId="{A80A5604-FE71-40C0-B1E8-EA0D27F4D314}"/>
          </ac:inkMkLst>
        </pc:inkChg>
        <pc:inkChg chg="add del mod">
          <ac:chgData name="Josh Franco" userId="822d8fe80610f946" providerId="LiveId" clId="{C7A6D634-FF2A-40C9-8BEB-97A024E7CC5C}" dt="2021-04-02T01:30:50.541" v="1387"/>
          <ac:inkMkLst>
            <pc:docMk/>
            <pc:sldMk cId="1633019338" sldId="285"/>
            <ac:inkMk id="26" creationId="{1083B877-328A-4B71-8D33-B74DCFFF4800}"/>
          </ac:inkMkLst>
        </pc:inkChg>
        <pc:inkChg chg="add del mod">
          <ac:chgData name="Josh Franco" userId="822d8fe80610f946" providerId="LiveId" clId="{C7A6D634-FF2A-40C9-8BEB-97A024E7CC5C}" dt="2021-04-02T01:30:50.537" v="1358"/>
          <ac:inkMkLst>
            <pc:docMk/>
            <pc:sldMk cId="1633019338" sldId="285"/>
            <ac:inkMk id="27" creationId="{40E72913-806F-4AD1-B97D-610B46D5E9A0}"/>
          </ac:inkMkLst>
        </pc:inkChg>
        <pc:inkChg chg="add del mod">
          <ac:chgData name="Josh Franco" userId="822d8fe80610f946" providerId="LiveId" clId="{C7A6D634-FF2A-40C9-8BEB-97A024E7CC5C}" dt="2021-04-02T01:30:50.539" v="1371"/>
          <ac:inkMkLst>
            <pc:docMk/>
            <pc:sldMk cId="1633019338" sldId="285"/>
            <ac:inkMk id="28" creationId="{01623BF5-D309-4D4A-8A78-7777F57D900D}"/>
          </ac:inkMkLst>
        </pc:inkChg>
        <pc:inkChg chg="add del mod">
          <ac:chgData name="Josh Franco" userId="822d8fe80610f946" providerId="LiveId" clId="{C7A6D634-FF2A-40C9-8BEB-97A024E7CC5C}" dt="2021-04-02T01:30:50.543" v="1398"/>
          <ac:inkMkLst>
            <pc:docMk/>
            <pc:sldMk cId="1633019338" sldId="285"/>
            <ac:inkMk id="29" creationId="{A426E88A-56AC-4666-A616-AF9A342E653C}"/>
          </ac:inkMkLst>
        </pc:inkChg>
        <pc:inkChg chg="add del mod">
          <ac:chgData name="Josh Franco" userId="822d8fe80610f946" providerId="LiveId" clId="{C7A6D634-FF2A-40C9-8BEB-97A024E7CC5C}" dt="2021-04-02T01:30:50.539" v="1367"/>
          <ac:inkMkLst>
            <pc:docMk/>
            <pc:sldMk cId="1633019338" sldId="285"/>
            <ac:inkMk id="30" creationId="{9478FE22-DA7E-4225-9D64-96FA02378621}"/>
          </ac:inkMkLst>
        </pc:inkChg>
        <pc:inkChg chg="add del mod">
          <ac:chgData name="Josh Franco" userId="822d8fe80610f946" providerId="LiveId" clId="{C7A6D634-FF2A-40C9-8BEB-97A024E7CC5C}" dt="2021-04-02T01:30:50.538" v="1364"/>
          <ac:inkMkLst>
            <pc:docMk/>
            <pc:sldMk cId="1633019338" sldId="285"/>
            <ac:inkMk id="31" creationId="{160A5B99-830D-4FC8-B251-7CC99445CCA5}"/>
          </ac:inkMkLst>
        </pc:inkChg>
        <pc:inkChg chg="add del mod">
          <ac:chgData name="Josh Franco" userId="822d8fe80610f946" providerId="LiveId" clId="{C7A6D634-FF2A-40C9-8BEB-97A024E7CC5C}" dt="2021-04-02T01:30:50.537" v="1357"/>
          <ac:inkMkLst>
            <pc:docMk/>
            <pc:sldMk cId="1633019338" sldId="285"/>
            <ac:inkMk id="32" creationId="{14735FA5-8997-4D96-972C-07FAB4C5397D}"/>
          </ac:inkMkLst>
        </pc:inkChg>
        <pc:inkChg chg="add del mod">
          <ac:chgData name="Josh Franco" userId="822d8fe80610f946" providerId="LiveId" clId="{C7A6D634-FF2A-40C9-8BEB-97A024E7CC5C}" dt="2021-04-02T01:30:50.536" v="1354"/>
          <ac:inkMkLst>
            <pc:docMk/>
            <pc:sldMk cId="1633019338" sldId="285"/>
            <ac:inkMk id="33" creationId="{3322A196-A8F3-421D-9D58-C472B0CF04B7}"/>
          </ac:inkMkLst>
        </pc:inkChg>
        <pc:inkChg chg="add del mod">
          <ac:chgData name="Josh Franco" userId="822d8fe80610f946" providerId="LiveId" clId="{C7A6D634-FF2A-40C9-8BEB-97A024E7CC5C}" dt="2021-04-02T01:30:50.541" v="1385"/>
          <ac:inkMkLst>
            <pc:docMk/>
            <pc:sldMk cId="1633019338" sldId="285"/>
            <ac:inkMk id="34" creationId="{C8FE11A9-C6A2-448E-BA0D-3B9C9EDAB4C1}"/>
          </ac:inkMkLst>
        </pc:inkChg>
        <pc:inkChg chg="add del mod">
          <ac:chgData name="Josh Franco" userId="822d8fe80610f946" providerId="LiveId" clId="{C7A6D634-FF2A-40C9-8BEB-97A024E7CC5C}" dt="2021-04-02T01:30:50.540" v="1375"/>
          <ac:inkMkLst>
            <pc:docMk/>
            <pc:sldMk cId="1633019338" sldId="285"/>
            <ac:inkMk id="35" creationId="{CD83A694-B5A7-426F-AFD1-244166A125FC}"/>
          </ac:inkMkLst>
        </pc:inkChg>
        <pc:inkChg chg="del mod">
          <ac:chgData name="Josh Franco" userId="822d8fe80610f946" providerId="LiveId" clId="{C7A6D634-FF2A-40C9-8BEB-97A024E7CC5C}" dt="2021-02-10T03:53:39.586" v="70"/>
          <ac:inkMkLst>
            <pc:docMk/>
            <pc:sldMk cId="1633019338" sldId="285"/>
            <ac:inkMk id="36" creationId="{1258020A-7277-43F3-A4A0-67E747CED014}"/>
          </ac:inkMkLst>
        </pc:inkChg>
        <pc:inkChg chg="del mod">
          <ac:chgData name="Josh Franco" userId="822d8fe80610f946" providerId="LiveId" clId="{C7A6D634-FF2A-40C9-8BEB-97A024E7CC5C}" dt="2021-02-10T03:53:39.582" v="37"/>
          <ac:inkMkLst>
            <pc:docMk/>
            <pc:sldMk cId="1633019338" sldId="285"/>
            <ac:inkMk id="37" creationId="{E4E4963E-935F-4CF9-B4C0-35F7E11E5FF7}"/>
          </ac:inkMkLst>
        </pc:inkChg>
        <pc:inkChg chg="del">
          <ac:chgData name="Josh Franco" userId="822d8fe80610f946" providerId="LiveId" clId="{C7A6D634-FF2A-40C9-8BEB-97A024E7CC5C}" dt="2021-02-10T03:53:39.580" v="23"/>
          <ac:inkMkLst>
            <pc:docMk/>
            <pc:sldMk cId="1633019338" sldId="285"/>
            <ac:inkMk id="38" creationId="{D1358F2E-98D7-438C-BDA4-A7416B028F1A}"/>
          </ac:inkMkLst>
        </pc:inkChg>
        <pc:inkChg chg="del">
          <ac:chgData name="Josh Franco" userId="822d8fe80610f946" providerId="LiveId" clId="{C7A6D634-FF2A-40C9-8BEB-97A024E7CC5C}" dt="2021-02-10T03:53:39.582" v="33"/>
          <ac:inkMkLst>
            <pc:docMk/>
            <pc:sldMk cId="1633019338" sldId="285"/>
            <ac:inkMk id="40" creationId="{4F3B6531-1D98-4098-9655-7FCC540DE7E0}"/>
          </ac:inkMkLst>
        </pc:inkChg>
        <pc:inkChg chg="del">
          <ac:chgData name="Josh Franco" userId="822d8fe80610f946" providerId="LiveId" clId="{C7A6D634-FF2A-40C9-8BEB-97A024E7CC5C}" dt="2021-02-10T03:53:39.583" v="47"/>
          <ac:inkMkLst>
            <pc:docMk/>
            <pc:sldMk cId="1633019338" sldId="285"/>
            <ac:inkMk id="41" creationId="{BA482771-38BF-4D03-9457-C58CEF21B82A}"/>
          </ac:inkMkLst>
        </pc:inkChg>
        <pc:inkChg chg="del mod">
          <ac:chgData name="Josh Franco" userId="822d8fe80610f946" providerId="LiveId" clId="{C7A6D634-FF2A-40C9-8BEB-97A024E7CC5C}" dt="2021-02-10T03:53:41.165" v="77"/>
          <ac:inkMkLst>
            <pc:docMk/>
            <pc:sldMk cId="1633019338" sldId="285"/>
            <ac:inkMk id="42" creationId="{D7509211-655F-4FD5-BA3E-89C98B0498DB}"/>
          </ac:inkMkLst>
        </pc:inkChg>
        <pc:inkChg chg="del">
          <ac:chgData name="Josh Franco" userId="822d8fe80610f946" providerId="LiveId" clId="{C7A6D634-FF2A-40C9-8BEB-97A024E7CC5C}" dt="2021-02-10T03:53:39.585" v="65"/>
          <ac:inkMkLst>
            <pc:docMk/>
            <pc:sldMk cId="1633019338" sldId="285"/>
            <ac:inkMk id="44" creationId="{3A6D242B-1561-4698-AB47-F75FC69F88E3}"/>
          </ac:inkMkLst>
        </pc:inkChg>
        <pc:inkChg chg="del">
          <ac:chgData name="Josh Franco" userId="822d8fe80610f946" providerId="LiveId" clId="{C7A6D634-FF2A-40C9-8BEB-97A024E7CC5C}" dt="2021-02-10T03:53:39.584" v="56"/>
          <ac:inkMkLst>
            <pc:docMk/>
            <pc:sldMk cId="1633019338" sldId="285"/>
            <ac:inkMk id="45" creationId="{3FAB65F1-A7EC-47AC-93B8-916BF4139760}"/>
          </ac:inkMkLst>
        </pc:inkChg>
        <pc:inkChg chg="del">
          <ac:chgData name="Josh Franco" userId="822d8fe80610f946" providerId="LiveId" clId="{C7A6D634-FF2A-40C9-8BEB-97A024E7CC5C}" dt="2021-02-10T03:53:39.585" v="63"/>
          <ac:inkMkLst>
            <pc:docMk/>
            <pc:sldMk cId="1633019338" sldId="285"/>
            <ac:inkMk id="46" creationId="{01755B48-FEA8-4CDD-AED1-98B218BFE2F4}"/>
          </ac:inkMkLst>
        </pc:inkChg>
        <pc:inkChg chg="del">
          <ac:chgData name="Josh Franco" userId="822d8fe80610f946" providerId="LiveId" clId="{C7A6D634-FF2A-40C9-8BEB-97A024E7CC5C}" dt="2021-02-10T03:53:39.582" v="39"/>
          <ac:inkMkLst>
            <pc:docMk/>
            <pc:sldMk cId="1633019338" sldId="285"/>
            <ac:inkMk id="47" creationId="{9B1CB651-5983-4A4F-9B77-D18ED901469E}"/>
          </ac:inkMkLst>
        </pc:inkChg>
        <pc:inkChg chg="del">
          <ac:chgData name="Josh Franco" userId="822d8fe80610f946" providerId="LiveId" clId="{C7A6D634-FF2A-40C9-8BEB-97A024E7CC5C}" dt="2021-02-10T03:53:39.579" v="17"/>
          <ac:inkMkLst>
            <pc:docMk/>
            <pc:sldMk cId="1633019338" sldId="285"/>
            <ac:inkMk id="48" creationId="{633F584D-0A19-45F1-800D-0821F619887C}"/>
          </ac:inkMkLst>
        </pc:inkChg>
        <pc:inkChg chg="del">
          <ac:chgData name="Josh Franco" userId="822d8fe80610f946" providerId="LiveId" clId="{C7A6D634-FF2A-40C9-8BEB-97A024E7CC5C}" dt="2021-02-10T03:53:39.584" v="55"/>
          <ac:inkMkLst>
            <pc:docMk/>
            <pc:sldMk cId="1633019338" sldId="285"/>
            <ac:inkMk id="49" creationId="{07032283-104D-4ADB-A2F8-737449C751BA}"/>
          </ac:inkMkLst>
        </pc:inkChg>
        <pc:inkChg chg="del">
          <ac:chgData name="Josh Franco" userId="822d8fe80610f946" providerId="LiveId" clId="{C7A6D634-FF2A-40C9-8BEB-97A024E7CC5C}" dt="2021-02-10T03:53:39.581" v="32"/>
          <ac:inkMkLst>
            <pc:docMk/>
            <pc:sldMk cId="1633019338" sldId="285"/>
            <ac:inkMk id="50" creationId="{B31FE0BD-5ECD-4AC1-BCA4-3441DBBF74DB}"/>
          </ac:inkMkLst>
        </pc:inkChg>
        <pc:inkChg chg="del">
          <ac:chgData name="Josh Franco" userId="822d8fe80610f946" providerId="LiveId" clId="{C7A6D634-FF2A-40C9-8BEB-97A024E7CC5C}" dt="2021-02-10T03:53:39.586" v="67"/>
          <ac:inkMkLst>
            <pc:docMk/>
            <pc:sldMk cId="1633019338" sldId="285"/>
            <ac:inkMk id="51" creationId="{400948B9-45D5-4075-909E-5BA1D4C13360}"/>
          </ac:inkMkLst>
        </pc:inkChg>
        <pc:inkChg chg="del">
          <ac:chgData name="Josh Franco" userId="822d8fe80610f946" providerId="LiveId" clId="{C7A6D634-FF2A-40C9-8BEB-97A024E7CC5C}" dt="2021-02-10T03:53:39.583" v="45"/>
          <ac:inkMkLst>
            <pc:docMk/>
            <pc:sldMk cId="1633019338" sldId="285"/>
            <ac:inkMk id="52" creationId="{82B32EE1-9484-47EC-ADAA-B4EC5B6B9328}"/>
          </ac:inkMkLst>
        </pc:inkChg>
        <pc:inkChg chg="del mod">
          <ac:chgData name="Josh Franco" userId="822d8fe80610f946" providerId="LiveId" clId="{C7A6D634-FF2A-40C9-8BEB-97A024E7CC5C}" dt="2021-02-10T03:53:39.581" v="28"/>
          <ac:inkMkLst>
            <pc:docMk/>
            <pc:sldMk cId="1633019338" sldId="285"/>
            <ac:inkMk id="53" creationId="{54FE4725-6D80-4727-BC6A-E92661E39298}"/>
          </ac:inkMkLst>
        </pc:inkChg>
        <pc:inkChg chg="del">
          <ac:chgData name="Josh Franco" userId="822d8fe80610f946" providerId="LiveId" clId="{C7A6D634-FF2A-40C9-8BEB-97A024E7CC5C}" dt="2021-02-10T03:53:39.579" v="15"/>
          <ac:inkMkLst>
            <pc:docMk/>
            <pc:sldMk cId="1633019338" sldId="285"/>
            <ac:inkMk id="54" creationId="{88DCB7C1-993E-4E47-857B-4BF2CBFC9052}"/>
          </ac:inkMkLst>
        </pc:inkChg>
        <pc:inkChg chg="del mod">
          <ac:chgData name="Josh Franco" userId="822d8fe80610f946" providerId="LiveId" clId="{C7A6D634-FF2A-40C9-8BEB-97A024E7CC5C}" dt="2021-02-10T03:53:39.584" v="50"/>
          <ac:inkMkLst>
            <pc:docMk/>
            <pc:sldMk cId="1633019338" sldId="285"/>
            <ac:inkMk id="55" creationId="{0D720E3F-7367-44D9-A063-098B13558554}"/>
          </ac:inkMkLst>
        </pc:inkChg>
        <pc:inkChg chg="del">
          <ac:chgData name="Josh Franco" userId="822d8fe80610f946" providerId="LiveId" clId="{C7A6D634-FF2A-40C9-8BEB-97A024E7CC5C}" dt="2021-02-10T03:53:39.586" v="69"/>
          <ac:inkMkLst>
            <pc:docMk/>
            <pc:sldMk cId="1633019338" sldId="285"/>
            <ac:inkMk id="57" creationId="{045B7F10-6102-4FC5-AFA5-9F4E97AA5E7E}"/>
          </ac:inkMkLst>
        </pc:inkChg>
        <pc:inkChg chg="del mod">
          <ac:chgData name="Josh Franco" userId="822d8fe80610f946" providerId="LiveId" clId="{C7A6D634-FF2A-40C9-8BEB-97A024E7CC5C}" dt="2021-02-10T03:53:39.586" v="73"/>
          <ac:inkMkLst>
            <pc:docMk/>
            <pc:sldMk cId="1633019338" sldId="285"/>
            <ac:inkMk id="58" creationId="{54861481-9D7E-4145-AEFE-B002D9C04A50}"/>
          </ac:inkMkLst>
        </pc:inkChg>
        <pc:inkChg chg="del">
          <ac:chgData name="Josh Franco" userId="822d8fe80610f946" providerId="LiveId" clId="{C7A6D634-FF2A-40C9-8BEB-97A024E7CC5C}" dt="2021-02-10T03:53:39.581" v="26"/>
          <ac:inkMkLst>
            <pc:docMk/>
            <pc:sldMk cId="1633019338" sldId="285"/>
            <ac:inkMk id="60" creationId="{9D421E03-1F97-415A-B9AD-23530F97F2CE}"/>
          </ac:inkMkLst>
        </pc:inkChg>
        <pc:inkChg chg="del">
          <ac:chgData name="Josh Franco" userId="822d8fe80610f946" providerId="LiveId" clId="{C7A6D634-FF2A-40C9-8BEB-97A024E7CC5C}" dt="2021-02-10T03:53:39.581" v="25"/>
          <ac:inkMkLst>
            <pc:docMk/>
            <pc:sldMk cId="1633019338" sldId="285"/>
            <ac:inkMk id="61" creationId="{C26E3F5A-9EE1-462A-89BA-737E414AD432}"/>
          </ac:inkMkLst>
        </pc:inkChg>
        <pc:inkChg chg="del mod">
          <ac:chgData name="Josh Franco" userId="822d8fe80610f946" providerId="LiveId" clId="{C7A6D634-FF2A-40C9-8BEB-97A024E7CC5C}" dt="2021-02-10T03:53:39.586" v="71"/>
          <ac:inkMkLst>
            <pc:docMk/>
            <pc:sldMk cId="1633019338" sldId="285"/>
            <ac:inkMk id="62" creationId="{601B63C1-6954-447B-9858-9908FF792895}"/>
          </ac:inkMkLst>
        </pc:inkChg>
        <pc:inkChg chg="del mod">
          <ac:chgData name="Josh Franco" userId="822d8fe80610f946" providerId="LiveId" clId="{C7A6D634-FF2A-40C9-8BEB-97A024E7CC5C}" dt="2021-02-10T03:53:39.584" v="48"/>
          <ac:inkMkLst>
            <pc:docMk/>
            <pc:sldMk cId="1633019338" sldId="285"/>
            <ac:inkMk id="63" creationId="{0C43906C-E726-489E-87EB-5004D8F6D6E3}"/>
          </ac:inkMkLst>
        </pc:inkChg>
        <pc:inkChg chg="del">
          <ac:chgData name="Josh Franco" userId="822d8fe80610f946" providerId="LiveId" clId="{C7A6D634-FF2A-40C9-8BEB-97A024E7CC5C}" dt="2021-02-10T03:53:39.580" v="22"/>
          <ac:inkMkLst>
            <pc:docMk/>
            <pc:sldMk cId="1633019338" sldId="285"/>
            <ac:inkMk id="64" creationId="{95AA5B16-39F2-4892-AF55-3C39E52446BB}"/>
          </ac:inkMkLst>
        </pc:inkChg>
        <pc:inkChg chg="del mod">
          <ac:chgData name="Josh Franco" userId="822d8fe80610f946" providerId="LiveId" clId="{C7A6D634-FF2A-40C9-8BEB-97A024E7CC5C}" dt="2021-02-10T03:53:39.583" v="46"/>
          <ac:inkMkLst>
            <pc:docMk/>
            <pc:sldMk cId="1633019338" sldId="285"/>
            <ac:inkMk id="66" creationId="{DC392632-5404-472D-B27A-0D39123F647D}"/>
          </ac:inkMkLst>
        </pc:inkChg>
        <pc:inkChg chg="del">
          <ac:chgData name="Josh Franco" userId="822d8fe80610f946" providerId="LiveId" clId="{C7A6D634-FF2A-40C9-8BEB-97A024E7CC5C}" dt="2021-02-10T03:53:39.580" v="20"/>
          <ac:inkMkLst>
            <pc:docMk/>
            <pc:sldMk cId="1633019338" sldId="285"/>
            <ac:inkMk id="67" creationId="{60D4B031-920B-4374-B865-BDC32134B414}"/>
          </ac:inkMkLst>
        </pc:inkChg>
        <pc:inkChg chg="del">
          <ac:chgData name="Josh Franco" userId="822d8fe80610f946" providerId="LiveId" clId="{C7A6D634-FF2A-40C9-8BEB-97A024E7CC5C}" dt="2021-02-10T03:53:39.584" v="54"/>
          <ac:inkMkLst>
            <pc:docMk/>
            <pc:sldMk cId="1633019338" sldId="285"/>
            <ac:inkMk id="69" creationId="{E255A857-10C4-420E-86BF-CFA17BCD9F30}"/>
          </ac:inkMkLst>
        </pc:inkChg>
        <pc:inkChg chg="del">
          <ac:chgData name="Josh Franco" userId="822d8fe80610f946" providerId="LiveId" clId="{C7A6D634-FF2A-40C9-8BEB-97A024E7CC5C}" dt="2021-02-10T03:53:39.583" v="43"/>
          <ac:inkMkLst>
            <pc:docMk/>
            <pc:sldMk cId="1633019338" sldId="285"/>
            <ac:inkMk id="70" creationId="{408EEAA2-6DCA-4F9D-AB97-E2B09969850D}"/>
          </ac:inkMkLst>
        </pc:inkChg>
        <pc:inkChg chg="del">
          <ac:chgData name="Josh Franco" userId="822d8fe80610f946" providerId="LiveId" clId="{C7A6D634-FF2A-40C9-8BEB-97A024E7CC5C}" dt="2021-02-10T03:53:39.580" v="21"/>
          <ac:inkMkLst>
            <pc:docMk/>
            <pc:sldMk cId="1633019338" sldId="285"/>
            <ac:inkMk id="71" creationId="{4F105C57-DB0D-41E3-9946-07E7A6128791}"/>
          </ac:inkMkLst>
        </pc:inkChg>
        <pc:inkChg chg="del">
          <ac:chgData name="Josh Franco" userId="822d8fe80610f946" providerId="LiveId" clId="{C7A6D634-FF2A-40C9-8BEB-97A024E7CC5C}" dt="2021-02-10T03:53:39.584" v="49"/>
          <ac:inkMkLst>
            <pc:docMk/>
            <pc:sldMk cId="1633019338" sldId="285"/>
            <ac:inkMk id="72" creationId="{145ADE26-7243-4BF3-8EAA-0CD3CF5FCC0C}"/>
          </ac:inkMkLst>
        </pc:inkChg>
        <pc:inkChg chg="del">
          <ac:chgData name="Josh Franco" userId="822d8fe80610f946" providerId="LiveId" clId="{C7A6D634-FF2A-40C9-8BEB-97A024E7CC5C}" dt="2021-02-10T03:53:39.581" v="29"/>
          <ac:inkMkLst>
            <pc:docMk/>
            <pc:sldMk cId="1633019338" sldId="285"/>
            <ac:inkMk id="73" creationId="{883B1F77-24E3-4FF5-80B5-F4BC53595A06}"/>
          </ac:inkMkLst>
        </pc:inkChg>
        <pc:inkChg chg="del">
          <ac:chgData name="Josh Franco" userId="822d8fe80610f946" providerId="LiveId" clId="{C7A6D634-FF2A-40C9-8BEB-97A024E7CC5C}" dt="2021-02-10T03:53:39.581" v="30"/>
          <ac:inkMkLst>
            <pc:docMk/>
            <pc:sldMk cId="1633019338" sldId="285"/>
            <ac:inkMk id="74" creationId="{B774ADD1-C408-4CD1-BEB0-75E1C06062CC}"/>
          </ac:inkMkLst>
        </pc:inkChg>
        <pc:inkChg chg="del">
          <ac:chgData name="Josh Franco" userId="822d8fe80610f946" providerId="LiveId" clId="{C7A6D634-FF2A-40C9-8BEB-97A024E7CC5C}" dt="2021-02-10T03:53:39.585" v="62"/>
          <ac:inkMkLst>
            <pc:docMk/>
            <pc:sldMk cId="1633019338" sldId="285"/>
            <ac:inkMk id="75" creationId="{F3CCD879-48BD-44BE-B3EE-336EBC8F8410}"/>
          </ac:inkMkLst>
        </pc:inkChg>
        <pc:inkChg chg="del">
          <ac:chgData name="Josh Franco" userId="822d8fe80610f946" providerId="LiveId" clId="{C7A6D634-FF2A-40C9-8BEB-97A024E7CC5C}" dt="2021-02-10T03:53:39.587" v="75"/>
          <ac:inkMkLst>
            <pc:docMk/>
            <pc:sldMk cId="1633019338" sldId="285"/>
            <ac:inkMk id="76" creationId="{A638FA09-7062-4923-8DFD-F18B6013C4B8}"/>
          </ac:inkMkLst>
        </pc:inkChg>
        <pc:inkChg chg="del">
          <ac:chgData name="Josh Franco" userId="822d8fe80610f946" providerId="LiveId" clId="{C7A6D634-FF2A-40C9-8BEB-97A024E7CC5C}" dt="2021-02-10T03:53:39.585" v="60"/>
          <ac:inkMkLst>
            <pc:docMk/>
            <pc:sldMk cId="1633019338" sldId="285"/>
            <ac:inkMk id="77" creationId="{73187806-2A37-40CE-B588-19754B3BC30C}"/>
          </ac:inkMkLst>
        </pc:inkChg>
        <pc:inkChg chg="del">
          <ac:chgData name="Josh Franco" userId="822d8fe80610f946" providerId="LiveId" clId="{C7A6D634-FF2A-40C9-8BEB-97A024E7CC5C}" dt="2021-02-10T03:53:39.584" v="51"/>
          <ac:inkMkLst>
            <pc:docMk/>
            <pc:sldMk cId="1633019338" sldId="285"/>
            <ac:inkMk id="78" creationId="{898D5C8A-0C73-471F-8B5C-33013998E05F}"/>
          </ac:inkMkLst>
        </pc:inkChg>
        <pc:inkChg chg="del">
          <ac:chgData name="Josh Franco" userId="822d8fe80610f946" providerId="LiveId" clId="{C7A6D634-FF2A-40C9-8BEB-97A024E7CC5C}" dt="2021-04-02T01:30:51.998" v="1400"/>
          <ac:inkMkLst>
            <pc:docMk/>
            <pc:sldMk cId="1633019338" sldId="285"/>
            <ac:inkMk id="79" creationId="{57DF4559-14DE-4855-9530-3C3BF7194871}"/>
          </ac:inkMkLst>
        </pc:inkChg>
        <pc:inkChg chg="del mod">
          <ac:chgData name="Josh Franco" userId="822d8fe80610f946" providerId="LiveId" clId="{C7A6D634-FF2A-40C9-8BEB-97A024E7CC5C}" dt="2021-02-10T03:53:39.582" v="38"/>
          <ac:inkMkLst>
            <pc:docMk/>
            <pc:sldMk cId="1633019338" sldId="285"/>
            <ac:inkMk id="80" creationId="{0C764BF5-270C-4172-83D7-5241B4852519}"/>
          </ac:inkMkLst>
        </pc:inkChg>
        <pc:inkChg chg="del">
          <ac:chgData name="Josh Franco" userId="822d8fe80610f946" providerId="LiveId" clId="{C7A6D634-FF2A-40C9-8BEB-97A024E7CC5C}" dt="2021-02-10T03:53:39.582" v="36"/>
          <ac:inkMkLst>
            <pc:docMk/>
            <pc:sldMk cId="1633019338" sldId="285"/>
            <ac:inkMk id="81" creationId="{3528FB82-1220-48A1-A496-19F5512749A6}"/>
          </ac:inkMkLst>
        </pc:inkChg>
        <pc:inkChg chg="del">
          <ac:chgData name="Josh Franco" userId="822d8fe80610f946" providerId="LiveId" clId="{C7A6D634-FF2A-40C9-8BEB-97A024E7CC5C}" dt="2021-02-10T03:53:39.579" v="14"/>
          <ac:inkMkLst>
            <pc:docMk/>
            <pc:sldMk cId="1633019338" sldId="285"/>
            <ac:inkMk id="83" creationId="{9CF03C76-59AF-407D-B655-DE34079ACD04}"/>
          </ac:inkMkLst>
        </pc:inkChg>
        <pc:inkChg chg="del mod">
          <ac:chgData name="Josh Franco" userId="822d8fe80610f946" providerId="LiveId" clId="{C7A6D634-FF2A-40C9-8BEB-97A024E7CC5C}" dt="2021-02-10T03:53:39.585" v="58"/>
          <ac:inkMkLst>
            <pc:docMk/>
            <pc:sldMk cId="1633019338" sldId="285"/>
            <ac:inkMk id="84" creationId="{2C045AFD-0748-4917-BCB1-778BC5EB8F1D}"/>
          </ac:inkMkLst>
        </pc:inkChg>
        <pc:inkChg chg="del mod">
          <ac:chgData name="Josh Franco" userId="822d8fe80610f946" providerId="LiveId" clId="{C7A6D634-FF2A-40C9-8BEB-97A024E7CC5C}" dt="2021-02-10T03:53:39.585" v="59"/>
          <ac:inkMkLst>
            <pc:docMk/>
            <pc:sldMk cId="1633019338" sldId="285"/>
            <ac:inkMk id="85" creationId="{DB09B2B0-920D-4B01-B3AC-09278A5A5F3F}"/>
          </ac:inkMkLst>
        </pc:inkChg>
        <pc:inkChg chg="del mod">
          <ac:chgData name="Josh Franco" userId="822d8fe80610f946" providerId="LiveId" clId="{C7A6D634-FF2A-40C9-8BEB-97A024E7CC5C}" dt="2021-02-10T03:53:39.583" v="42"/>
          <ac:inkMkLst>
            <pc:docMk/>
            <pc:sldMk cId="1633019338" sldId="285"/>
            <ac:inkMk id="86" creationId="{91B1E911-FD65-4E80-91EC-B5B8843781DD}"/>
          </ac:inkMkLst>
        </pc:inkChg>
        <pc:inkChg chg="del">
          <ac:chgData name="Josh Franco" userId="822d8fe80610f946" providerId="LiveId" clId="{C7A6D634-FF2A-40C9-8BEB-97A024E7CC5C}" dt="2021-02-10T03:53:39.582" v="35"/>
          <ac:inkMkLst>
            <pc:docMk/>
            <pc:sldMk cId="1633019338" sldId="285"/>
            <ac:inkMk id="87" creationId="{240157BE-9D87-4D46-8DEC-69C33B8E7705}"/>
          </ac:inkMkLst>
        </pc:inkChg>
        <pc:inkChg chg="del mod">
          <ac:chgData name="Josh Franco" userId="822d8fe80610f946" providerId="LiveId" clId="{C7A6D634-FF2A-40C9-8BEB-97A024E7CC5C}" dt="2021-02-10T03:53:39.585" v="61"/>
          <ac:inkMkLst>
            <pc:docMk/>
            <pc:sldMk cId="1633019338" sldId="285"/>
            <ac:inkMk id="88" creationId="{534A5777-E33D-45F4-95BC-A8EF2B7FEC8C}"/>
          </ac:inkMkLst>
        </pc:inkChg>
        <pc:inkChg chg="del mod">
          <ac:chgData name="Josh Franco" userId="822d8fe80610f946" providerId="LiveId" clId="{C7A6D634-FF2A-40C9-8BEB-97A024E7CC5C}" dt="2021-02-10T03:53:39.583" v="44"/>
          <ac:inkMkLst>
            <pc:docMk/>
            <pc:sldMk cId="1633019338" sldId="285"/>
            <ac:inkMk id="91" creationId="{40F8BDC6-8B07-4925-8AEB-C22F0848C189}"/>
          </ac:inkMkLst>
        </pc:inkChg>
        <pc:inkChg chg="del mod">
          <ac:chgData name="Josh Franco" userId="822d8fe80610f946" providerId="LiveId" clId="{C7A6D634-FF2A-40C9-8BEB-97A024E7CC5C}" dt="2021-02-10T03:53:39.586" v="66"/>
          <ac:inkMkLst>
            <pc:docMk/>
            <pc:sldMk cId="1633019338" sldId="285"/>
            <ac:inkMk id="92" creationId="{D4438E78-8AC6-4649-89B3-E75FD9B660E0}"/>
          </ac:inkMkLst>
        </pc:inkChg>
        <pc:inkChg chg="del">
          <ac:chgData name="Josh Franco" userId="822d8fe80610f946" providerId="LiveId" clId="{C7A6D634-FF2A-40C9-8BEB-97A024E7CC5C}" dt="2021-02-10T03:53:39.584" v="53"/>
          <ac:inkMkLst>
            <pc:docMk/>
            <pc:sldMk cId="1633019338" sldId="285"/>
            <ac:inkMk id="94" creationId="{7D95CD71-1F71-4ABC-8F4F-3A07C517D106}"/>
          </ac:inkMkLst>
        </pc:inkChg>
        <pc:inkChg chg="add del mod">
          <ac:chgData name="Josh Franco" userId="822d8fe80610f946" providerId="LiveId" clId="{C7A6D634-FF2A-40C9-8BEB-97A024E7CC5C}" dt="2021-04-02T01:30:50.540" v="1376"/>
          <ac:inkMkLst>
            <pc:docMk/>
            <pc:sldMk cId="1633019338" sldId="285"/>
            <ac:inkMk id="95" creationId="{6FBB809C-C13B-442D-BDAE-0382A9F805E9}"/>
          </ac:inkMkLst>
        </pc:inkChg>
        <pc:inkChg chg="del mod">
          <ac:chgData name="Josh Franco" userId="822d8fe80610f946" providerId="LiveId" clId="{C7A6D634-FF2A-40C9-8BEB-97A024E7CC5C}" dt="2021-02-10T03:53:39.581" v="27"/>
          <ac:inkMkLst>
            <pc:docMk/>
            <pc:sldMk cId="1633019338" sldId="285"/>
            <ac:inkMk id="96" creationId="{C1B9E4E2-CFCE-46A3-A48A-B193E1C30833}"/>
          </ac:inkMkLst>
        </pc:inkChg>
        <pc:inkChg chg="del mod">
          <ac:chgData name="Josh Franco" userId="822d8fe80610f946" providerId="LiveId" clId="{C7A6D634-FF2A-40C9-8BEB-97A024E7CC5C}" dt="2021-02-10T03:53:39.580" v="24"/>
          <ac:inkMkLst>
            <pc:docMk/>
            <pc:sldMk cId="1633019338" sldId="285"/>
            <ac:inkMk id="97" creationId="{3AB67D09-9C9C-4A33-99E6-FD2919220B09}"/>
          </ac:inkMkLst>
        </pc:inkChg>
        <pc:inkChg chg="del mod">
          <ac:chgData name="Josh Franco" userId="822d8fe80610f946" providerId="LiveId" clId="{C7A6D634-FF2A-40C9-8BEB-97A024E7CC5C}" dt="2021-04-02T01:31:53.632" v="1471" actId="478"/>
          <ac:inkMkLst>
            <pc:docMk/>
            <pc:sldMk cId="1633019338" sldId="285"/>
            <ac:inkMk id="98" creationId="{0BF7F7D9-2319-4221-815F-F348687DBCDC}"/>
          </ac:inkMkLst>
        </pc:inkChg>
        <pc:inkChg chg="del mod">
          <ac:chgData name="Josh Franco" userId="822d8fe80610f946" providerId="LiveId" clId="{C7A6D634-FF2A-40C9-8BEB-97A024E7CC5C}" dt="2021-02-10T03:53:39.582" v="34"/>
          <ac:inkMkLst>
            <pc:docMk/>
            <pc:sldMk cId="1633019338" sldId="285"/>
            <ac:inkMk id="99" creationId="{56BD6E4B-9A6A-4384-8761-B7E8E33B7FCE}"/>
          </ac:inkMkLst>
        </pc:inkChg>
        <pc:inkChg chg="del mod">
          <ac:chgData name="Josh Franco" userId="822d8fe80610f946" providerId="LiveId" clId="{C7A6D634-FF2A-40C9-8BEB-97A024E7CC5C}" dt="2021-02-10T03:53:39.581" v="31"/>
          <ac:inkMkLst>
            <pc:docMk/>
            <pc:sldMk cId="1633019338" sldId="285"/>
            <ac:inkMk id="100" creationId="{BE9AD8FE-B074-4B95-A766-9B2410D90D19}"/>
          </ac:inkMkLst>
        </pc:inkChg>
        <pc:inkChg chg="del mod">
          <ac:chgData name="Josh Franco" userId="822d8fe80610f946" providerId="LiveId" clId="{C7A6D634-FF2A-40C9-8BEB-97A024E7CC5C}" dt="2021-02-10T03:53:39.587" v="76"/>
          <ac:inkMkLst>
            <pc:docMk/>
            <pc:sldMk cId="1633019338" sldId="285"/>
            <ac:inkMk id="101" creationId="{8327811C-F08E-4D57-8E14-3578610B5FCA}"/>
          </ac:inkMkLst>
        </pc:inkChg>
        <pc:inkChg chg="del">
          <ac:chgData name="Josh Franco" userId="822d8fe80610f946" providerId="LiveId" clId="{C7A6D634-FF2A-40C9-8BEB-97A024E7CC5C}" dt="2021-02-10T03:53:39.579" v="16"/>
          <ac:inkMkLst>
            <pc:docMk/>
            <pc:sldMk cId="1633019338" sldId="285"/>
            <ac:inkMk id="102" creationId="{DAB34F73-5AC6-4240-996D-FE92CE85073D}"/>
          </ac:inkMkLst>
        </pc:inkChg>
        <pc:inkChg chg="del mod">
          <ac:chgData name="Josh Franco" userId="822d8fe80610f946" providerId="LiveId" clId="{C7A6D634-FF2A-40C9-8BEB-97A024E7CC5C}" dt="2021-02-10T03:53:39.586" v="68"/>
          <ac:inkMkLst>
            <pc:docMk/>
            <pc:sldMk cId="1633019338" sldId="285"/>
            <ac:inkMk id="103" creationId="{D501D4B9-3399-4B52-A1F5-9634B4614CB4}"/>
          </ac:inkMkLst>
        </pc:inkChg>
        <pc:inkChg chg="del mod">
          <ac:chgData name="Josh Franco" userId="822d8fe80610f946" providerId="LiveId" clId="{C7A6D634-FF2A-40C9-8BEB-97A024E7CC5C}" dt="2021-02-10T03:53:39.585" v="57"/>
          <ac:inkMkLst>
            <pc:docMk/>
            <pc:sldMk cId="1633019338" sldId="285"/>
            <ac:inkMk id="104" creationId="{48D01B6E-1D80-4C76-849E-FA97763A8E92}"/>
          </ac:inkMkLst>
        </pc:inkChg>
        <pc:inkChg chg="del mod">
          <ac:chgData name="Josh Franco" userId="822d8fe80610f946" providerId="LiveId" clId="{C7A6D634-FF2A-40C9-8BEB-97A024E7CC5C}" dt="2021-02-10T03:53:39.583" v="40"/>
          <ac:inkMkLst>
            <pc:docMk/>
            <pc:sldMk cId="1633019338" sldId="285"/>
            <ac:inkMk id="105" creationId="{B099FA88-0CEF-4C76-A1BF-7697E2936F0E}"/>
          </ac:inkMkLst>
        </pc:inkChg>
        <pc:inkChg chg="del">
          <ac:chgData name="Josh Franco" userId="822d8fe80610f946" providerId="LiveId" clId="{C7A6D634-FF2A-40C9-8BEB-97A024E7CC5C}" dt="2021-02-10T03:53:39.585" v="64"/>
          <ac:inkMkLst>
            <pc:docMk/>
            <pc:sldMk cId="1633019338" sldId="285"/>
            <ac:inkMk id="107" creationId="{3F021A99-91E3-42DE-8189-F53AED5605F7}"/>
          </ac:inkMkLst>
        </pc:inkChg>
        <pc:inkChg chg="del">
          <ac:chgData name="Josh Franco" userId="822d8fe80610f946" providerId="LiveId" clId="{C7A6D634-FF2A-40C9-8BEB-97A024E7CC5C}" dt="2021-02-10T03:53:39.583" v="41"/>
          <ac:inkMkLst>
            <pc:docMk/>
            <pc:sldMk cId="1633019338" sldId="285"/>
            <ac:inkMk id="108" creationId="{358C11BD-BB8A-478A-AF6D-BCC6BDB0768D}"/>
          </ac:inkMkLst>
        </pc:inkChg>
        <pc:inkChg chg="add del mod">
          <ac:chgData name="Josh Franco" userId="822d8fe80610f946" providerId="LiveId" clId="{C7A6D634-FF2A-40C9-8BEB-97A024E7CC5C}" dt="2021-04-02T01:30:50.537" v="1355"/>
          <ac:inkMkLst>
            <pc:docMk/>
            <pc:sldMk cId="1633019338" sldId="285"/>
            <ac:inkMk id="109" creationId="{C5B7814A-CFC0-403B-AA2A-84A94D493FD2}"/>
          </ac:inkMkLst>
        </pc:inkChg>
        <pc:inkChg chg="add del">
          <ac:chgData name="Josh Franco" userId="822d8fe80610f946" providerId="LiveId" clId="{C7A6D634-FF2A-40C9-8BEB-97A024E7CC5C}" dt="2021-04-02T01:30:50.542" v="1394"/>
          <ac:inkMkLst>
            <pc:docMk/>
            <pc:sldMk cId="1633019338" sldId="285"/>
            <ac:inkMk id="111" creationId="{CFC91DA5-AA9E-4F58-B205-2FF676472FFD}"/>
          </ac:inkMkLst>
        </pc:inkChg>
        <pc:inkChg chg="add del mod">
          <ac:chgData name="Josh Franco" userId="822d8fe80610f946" providerId="LiveId" clId="{C7A6D634-FF2A-40C9-8BEB-97A024E7CC5C}" dt="2021-04-02T01:30:50.539" v="1369"/>
          <ac:inkMkLst>
            <pc:docMk/>
            <pc:sldMk cId="1633019338" sldId="285"/>
            <ac:inkMk id="112" creationId="{C783C0DB-45ED-4DAC-B559-0AD5AC58598C}"/>
          </ac:inkMkLst>
        </pc:inkChg>
        <pc:inkChg chg="add del mod">
          <ac:chgData name="Josh Franco" userId="822d8fe80610f946" providerId="LiveId" clId="{C7A6D634-FF2A-40C9-8BEB-97A024E7CC5C}" dt="2021-04-02T01:30:50.538" v="1362"/>
          <ac:inkMkLst>
            <pc:docMk/>
            <pc:sldMk cId="1633019338" sldId="285"/>
            <ac:inkMk id="113" creationId="{2D34B207-4539-476B-B94A-B4ED625E5559}"/>
          </ac:inkMkLst>
        </pc:inkChg>
        <pc:inkChg chg="add del mod">
          <ac:chgData name="Josh Franco" userId="822d8fe80610f946" providerId="LiveId" clId="{C7A6D634-FF2A-40C9-8BEB-97A024E7CC5C}" dt="2021-04-02T01:30:50.538" v="1361"/>
          <ac:inkMkLst>
            <pc:docMk/>
            <pc:sldMk cId="1633019338" sldId="285"/>
            <ac:inkMk id="114" creationId="{2CC3DAAB-B24D-4095-BF69-BC6EB885BF97}"/>
          </ac:inkMkLst>
        </pc:inkChg>
        <pc:inkChg chg="add del mod">
          <ac:chgData name="Josh Franco" userId="822d8fe80610f946" providerId="LiveId" clId="{C7A6D634-FF2A-40C9-8BEB-97A024E7CC5C}" dt="2021-04-02T01:30:50.541" v="1386"/>
          <ac:inkMkLst>
            <pc:docMk/>
            <pc:sldMk cId="1633019338" sldId="285"/>
            <ac:inkMk id="115" creationId="{8425EEBC-6D3D-41CE-AA3A-8E24AB319231}"/>
          </ac:inkMkLst>
        </pc:inkChg>
        <pc:inkChg chg="add del mod">
          <ac:chgData name="Josh Franco" userId="822d8fe80610f946" providerId="LiveId" clId="{C7A6D634-FF2A-40C9-8BEB-97A024E7CC5C}" dt="2021-04-02T01:30:50.539" v="1366"/>
          <ac:inkMkLst>
            <pc:docMk/>
            <pc:sldMk cId="1633019338" sldId="285"/>
            <ac:inkMk id="116" creationId="{F8721EED-2423-4581-AF92-70AD4D2172B8}"/>
          </ac:inkMkLst>
        </pc:inkChg>
        <pc:inkChg chg="add del">
          <ac:chgData name="Josh Franco" userId="822d8fe80610f946" providerId="LiveId" clId="{C7A6D634-FF2A-40C9-8BEB-97A024E7CC5C}" dt="2021-04-02T01:30:50.539" v="1368"/>
          <ac:inkMkLst>
            <pc:docMk/>
            <pc:sldMk cId="1633019338" sldId="285"/>
            <ac:inkMk id="118" creationId="{D6642572-98E6-4084-92E1-476B791E6EA6}"/>
          </ac:inkMkLst>
        </pc:inkChg>
        <pc:inkChg chg="add del">
          <ac:chgData name="Josh Franco" userId="822d8fe80610f946" providerId="LiveId" clId="{C7A6D634-FF2A-40C9-8BEB-97A024E7CC5C}" dt="2021-04-02T01:30:50.541" v="1383"/>
          <ac:inkMkLst>
            <pc:docMk/>
            <pc:sldMk cId="1633019338" sldId="285"/>
            <ac:inkMk id="119" creationId="{53F5F384-AAFE-4C59-968A-7E7D8FAB199D}"/>
          </ac:inkMkLst>
        </pc:inkChg>
        <pc:inkChg chg="add del mod">
          <ac:chgData name="Josh Franco" userId="822d8fe80610f946" providerId="LiveId" clId="{C7A6D634-FF2A-40C9-8BEB-97A024E7CC5C}" dt="2021-04-02T01:30:50.541" v="1384"/>
          <ac:inkMkLst>
            <pc:docMk/>
            <pc:sldMk cId="1633019338" sldId="285"/>
            <ac:inkMk id="120" creationId="{C98B07FA-FBA9-4E66-BDF9-C077096A91D2}"/>
          </ac:inkMkLst>
        </pc:inkChg>
        <pc:inkChg chg="add del mod">
          <ac:chgData name="Josh Franco" userId="822d8fe80610f946" providerId="LiveId" clId="{C7A6D634-FF2A-40C9-8BEB-97A024E7CC5C}" dt="2021-04-02T01:30:50.538" v="1363"/>
          <ac:inkMkLst>
            <pc:docMk/>
            <pc:sldMk cId="1633019338" sldId="285"/>
            <ac:inkMk id="121" creationId="{4867C82C-8F14-4F7F-812B-5021503822DA}"/>
          </ac:inkMkLst>
        </pc:inkChg>
        <pc:inkChg chg="add del mod">
          <ac:chgData name="Josh Franco" userId="822d8fe80610f946" providerId="LiveId" clId="{C7A6D634-FF2A-40C9-8BEB-97A024E7CC5C}" dt="2021-04-02T01:30:50.538" v="1360"/>
          <ac:inkMkLst>
            <pc:docMk/>
            <pc:sldMk cId="1633019338" sldId="285"/>
            <ac:inkMk id="123" creationId="{DDCD2A12-4578-447A-B81E-5F397369BAD0}"/>
          </ac:inkMkLst>
        </pc:inkChg>
        <pc:inkChg chg="add del mod">
          <ac:chgData name="Josh Franco" userId="822d8fe80610f946" providerId="LiveId" clId="{C7A6D634-FF2A-40C9-8BEB-97A024E7CC5C}" dt="2021-04-02T01:30:50.542" v="1388"/>
          <ac:inkMkLst>
            <pc:docMk/>
            <pc:sldMk cId="1633019338" sldId="285"/>
            <ac:inkMk id="124" creationId="{DAC3C740-8FD6-4C7C-9E23-9AAEEF5DAEBD}"/>
          </ac:inkMkLst>
        </pc:inkChg>
        <pc:inkChg chg="add del mod">
          <ac:chgData name="Josh Franco" userId="822d8fe80610f946" providerId="LiveId" clId="{C7A6D634-FF2A-40C9-8BEB-97A024E7CC5C}" dt="2021-04-02T01:30:50.541" v="1381"/>
          <ac:inkMkLst>
            <pc:docMk/>
            <pc:sldMk cId="1633019338" sldId="285"/>
            <ac:inkMk id="125" creationId="{66D6CDEA-11E2-4B16-B633-F370BB7813CA}"/>
          </ac:inkMkLst>
        </pc:inkChg>
        <pc:inkChg chg="add del mod">
          <ac:chgData name="Josh Franco" userId="822d8fe80610f946" providerId="LiveId" clId="{C7A6D634-FF2A-40C9-8BEB-97A024E7CC5C}" dt="2021-04-02T01:30:50.543" v="1399"/>
          <ac:inkMkLst>
            <pc:docMk/>
            <pc:sldMk cId="1633019338" sldId="285"/>
            <ac:inkMk id="126" creationId="{B85308A3-8E95-4D46-A7CF-42B6E02133DC}"/>
          </ac:inkMkLst>
        </pc:inkChg>
        <pc:inkChg chg="add del mod">
          <ac:chgData name="Josh Franco" userId="822d8fe80610f946" providerId="LiveId" clId="{C7A6D634-FF2A-40C9-8BEB-97A024E7CC5C}" dt="2021-04-02T01:30:50.538" v="1359"/>
          <ac:inkMkLst>
            <pc:docMk/>
            <pc:sldMk cId="1633019338" sldId="285"/>
            <ac:inkMk id="128" creationId="{3D376B08-3973-488E-A677-7455577773A3}"/>
          </ac:inkMkLst>
        </pc:inkChg>
        <pc:inkChg chg="add del mod">
          <ac:chgData name="Josh Franco" userId="822d8fe80610f946" providerId="LiveId" clId="{C7A6D634-FF2A-40C9-8BEB-97A024E7CC5C}" dt="2021-04-02T01:30:50.543" v="1397"/>
          <ac:inkMkLst>
            <pc:docMk/>
            <pc:sldMk cId="1633019338" sldId="285"/>
            <ac:inkMk id="129" creationId="{BB11EB7F-91D0-4855-A8F9-FBED02BE65B5}"/>
          </ac:inkMkLst>
        </pc:inkChg>
        <pc:inkChg chg="add del mod">
          <ac:chgData name="Josh Franco" userId="822d8fe80610f946" providerId="LiveId" clId="{C7A6D634-FF2A-40C9-8BEB-97A024E7CC5C}" dt="2021-04-02T01:30:50.539" v="1372"/>
          <ac:inkMkLst>
            <pc:docMk/>
            <pc:sldMk cId="1633019338" sldId="285"/>
            <ac:inkMk id="130" creationId="{E25DBAC7-1760-4D65-8411-7158DD9EE44B}"/>
          </ac:inkMkLst>
        </pc:inkChg>
        <pc:inkChg chg="add del mod">
          <ac:chgData name="Josh Franco" userId="822d8fe80610f946" providerId="LiveId" clId="{C7A6D634-FF2A-40C9-8BEB-97A024E7CC5C}" dt="2021-04-02T01:30:50.537" v="1356"/>
          <ac:inkMkLst>
            <pc:docMk/>
            <pc:sldMk cId="1633019338" sldId="285"/>
            <ac:inkMk id="132" creationId="{B7F0DCCF-38C6-442C-988B-112069264350}"/>
          </ac:inkMkLst>
        </pc:inkChg>
        <pc:inkChg chg="add del mod">
          <ac:chgData name="Josh Franco" userId="822d8fe80610f946" providerId="LiveId" clId="{C7A6D634-FF2A-40C9-8BEB-97A024E7CC5C}" dt="2021-04-02T01:30:50.542" v="1392"/>
          <ac:inkMkLst>
            <pc:docMk/>
            <pc:sldMk cId="1633019338" sldId="285"/>
            <ac:inkMk id="133" creationId="{D9F4C75D-4FED-4CA2-B672-5ABC5C5DD95A}"/>
          </ac:inkMkLst>
        </pc:inkChg>
        <pc:inkChg chg="add del mod">
          <ac:chgData name="Josh Franco" userId="822d8fe80610f946" providerId="LiveId" clId="{C7A6D634-FF2A-40C9-8BEB-97A024E7CC5C}" dt="2021-04-02T01:30:50.540" v="1379"/>
          <ac:inkMkLst>
            <pc:docMk/>
            <pc:sldMk cId="1633019338" sldId="285"/>
            <ac:inkMk id="134" creationId="{44C05B96-4BCF-4975-BBD6-CB3572AC05F8}"/>
          </ac:inkMkLst>
        </pc:inkChg>
        <pc:inkChg chg="add del mod">
          <ac:chgData name="Josh Franco" userId="822d8fe80610f946" providerId="LiveId" clId="{C7A6D634-FF2A-40C9-8BEB-97A024E7CC5C}" dt="2021-04-02T01:30:50.542" v="1390"/>
          <ac:inkMkLst>
            <pc:docMk/>
            <pc:sldMk cId="1633019338" sldId="285"/>
            <ac:inkMk id="137" creationId="{F000E501-E9AA-46C8-AE1F-902E6693866C}"/>
          </ac:inkMkLst>
        </pc:inkChg>
        <pc:inkChg chg="add del mod">
          <ac:chgData name="Josh Franco" userId="822d8fe80610f946" providerId="LiveId" clId="{C7A6D634-FF2A-40C9-8BEB-97A024E7CC5C}" dt="2021-04-02T01:30:50.540" v="1380"/>
          <ac:inkMkLst>
            <pc:docMk/>
            <pc:sldMk cId="1633019338" sldId="285"/>
            <ac:inkMk id="138" creationId="{6367BB69-3CC4-4D7E-9551-6C4E44CD68D5}"/>
          </ac:inkMkLst>
        </pc:inkChg>
        <pc:inkChg chg="add del">
          <ac:chgData name="Josh Franco" userId="822d8fe80610f946" providerId="LiveId" clId="{C7A6D634-FF2A-40C9-8BEB-97A024E7CC5C}" dt="2021-04-02T01:30:50.542" v="1396"/>
          <ac:inkMkLst>
            <pc:docMk/>
            <pc:sldMk cId="1633019338" sldId="285"/>
            <ac:inkMk id="140" creationId="{EE0129B5-591F-4881-B159-FBE152C67ED4}"/>
          </ac:inkMkLst>
        </pc:inkChg>
        <pc:inkChg chg="add del">
          <ac:chgData name="Josh Franco" userId="822d8fe80610f946" providerId="LiveId" clId="{C7A6D634-FF2A-40C9-8BEB-97A024E7CC5C}" dt="2021-04-02T01:30:50.542" v="1391"/>
          <ac:inkMkLst>
            <pc:docMk/>
            <pc:sldMk cId="1633019338" sldId="285"/>
            <ac:inkMk id="141" creationId="{F6A6B6B8-A2B9-4E56-BEB7-EA7DFE85076D}"/>
          </ac:inkMkLst>
        </pc:inkChg>
      </pc:sldChg>
      <pc:sldChg chg="addSp delSp modSp mod modClrScheme delDesignElem chgLayout">
        <pc:chgData name="Josh Franco" userId="822d8fe80610f946" providerId="LiveId" clId="{C7A6D634-FF2A-40C9-8BEB-97A024E7CC5C}" dt="2021-04-02T01:35:14.959" v="1990" actId="14100"/>
        <pc:sldMkLst>
          <pc:docMk/>
          <pc:sldMk cId="97219831" sldId="328"/>
        </pc:sldMkLst>
        <pc:spChg chg="mod ord">
          <ac:chgData name="Josh Franco" userId="822d8fe80610f946" providerId="LiveId" clId="{C7A6D634-FF2A-40C9-8BEB-97A024E7CC5C}" dt="2021-04-02T01:34:56.426" v="1984" actId="700"/>
          <ac:spMkLst>
            <pc:docMk/>
            <pc:sldMk cId="97219831" sldId="328"/>
            <ac:spMk id="2" creationId="{13D7A7FE-A6A7-4781-B51B-5E4FBDCEDC1A}"/>
          </ac:spMkLst>
        </pc:spChg>
        <pc:spChg chg="add mod ord">
          <ac:chgData name="Josh Franco" userId="822d8fe80610f946" providerId="LiveId" clId="{C7A6D634-FF2A-40C9-8BEB-97A024E7CC5C}" dt="2021-04-02T01:35:14.959" v="1990" actId="14100"/>
          <ac:spMkLst>
            <pc:docMk/>
            <pc:sldMk cId="97219831" sldId="328"/>
            <ac:spMk id="3" creationId="{57DF7527-0D44-4EEE-9188-E5D7450EDA0B}"/>
          </ac:spMkLst>
        </pc:spChg>
        <pc:spChg chg="mod">
          <ac:chgData name="Josh Franco" userId="822d8fe80610f946" providerId="LiveId" clId="{C7A6D634-FF2A-40C9-8BEB-97A024E7CC5C}" dt="2021-04-02T01:22:22.367" v="559" actId="962"/>
          <ac:spMkLst>
            <pc:docMk/>
            <pc:sldMk cId="97219831" sldId="328"/>
            <ac:spMk id="5" creationId="{A471497A-FBF5-4BD6-8D91-CB8C04B4DA44}"/>
          </ac:spMkLst>
        </pc:spChg>
        <pc:spChg chg="mod ord">
          <ac:chgData name="Josh Franco" userId="822d8fe80610f946" providerId="LiveId" clId="{C7A6D634-FF2A-40C9-8BEB-97A024E7CC5C}" dt="2021-04-02T01:34:56.426" v="1984" actId="700"/>
          <ac:spMkLst>
            <pc:docMk/>
            <pc:sldMk cId="97219831" sldId="328"/>
            <ac:spMk id="6" creationId="{1C3074B8-87F4-45F9-8CF5-C0D2A0BFD27C}"/>
          </ac:spMkLst>
        </pc:spChg>
        <pc:spChg chg="add del mod ord">
          <ac:chgData name="Josh Franco" userId="822d8fe80610f946" providerId="LiveId" clId="{C7A6D634-FF2A-40C9-8BEB-97A024E7CC5C}" dt="2021-04-02T01:35:03.320" v="1986" actId="478"/>
          <ac:spMkLst>
            <pc:docMk/>
            <pc:sldMk cId="97219831" sldId="328"/>
            <ac:spMk id="7" creationId="{6C0B8A34-66E3-4688-873F-D37DFDD7D86F}"/>
          </ac:spMkLst>
        </pc:spChg>
        <pc:spChg chg="del">
          <ac:chgData name="Josh Franco" userId="822d8fe80610f946" providerId="LiveId" clId="{C7A6D634-FF2A-40C9-8BEB-97A024E7CC5C}" dt="2021-04-02T01:35:10.877" v="1989" actId="478"/>
          <ac:spMkLst>
            <pc:docMk/>
            <pc:sldMk cId="97219831" sldId="328"/>
            <ac:spMk id="32" creationId="{F5037FFA-2134-4A40-B08A-198EBD02A77D}"/>
          </ac:spMkLst>
        </pc:spChg>
        <pc:spChg chg="del">
          <ac:chgData name="Josh Franco" userId="822d8fe80610f946" providerId="LiveId" clId="{C7A6D634-FF2A-40C9-8BEB-97A024E7CC5C}" dt="2021-04-02T01:34:56.426" v="1984" actId="700"/>
          <ac:spMkLst>
            <pc:docMk/>
            <pc:sldMk cId="97219831" sldId="328"/>
            <ac:spMk id="37" creationId="{0CABCAE3-64FC-4149-819F-2C1812824154}"/>
          </ac:spMkLst>
        </pc:spChg>
        <pc:spChg chg="del">
          <ac:chgData name="Josh Franco" userId="822d8fe80610f946" providerId="LiveId" clId="{C7A6D634-FF2A-40C9-8BEB-97A024E7CC5C}" dt="2021-04-02T01:34:56.426" v="1984" actId="700"/>
          <ac:spMkLst>
            <pc:docMk/>
            <pc:sldMk cId="97219831" sldId="328"/>
            <ac:spMk id="45" creationId="{D0712110-0BC1-4B31-B3BB-63B44222E87F}"/>
          </ac:spMkLst>
        </pc:spChg>
        <pc:spChg chg="del">
          <ac:chgData name="Josh Franco" userId="822d8fe80610f946" providerId="LiveId" clId="{C7A6D634-FF2A-40C9-8BEB-97A024E7CC5C}" dt="2021-04-02T01:34:56.426" v="1984" actId="700"/>
          <ac:spMkLst>
            <pc:docMk/>
            <pc:sldMk cId="97219831" sldId="328"/>
            <ac:spMk id="47" creationId="{4466B5F3-C053-4580-B04A-1EF949888280}"/>
          </ac:spMkLst>
        </pc:spChg>
        <pc:picChg chg="mod">
          <ac:chgData name="Josh Franco" userId="822d8fe80610f946" providerId="LiveId" clId="{C7A6D634-FF2A-40C9-8BEB-97A024E7CC5C}" dt="2021-04-02T01:22:14.159" v="558" actId="962"/>
          <ac:picMkLst>
            <pc:docMk/>
            <pc:sldMk cId="97219831" sldId="328"/>
            <ac:picMk id="4" creationId="{B550D413-2AF5-434A-9BE8-B24F1BF8142A}"/>
          </ac:picMkLst>
        </pc:picChg>
        <pc:picChg chg="del">
          <ac:chgData name="Josh Franco" userId="822d8fe80610f946" providerId="LiveId" clId="{C7A6D634-FF2A-40C9-8BEB-97A024E7CC5C}" dt="2021-04-02T01:34:56.426" v="1984" actId="700"/>
          <ac:picMkLst>
            <pc:docMk/>
            <pc:sldMk cId="97219831" sldId="328"/>
            <ac:picMk id="39" creationId="{012FDCFE-9AD2-4D8A-8CBF-B3AA37EBF6DD}"/>
          </ac:picMkLst>
        </pc:picChg>
        <pc:picChg chg="del">
          <ac:chgData name="Josh Franco" userId="822d8fe80610f946" providerId="LiveId" clId="{C7A6D634-FF2A-40C9-8BEB-97A024E7CC5C}" dt="2021-04-02T01:34:56.426" v="1984" actId="700"/>
          <ac:picMkLst>
            <pc:docMk/>
            <pc:sldMk cId="97219831" sldId="328"/>
            <ac:picMk id="51" creationId="{25CED634-E2D0-4AB7-96DD-816C9B52C5CF}"/>
          </ac:picMkLst>
        </pc:picChg>
        <pc:cxnChg chg="del">
          <ac:chgData name="Josh Franco" userId="822d8fe80610f946" providerId="LiveId" clId="{C7A6D634-FF2A-40C9-8BEB-97A024E7CC5C}" dt="2021-04-02T01:34:56.426" v="1984" actId="700"/>
          <ac:cxnSpMkLst>
            <pc:docMk/>
            <pc:sldMk cId="97219831" sldId="328"/>
            <ac:cxnSpMk id="41" creationId="{FBD463FC-4CA8-4FF4-85A3-AF9F4B98D210}"/>
          </ac:cxnSpMkLst>
        </pc:cxnChg>
        <pc:cxnChg chg="del">
          <ac:chgData name="Josh Franco" userId="822d8fe80610f946" providerId="LiveId" clId="{C7A6D634-FF2A-40C9-8BEB-97A024E7CC5C}" dt="2021-04-02T01:34:56.426" v="1984" actId="700"/>
          <ac:cxnSpMkLst>
            <pc:docMk/>
            <pc:sldMk cId="97219831" sldId="328"/>
            <ac:cxnSpMk id="43" creationId="{BECF35C3-8B44-4F4B-BD25-4C01823DB22A}"/>
          </ac:cxnSpMkLst>
        </pc:cxnChg>
        <pc:cxnChg chg="del">
          <ac:chgData name="Josh Franco" userId="822d8fe80610f946" providerId="LiveId" clId="{C7A6D634-FF2A-40C9-8BEB-97A024E7CC5C}" dt="2021-04-02T01:34:56.426" v="1984" actId="700"/>
          <ac:cxnSpMkLst>
            <pc:docMk/>
            <pc:sldMk cId="97219831" sldId="328"/>
            <ac:cxnSpMk id="49" creationId="{FA6123F2-4B61-414F-A7E5-5B7828EACAE2}"/>
          </ac:cxnSpMkLst>
        </pc:cxnChg>
        <pc:cxnChg chg="del">
          <ac:chgData name="Josh Franco" userId="822d8fe80610f946" providerId="LiveId" clId="{C7A6D634-FF2A-40C9-8BEB-97A024E7CC5C}" dt="2021-04-02T01:34:56.426" v="1984" actId="700"/>
          <ac:cxnSpMkLst>
            <pc:docMk/>
            <pc:sldMk cId="97219831" sldId="328"/>
            <ac:cxnSpMk id="53" creationId="{FCDDCDFB-696D-4FDF-9B58-24F71B7C37BC}"/>
          </ac:cxnSpMkLst>
        </pc:cxnChg>
      </pc:sldChg>
      <pc:sldChg chg="addSp delSp modSp mod modClrScheme delDesignElem chgLayout">
        <pc:chgData name="Josh Franco" userId="822d8fe80610f946" providerId="LiveId" clId="{C7A6D634-FF2A-40C9-8BEB-97A024E7CC5C}" dt="2021-04-02T01:35:55.614" v="1998" actId="478"/>
        <pc:sldMkLst>
          <pc:docMk/>
          <pc:sldMk cId="2059371094" sldId="329"/>
        </pc:sldMkLst>
        <pc:spChg chg="mod ord">
          <ac:chgData name="Josh Franco" userId="822d8fe80610f946" providerId="LiveId" clId="{C7A6D634-FF2A-40C9-8BEB-97A024E7CC5C}" dt="2021-04-02T01:35:48.159" v="1993" actId="700"/>
          <ac:spMkLst>
            <pc:docMk/>
            <pc:sldMk cId="2059371094" sldId="329"/>
            <ac:spMk id="2" creationId="{13D7A7FE-A6A7-4781-B51B-5E4FBDCEDC1A}"/>
          </ac:spMkLst>
        </pc:spChg>
        <pc:spChg chg="add mod ord">
          <ac:chgData name="Josh Franco" userId="822d8fe80610f946" providerId="LiveId" clId="{C7A6D634-FF2A-40C9-8BEB-97A024E7CC5C}" dt="2021-04-02T01:35:53.045" v="1997" actId="27636"/>
          <ac:spMkLst>
            <pc:docMk/>
            <pc:sldMk cId="2059371094" sldId="329"/>
            <ac:spMk id="3" creationId="{54F6CDE8-B863-4210-8A26-92107B75096D}"/>
          </ac:spMkLst>
        </pc:spChg>
        <pc:spChg chg="mod">
          <ac:chgData name="Josh Franco" userId="822d8fe80610f946" providerId="LiveId" clId="{C7A6D634-FF2A-40C9-8BEB-97A024E7CC5C}" dt="2021-04-02T01:22:44.775" v="704" actId="962"/>
          <ac:spMkLst>
            <pc:docMk/>
            <pc:sldMk cId="2059371094" sldId="329"/>
            <ac:spMk id="5" creationId="{EFE79FC7-AC9C-4EB2-884F-51D3E74A5276}"/>
          </ac:spMkLst>
        </pc:spChg>
        <pc:spChg chg="mod ord">
          <ac:chgData name="Josh Franco" userId="822d8fe80610f946" providerId="LiveId" clId="{C7A6D634-FF2A-40C9-8BEB-97A024E7CC5C}" dt="2021-04-02T01:35:48.159" v="1993" actId="700"/>
          <ac:spMkLst>
            <pc:docMk/>
            <pc:sldMk cId="2059371094" sldId="329"/>
            <ac:spMk id="6" creationId="{13C777A5-991F-412D-9A1F-045CA299A6FE}"/>
          </ac:spMkLst>
        </pc:spChg>
        <pc:spChg chg="add del mod ord">
          <ac:chgData name="Josh Franco" userId="822d8fe80610f946" providerId="LiveId" clId="{C7A6D634-FF2A-40C9-8BEB-97A024E7CC5C}" dt="2021-04-02T01:35:55.614" v="1998" actId="478"/>
          <ac:spMkLst>
            <pc:docMk/>
            <pc:sldMk cId="2059371094" sldId="329"/>
            <ac:spMk id="7" creationId="{E82DD09B-8638-4DCD-9B93-CEC1F5F91AD7}"/>
          </ac:spMkLst>
        </pc:spChg>
        <pc:spChg chg="del mod">
          <ac:chgData name="Josh Franco" userId="822d8fe80610f946" providerId="LiveId" clId="{C7A6D634-FF2A-40C9-8BEB-97A024E7CC5C}" dt="2021-04-02T01:35:46.185" v="1992" actId="478"/>
          <ac:spMkLst>
            <pc:docMk/>
            <pc:sldMk cId="2059371094" sldId="329"/>
            <ac:spMk id="32" creationId="{F5037FFA-2134-4A40-B08A-198EBD02A77D}"/>
          </ac:spMkLst>
        </pc:spChg>
        <pc:spChg chg="del">
          <ac:chgData name="Josh Franco" userId="822d8fe80610f946" providerId="LiveId" clId="{C7A6D634-FF2A-40C9-8BEB-97A024E7CC5C}" dt="2021-04-02T01:35:48.159" v="1993" actId="700"/>
          <ac:spMkLst>
            <pc:docMk/>
            <pc:sldMk cId="2059371094" sldId="329"/>
            <ac:spMk id="37" creationId="{0CABCAE3-64FC-4149-819F-2C1812824154}"/>
          </ac:spMkLst>
        </pc:spChg>
        <pc:spChg chg="del">
          <ac:chgData name="Josh Franco" userId="822d8fe80610f946" providerId="LiveId" clId="{C7A6D634-FF2A-40C9-8BEB-97A024E7CC5C}" dt="2021-04-02T01:35:48.159" v="1993" actId="700"/>
          <ac:spMkLst>
            <pc:docMk/>
            <pc:sldMk cId="2059371094" sldId="329"/>
            <ac:spMk id="45" creationId="{D0712110-0BC1-4B31-B3BB-63B44222E87F}"/>
          </ac:spMkLst>
        </pc:spChg>
        <pc:spChg chg="del">
          <ac:chgData name="Josh Franco" userId="822d8fe80610f946" providerId="LiveId" clId="{C7A6D634-FF2A-40C9-8BEB-97A024E7CC5C}" dt="2021-04-02T01:35:48.159" v="1993" actId="700"/>
          <ac:spMkLst>
            <pc:docMk/>
            <pc:sldMk cId="2059371094" sldId="329"/>
            <ac:spMk id="47" creationId="{4466B5F3-C053-4580-B04A-1EF949888280}"/>
          </ac:spMkLst>
        </pc:spChg>
        <pc:picChg chg="mod">
          <ac:chgData name="Josh Franco" userId="822d8fe80610f946" providerId="LiveId" clId="{C7A6D634-FF2A-40C9-8BEB-97A024E7CC5C}" dt="2021-04-02T01:22:39.563" v="703" actId="962"/>
          <ac:picMkLst>
            <pc:docMk/>
            <pc:sldMk cId="2059371094" sldId="329"/>
            <ac:picMk id="4" creationId="{7A2393A2-CF80-4752-9B1B-55789C62349F}"/>
          </ac:picMkLst>
        </pc:picChg>
        <pc:picChg chg="del">
          <ac:chgData name="Josh Franco" userId="822d8fe80610f946" providerId="LiveId" clId="{C7A6D634-FF2A-40C9-8BEB-97A024E7CC5C}" dt="2021-04-02T01:35:48.159" v="1993" actId="700"/>
          <ac:picMkLst>
            <pc:docMk/>
            <pc:sldMk cId="2059371094" sldId="329"/>
            <ac:picMk id="39" creationId="{012FDCFE-9AD2-4D8A-8CBF-B3AA37EBF6DD}"/>
          </ac:picMkLst>
        </pc:picChg>
        <pc:picChg chg="del">
          <ac:chgData name="Josh Franco" userId="822d8fe80610f946" providerId="LiveId" clId="{C7A6D634-FF2A-40C9-8BEB-97A024E7CC5C}" dt="2021-04-02T01:35:48.159" v="1993" actId="700"/>
          <ac:picMkLst>
            <pc:docMk/>
            <pc:sldMk cId="2059371094" sldId="329"/>
            <ac:picMk id="51" creationId="{25CED634-E2D0-4AB7-96DD-816C9B52C5CF}"/>
          </ac:picMkLst>
        </pc:picChg>
        <pc:cxnChg chg="del">
          <ac:chgData name="Josh Franco" userId="822d8fe80610f946" providerId="LiveId" clId="{C7A6D634-FF2A-40C9-8BEB-97A024E7CC5C}" dt="2021-04-02T01:35:48.159" v="1993" actId="700"/>
          <ac:cxnSpMkLst>
            <pc:docMk/>
            <pc:sldMk cId="2059371094" sldId="329"/>
            <ac:cxnSpMk id="41" creationId="{FBD463FC-4CA8-4FF4-85A3-AF9F4B98D210}"/>
          </ac:cxnSpMkLst>
        </pc:cxnChg>
        <pc:cxnChg chg="del">
          <ac:chgData name="Josh Franco" userId="822d8fe80610f946" providerId="LiveId" clId="{C7A6D634-FF2A-40C9-8BEB-97A024E7CC5C}" dt="2021-04-02T01:35:48.159" v="1993" actId="700"/>
          <ac:cxnSpMkLst>
            <pc:docMk/>
            <pc:sldMk cId="2059371094" sldId="329"/>
            <ac:cxnSpMk id="43" creationId="{BECF35C3-8B44-4F4B-BD25-4C01823DB22A}"/>
          </ac:cxnSpMkLst>
        </pc:cxnChg>
        <pc:cxnChg chg="del">
          <ac:chgData name="Josh Franco" userId="822d8fe80610f946" providerId="LiveId" clId="{C7A6D634-FF2A-40C9-8BEB-97A024E7CC5C}" dt="2021-04-02T01:35:48.159" v="1993" actId="700"/>
          <ac:cxnSpMkLst>
            <pc:docMk/>
            <pc:sldMk cId="2059371094" sldId="329"/>
            <ac:cxnSpMk id="49" creationId="{FA6123F2-4B61-414F-A7E5-5B7828EACAE2}"/>
          </ac:cxnSpMkLst>
        </pc:cxnChg>
        <pc:cxnChg chg="del">
          <ac:chgData name="Josh Franco" userId="822d8fe80610f946" providerId="LiveId" clId="{C7A6D634-FF2A-40C9-8BEB-97A024E7CC5C}" dt="2021-04-02T01:35:48.159" v="1993" actId="700"/>
          <ac:cxnSpMkLst>
            <pc:docMk/>
            <pc:sldMk cId="2059371094" sldId="329"/>
            <ac:cxnSpMk id="53" creationId="{FCDDCDFB-696D-4FDF-9B58-24F71B7C37BC}"/>
          </ac:cxnSpMkLst>
        </pc:cxnChg>
      </pc:sldChg>
      <pc:sldChg chg="del">
        <pc:chgData name="Josh Franco" userId="822d8fe80610f946" providerId="LiveId" clId="{C7A6D634-FF2A-40C9-8BEB-97A024E7CC5C}" dt="2021-04-02T01:20:55.622" v="299" actId="47"/>
        <pc:sldMkLst>
          <pc:docMk/>
          <pc:sldMk cId="2788328353" sldId="330"/>
        </pc:sldMkLst>
      </pc:sldChg>
      <pc:sldChg chg="modSp mod">
        <pc:chgData name="Josh Franco" userId="822d8fe80610f946" providerId="LiveId" clId="{C7A6D634-FF2A-40C9-8BEB-97A024E7CC5C}" dt="2021-04-02T01:34:35.343" v="1977" actId="962"/>
        <pc:sldMkLst>
          <pc:docMk/>
          <pc:sldMk cId="2802135730" sldId="333"/>
        </pc:sldMkLst>
        <pc:picChg chg="mod">
          <ac:chgData name="Josh Franco" userId="822d8fe80610f946" providerId="LiveId" clId="{C7A6D634-FF2A-40C9-8BEB-97A024E7CC5C}" dt="2021-04-02T01:34:35.343" v="1977" actId="962"/>
          <ac:picMkLst>
            <pc:docMk/>
            <pc:sldMk cId="2802135730" sldId="333"/>
            <ac:picMk id="8" creationId="{3EEA2A0F-2CE2-427C-8DC1-C9ED88AEE541}"/>
          </ac:picMkLst>
        </pc:picChg>
      </pc:sldChg>
      <pc:sldChg chg="del">
        <pc:chgData name="Josh Franco" userId="822d8fe80610f946" providerId="LiveId" clId="{C7A6D634-FF2A-40C9-8BEB-97A024E7CC5C}" dt="2021-04-02T01:34:40.862" v="1978" actId="47"/>
        <pc:sldMkLst>
          <pc:docMk/>
          <pc:sldMk cId="3346146048" sldId="337"/>
        </pc:sldMkLst>
      </pc:sldChg>
      <pc:sldChg chg="del">
        <pc:chgData name="Josh Franco" userId="822d8fe80610f946" providerId="LiveId" clId="{C7A6D634-FF2A-40C9-8BEB-97A024E7CC5C}" dt="2021-04-02T01:34:42.267" v="1979" actId="47"/>
        <pc:sldMkLst>
          <pc:docMk/>
          <pc:sldMk cId="4170691333" sldId="338"/>
        </pc:sldMkLst>
      </pc:sldChg>
      <pc:sldChg chg="del">
        <pc:chgData name="Josh Franco" userId="822d8fe80610f946" providerId="LiveId" clId="{C7A6D634-FF2A-40C9-8BEB-97A024E7CC5C}" dt="2021-04-02T01:34:43.841" v="1980" actId="47"/>
        <pc:sldMkLst>
          <pc:docMk/>
          <pc:sldMk cId="2965809570" sldId="339"/>
        </pc:sldMkLst>
      </pc:sldChg>
      <pc:sldChg chg="del">
        <pc:chgData name="Josh Franco" userId="822d8fe80610f946" providerId="LiveId" clId="{C7A6D634-FF2A-40C9-8BEB-97A024E7CC5C}" dt="2021-04-02T01:34:45.138" v="1981" actId="47"/>
        <pc:sldMkLst>
          <pc:docMk/>
          <pc:sldMk cId="3055123246" sldId="340"/>
        </pc:sldMkLst>
      </pc:sldChg>
      <pc:sldChg chg="addSp delSp modSp mod">
        <pc:chgData name="Josh Franco" userId="822d8fe80610f946" providerId="LiveId" clId="{C7A6D634-FF2A-40C9-8BEB-97A024E7CC5C}" dt="2021-04-02T01:40:02.834" v="2160"/>
        <pc:sldMkLst>
          <pc:docMk/>
          <pc:sldMk cId="1175931499" sldId="341"/>
        </pc:sldMkLst>
        <pc:spChg chg="mod">
          <ac:chgData name="Josh Franco" userId="822d8fe80610f946" providerId="LiveId" clId="{C7A6D634-FF2A-40C9-8BEB-97A024E7CC5C}" dt="2021-04-02T01:36:28.681" v="2101" actId="20577"/>
          <ac:spMkLst>
            <pc:docMk/>
            <pc:sldMk cId="1175931499" sldId="341"/>
            <ac:spMk id="8" creationId="{B3EF3C19-0811-4963-8D3D-0EC2B2F7A909}"/>
          </ac:spMkLst>
        </pc:spChg>
        <pc:spChg chg="del">
          <ac:chgData name="Josh Franco" userId="822d8fe80610f946" providerId="LiveId" clId="{C7A6D634-FF2A-40C9-8BEB-97A024E7CC5C}" dt="2021-04-02T01:40:02.834" v="2160"/>
          <ac:spMkLst>
            <pc:docMk/>
            <pc:sldMk cId="1175931499" sldId="341"/>
            <ac:spMk id="9" creationId="{C8D70118-2AEB-405A-9C9D-FC0265A8BA00}"/>
          </ac:spMkLst>
        </pc:spChg>
        <pc:picChg chg="del mod">
          <ac:chgData name="Josh Franco" userId="822d8fe80610f946" providerId="LiveId" clId="{C7A6D634-FF2A-40C9-8BEB-97A024E7CC5C}" dt="2021-04-02T01:40:01.822" v="2159" actId="478"/>
          <ac:picMkLst>
            <pc:docMk/>
            <pc:sldMk cId="1175931499" sldId="341"/>
            <ac:picMk id="7" creationId="{87730F84-D3B5-4CDE-9338-ABDD1FF90C56}"/>
          </ac:picMkLst>
        </pc:picChg>
        <pc:picChg chg="add mod">
          <ac:chgData name="Josh Franco" userId="822d8fe80610f946" providerId="LiveId" clId="{C7A6D634-FF2A-40C9-8BEB-97A024E7CC5C}" dt="2021-04-02T01:40:02.834" v="2160"/>
          <ac:picMkLst>
            <pc:docMk/>
            <pc:sldMk cId="1175931499" sldId="341"/>
            <ac:picMk id="10" creationId="{6C006C41-933E-420C-99FC-B16174CA1750}"/>
          </ac:picMkLst>
        </pc:picChg>
      </pc:sldChg>
      <pc:sldChg chg="addSp modSp add mod">
        <pc:chgData name="Josh Franco" userId="822d8fe80610f946" providerId="LiveId" clId="{C7A6D634-FF2A-40C9-8BEB-97A024E7CC5C}" dt="2021-04-02T01:36:36.292" v="2102" actId="12100"/>
        <pc:sldMkLst>
          <pc:docMk/>
          <pc:sldMk cId="2071104167" sldId="344"/>
        </pc:sldMkLst>
        <pc:spChg chg="mod">
          <ac:chgData name="Josh Franco" userId="822d8fe80610f946" providerId="LiveId" clId="{C7A6D634-FF2A-40C9-8BEB-97A024E7CC5C}" dt="2021-02-03T03:31:02.418" v="1" actId="27636"/>
          <ac:spMkLst>
            <pc:docMk/>
            <pc:sldMk cId="2071104167" sldId="344"/>
            <ac:spMk id="2" creationId="{A2AC0D5A-027A-481B-818A-3465E09EEE97}"/>
          </ac:spMkLst>
        </pc:spChg>
        <pc:spChg chg="add mod">
          <ac:chgData name="Josh Franco" userId="822d8fe80610f946" providerId="LiveId" clId="{C7A6D634-FF2A-40C9-8BEB-97A024E7CC5C}" dt="2021-04-02T01:20:45.010" v="298" actId="962"/>
          <ac:spMkLst>
            <pc:docMk/>
            <pc:sldMk cId="2071104167" sldId="344"/>
            <ac:spMk id="6" creationId="{F6AC7686-212B-4D3C-B5DA-1CE06CDDF6A2}"/>
          </ac:spMkLst>
        </pc:spChg>
        <pc:graphicFrameChg chg="mod">
          <ac:chgData name="Josh Franco" userId="822d8fe80610f946" providerId="LiveId" clId="{C7A6D634-FF2A-40C9-8BEB-97A024E7CC5C}" dt="2021-04-02T01:36:36.292" v="2102" actId="12100"/>
          <ac:graphicFrameMkLst>
            <pc:docMk/>
            <pc:sldMk cId="2071104167" sldId="344"/>
            <ac:graphicFrameMk id="5" creationId="{61A7F5F9-53EB-4A47-AD76-41D1C2973D7E}"/>
          </ac:graphicFrameMkLst>
        </pc:graphicFrameChg>
      </pc:sldChg>
      <pc:sldChg chg="addSp delSp modSp new mod modClrScheme chgLayout">
        <pc:chgData name="Josh Franco" userId="822d8fe80610f946" providerId="LiveId" clId="{C7A6D634-FF2A-40C9-8BEB-97A024E7CC5C}" dt="2021-04-12T02:45:28.013" v="2331"/>
        <pc:sldMkLst>
          <pc:docMk/>
          <pc:sldMk cId="552293413" sldId="345"/>
        </pc:sldMkLst>
        <pc:spChg chg="del">
          <ac:chgData name="Josh Franco" userId="822d8fe80610f946" providerId="LiveId" clId="{C7A6D634-FF2A-40C9-8BEB-97A024E7CC5C}" dt="2021-04-12T02:40:50.599" v="2164" actId="700"/>
          <ac:spMkLst>
            <pc:docMk/>
            <pc:sldMk cId="552293413" sldId="345"/>
            <ac:spMk id="2" creationId="{4D35435D-D2B5-4EA2-BA2B-DDF9E9D13EB0}"/>
          </ac:spMkLst>
        </pc:spChg>
        <pc:spChg chg="del">
          <ac:chgData name="Josh Franco" userId="822d8fe80610f946" providerId="LiveId" clId="{C7A6D634-FF2A-40C9-8BEB-97A024E7CC5C}" dt="2021-04-12T02:40:50.599" v="2164" actId="700"/>
          <ac:spMkLst>
            <pc:docMk/>
            <pc:sldMk cId="552293413" sldId="345"/>
            <ac:spMk id="3" creationId="{C9267026-263D-49B8-BAF4-48E4B4D4A881}"/>
          </ac:spMkLst>
        </pc:spChg>
        <pc:grpChg chg="del mod">
          <ac:chgData name="Josh Franco" userId="822d8fe80610f946" providerId="LiveId" clId="{C7A6D634-FF2A-40C9-8BEB-97A024E7CC5C}" dt="2021-04-12T02:42:01.816" v="2198"/>
          <ac:grpSpMkLst>
            <pc:docMk/>
            <pc:sldMk cId="552293413" sldId="345"/>
            <ac:grpSpMk id="7" creationId="{A571384B-4E8D-4132-8276-34B22FBF3E51}"/>
          </ac:grpSpMkLst>
        </pc:grpChg>
        <pc:grpChg chg="del mod">
          <ac:chgData name="Josh Franco" userId="822d8fe80610f946" providerId="LiveId" clId="{C7A6D634-FF2A-40C9-8BEB-97A024E7CC5C}" dt="2021-04-12T02:42:01.812" v="2184"/>
          <ac:grpSpMkLst>
            <pc:docMk/>
            <pc:sldMk cId="552293413" sldId="345"/>
            <ac:grpSpMk id="16" creationId="{ACDFDB91-98D9-498B-8F6E-608820CD8E69}"/>
          </ac:grpSpMkLst>
        </pc:grpChg>
        <pc:grpChg chg="del mod">
          <ac:chgData name="Josh Franco" userId="822d8fe80610f946" providerId="LiveId" clId="{C7A6D634-FF2A-40C9-8BEB-97A024E7CC5C}" dt="2021-04-12T02:42:01.814" v="2188"/>
          <ac:grpSpMkLst>
            <pc:docMk/>
            <pc:sldMk cId="552293413" sldId="345"/>
            <ac:grpSpMk id="17" creationId="{B46F67DF-2596-4801-9E85-3FA7845033DB}"/>
          </ac:grpSpMkLst>
        </pc:grpChg>
        <pc:grpChg chg="del mod">
          <ac:chgData name="Josh Franco" userId="822d8fe80610f946" providerId="LiveId" clId="{C7A6D634-FF2A-40C9-8BEB-97A024E7CC5C}" dt="2021-04-12T02:42:01.814" v="2189"/>
          <ac:grpSpMkLst>
            <pc:docMk/>
            <pc:sldMk cId="552293413" sldId="345"/>
            <ac:grpSpMk id="18" creationId="{CC714B77-B68A-49F3-9542-56985AED8B31}"/>
          </ac:grpSpMkLst>
        </pc:grpChg>
        <pc:grpChg chg="del mod">
          <ac:chgData name="Josh Franco" userId="822d8fe80610f946" providerId="LiveId" clId="{C7A6D634-FF2A-40C9-8BEB-97A024E7CC5C}" dt="2021-04-12T02:42:01.815" v="2191"/>
          <ac:grpSpMkLst>
            <pc:docMk/>
            <pc:sldMk cId="552293413" sldId="345"/>
            <ac:grpSpMk id="23" creationId="{5FF58D94-C510-44E5-ADB8-C24854A3E269}"/>
          </ac:grpSpMkLst>
        </pc:grpChg>
        <pc:grpChg chg="del mod">
          <ac:chgData name="Josh Franco" userId="822d8fe80610f946" providerId="LiveId" clId="{C7A6D634-FF2A-40C9-8BEB-97A024E7CC5C}" dt="2021-04-12T02:43:42.577" v="2288"/>
          <ac:grpSpMkLst>
            <pc:docMk/>
            <pc:sldMk cId="552293413" sldId="345"/>
            <ac:grpSpMk id="30" creationId="{876BFCF9-36CD-44A9-AFFB-70E87059FF60}"/>
          </ac:grpSpMkLst>
        </pc:grpChg>
        <pc:grpChg chg="del mod">
          <ac:chgData name="Josh Franco" userId="822d8fe80610f946" providerId="LiveId" clId="{C7A6D634-FF2A-40C9-8BEB-97A024E7CC5C}" dt="2021-04-12T02:43:42.566" v="2254"/>
          <ac:grpSpMkLst>
            <pc:docMk/>
            <pc:sldMk cId="552293413" sldId="345"/>
            <ac:grpSpMk id="41" creationId="{99797F8D-1BFA-414B-A2C6-8C1C2131FA03}"/>
          </ac:grpSpMkLst>
        </pc:grpChg>
        <pc:grpChg chg="del mod">
          <ac:chgData name="Josh Franco" userId="822d8fe80610f946" providerId="LiveId" clId="{C7A6D634-FF2A-40C9-8BEB-97A024E7CC5C}" dt="2021-04-12T02:43:42.568" v="2258"/>
          <ac:grpSpMkLst>
            <pc:docMk/>
            <pc:sldMk cId="552293413" sldId="345"/>
            <ac:grpSpMk id="42" creationId="{DA9E5E70-AE9F-443F-BB89-C8EF7367FACE}"/>
          </ac:grpSpMkLst>
        </pc:grpChg>
        <pc:grpChg chg="del mod">
          <ac:chgData name="Josh Franco" userId="822d8fe80610f946" providerId="LiveId" clId="{C7A6D634-FF2A-40C9-8BEB-97A024E7CC5C}" dt="2021-04-12T02:43:42.569" v="2263"/>
          <ac:grpSpMkLst>
            <pc:docMk/>
            <pc:sldMk cId="552293413" sldId="345"/>
            <ac:grpSpMk id="47" creationId="{9F2012D6-CC2C-450A-A024-E0902041E35B}"/>
          </ac:grpSpMkLst>
        </pc:grpChg>
        <pc:grpChg chg="del mod">
          <ac:chgData name="Josh Franco" userId="822d8fe80610f946" providerId="LiveId" clId="{C7A6D634-FF2A-40C9-8BEB-97A024E7CC5C}" dt="2021-04-12T02:43:42.567" v="2257"/>
          <ac:grpSpMkLst>
            <pc:docMk/>
            <pc:sldMk cId="552293413" sldId="345"/>
            <ac:grpSpMk id="48" creationId="{75A947E8-508D-46FC-9E3E-AEC5CF4BE1FD}"/>
          </ac:grpSpMkLst>
        </pc:grpChg>
        <pc:grpChg chg="del mod">
          <ac:chgData name="Josh Franco" userId="822d8fe80610f946" providerId="LiveId" clId="{C7A6D634-FF2A-40C9-8BEB-97A024E7CC5C}" dt="2021-04-12T02:43:42.573" v="2276"/>
          <ac:grpSpMkLst>
            <pc:docMk/>
            <pc:sldMk cId="552293413" sldId="345"/>
            <ac:grpSpMk id="51" creationId="{9F447C47-D66C-440F-839E-9E931CEA13DE}"/>
          </ac:grpSpMkLst>
        </pc:grpChg>
        <pc:grpChg chg="del mod">
          <ac:chgData name="Josh Franco" userId="822d8fe80610f946" providerId="LiveId" clId="{C7A6D634-FF2A-40C9-8BEB-97A024E7CC5C}" dt="2021-04-12T02:43:42.575" v="2284"/>
          <ac:grpSpMkLst>
            <pc:docMk/>
            <pc:sldMk cId="552293413" sldId="345"/>
            <ac:grpSpMk id="61" creationId="{8FF55A08-75D5-4019-8215-91B187209EC4}"/>
          </ac:grpSpMkLst>
        </pc:grpChg>
        <pc:grpChg chg="del mod">
          <ac:chgData name="Josh Franco" userId="822d8fe80610f946" providerId="LiveId" clId="{C7A6D634-FF2A-40C9-8BEB-97A024E7CC5C}" dt="2021-04-12T02:43:42.574" v="2281"/>
          <ac:grpSpMkLst>
            <pc:docMk/>
            <pc:sldMk cId="552293413" sldId="345"/>
            <ac:grpSpMk id="62" creationId="{0339FAD1-EBD4-4023-A0FB-4F1DB350BFAD}"/>
          </ac:grpSpMkLst>
        </pc:grpChg>
        <pc:grpChg chg="del mod">
          <ac:chgData name="Josh Franco" userId="822d8fe80610f946" providerId="LiveId" clId="{C7A6D634-FF2A-40C9-8BEB-97A024E7CC5C}" dt="2021-04-12T02:43:42.567" v="2255"/>
          <ac:grpSpMkLst>
            <pc:docMk/>
            <pc:sldMk cId="552293413" sldId="345"/>
            <ac:grpSpMk id="65" creationId="{64729697-BA88-4285-8CC8-B9785B7FA9BD}"/>
          </ac:grpSpMkLst>
        </pc:grpChg>
        <pc:grpChg chg="del mod">
          <ac:chgData name="Josh Franco" userId="822d8fe80610f946" providerId="LiveId" clId="{C7A6D634-FF2A-40C9-8BEB-97A024E7CC5C}" dt="2021-04-12T02:43:42.568" v="2259"/>
          <ac:grpSpMkLst>
            <pc:docMk/>
            <pc:sldMk cId="552293413" sldId="345"/>
            <ac:grpSpMk id="79" creationId="{9339FA35-F849-4FD7-AF85-B72512BD49FB}"/>
          </ac:grpSpMkLst>
        </pc:grpChg>
        <pc:grpChg chg="del mod">
          <ac:chgData name="Josh Franco" userId="822d8fe80610f946" providerId="LiveId" clId="{C7A6D634-FF2A-40C9-8BEB-97A024E7CC5C}" dt="2021-04-12T02:43:42.573" v="2277"/>
          <ac:grpSpMkLst>
            <pc:docMk/>
            <pc:sldMk cId="552293413" sldId="345"/>
            <ac:grpSpMk id="80" creationId="{111052C0-4E4A-4B67-8957-6E878B1A544A}"/>
          </ac:grpSpMkLst>
        </pc:grpChg>
        <pc:grpChg chg="del mod">
          <ac:chgData name="Josh Franco" userId="822d8fe80610f946" providerId="LiveId" clId="{C7A6D634-FF2A-40C9-8BEB-97A024E7CC5C}" dt="2021-04-12T02:43:42.571" v="2269"/>
          <ac:grpSpMkLst>
            <pc:docMk/>
            <pc:sldMk cId="552293413" sldId="345"/>
            <ac:grpSpMk id="81" creationId="{5EE3782C-8ECF-4136-92B9-99B0AAC16019}"/>
          </ac:grpSpMkLst>
        </pc:grpChg>
        <pc:grpChg chg="mod">
          <ac:chgData name="Josh Franco" userId="822d8fe80610f946" providerId="LiveId" clId="{C7A6D634-FF2A-40C9-8BEB-97A024E7CC5C}" dt="2021-04-12T02:43:53.653" v="2304"/>
          <ac:grpSpMkLst>
            <pc:docMk/>
            <pc:sldMk cId="552293413" sldId="345"/>
            <ac:grpSpMk id="89" creationId="{28FCE8F0-9609-490C-AB51-DC909E3248E9}"/>
          </ac:grpSpMkLst>
        </pc:grpChg>
        <pc:grpChg chg="mod">
          <ac:chgData name="Josh Franco" userId="822d8fe80610f946" providerId="LiveId" clId="{C7A6D634-FF2A-40C9-8BEB-97A024E7CC5C}" dt="2021-04-12T02:44:03.059" v="2312"/>
          <ac:grpSpMkLst>
            <pc:docMk/>
            <pc:sldMk cId="552293413" sldId="345"/>
            <ac:grpSpMk id="97" creationId="{300E7725-F711-47BB-B345-7AA0915BE447}"/>
          </ac:grpSpMkLst>
        </pc:grpChg>
        <pc:grpChg chg="mod">
          <ac:chgData name="Josh Franco" userId="822d8fe80610f946" providerId="LiveId" clId="{C7A6D634-FF2A-40C9-8BEB-97A024E7CC5C}" dt="2021-04-12T02:44:16.060" v="2317"/>
          <ac:grpSpMkLst>
            <pc:docMk/>
            <pc:sldMk cId="552293413" sldId="345"/>
            <ac:grpSpMk id="102" creationId="{01A6AE0B-5975-4873-B71E-2B8B6C7C282F}"/>
          </ac:grpSpMkLst>
        </pc:grpChg>
        <pc:grpChg chg="mod">
          <ac:chgData name="Josh Franco" userId="822d8fe80610f946" providerId="LiveId" clId="{C7A6D634-FF2A-40C9-8BEB-97A024E7CC5C}" dt="2021-04-12T02:44:32.154" v="2324"/>
          <ac:grpSpMkLst>
            <pc:docMk/>
            <pc:sldMk cId="552293413" sldId="345"/>
            <ac:grpSpMk id="109" creationId="{65FBF16F-5B55-46CB-9699-5236F5266C3F}"/>
          </ac:grpSpMkLst>
        </pc:grpChg>
        <pc:grpChg chg="mod">
          <ac:chgData name="Josh Franco" userId="822d8fe80610f946" providerId="LiveId" clId="{C7A6D634-FF2A-40C9-8BEB-97A024E7CC5C}" dt="2021-04-12T02:44:46.296" v="2328"/>
          <ac:grpSpMkLst>
            <pc:docMk/>
            <pc:sldMk cId="552293413" sldId="345"/>
            <ac:grpSpMk id="113" creationId="{6421DBF3-3690-47FA-B2C0-58FB8D02A13C}"/>
          </ac:grpSpMkLst>
        </pc:grpChg>
        <pc:grpChg chg="mod">
          <ac:chgData name="Josh Franco" userId="822d8fe80610f946" providerId="LiveId" clId="{C7A6D634-FF2A-40C9-8BEB-97A024E7CC5C}" dt="2021-04-12T02:45:28.013" v="2331"/>
          <ac:grpSpMkLst>
            <pc:docMk/>
            <pc:sldMk cId="552293413" sldId="345"/>
            <ac:grpSpMk id="116" creationId="{1BC14B53-08D4-44C9-85A2-6B2D0FF92139}"/>
          </ac:grpSpMkLst>
        </pc:grpChg>
        <pc:inkChg chg="add del mod">
          <ac:chgData name="Josh Franco" userId="822d8fe80610f946" providerId="LiveId" clId="{C7A6D634-FF2A-40C9-8BEB-97A024E7CC5C}" dt="2021-04-12T02:42:01.813" v="2187"/>
          <ac:inkMkLst>
            <pc:docMk/>
            <pc:sldMk cId="552293413" sldId="345"/>
            <ac:inkMk id="4" creationId="{A32EA8CF-63E2-4645-A435-3F11627C1E0A}"/>
          </ac:inkMkLst>
        </pc:inkChg>
        <pc:inkChg chg="add del mod">
          <ac:chgData name="Josh Franco" userId="822d8fe80610f946" providerId="LiveId" clId="{C7A6D634-FF2A-40C9-8BEB-97A024E7CC5C}" dt="2021-04-12T02:42:01.816" v="2198"/>
          <ac:inkMkLst>
            <pc:docMk/>
            <pc:sldMk cId="552293413" sldId="345"/>
            <ac:inkMk id="5" creationId="{540E51C2-8080-42F5-961A-52D4A3312E3F}"/>
          </ac:inkMkLst>
        </pc:inkChg>
        <pc:inkChg chg="add del mod">
          <ac:chgData name="Josh Franco" userId="822d8fe80610f946" providerId="LiveId" clId="{C7A6D634-FF2A-40C9-8BEB-97A024E7CC5C}" dt="2021-04-12T02:42:01.816" v="2199"/>
          <ac:inkMkLst>
            <pc:docMk/>
            <pc:sldMk cId="552293413" sldId="345"/>
            <ac:inkMk id="6" creationId="{CF9F84FE-CC77-4885-B772-0B7A0BD0AE46}"/>
          </ac:inkMkLst>
        </pc:inkChg>
        <pc:inkChg chg="add del">
          <ac:chgData name="Josh Franco" userId="822d8fe80610f946" providerId="LiveId" clId="{C7A6D634-FF2A-40C9-8BEB-97A024E7CC5C}" dt="2021-04-12T02:42:01.815" v="2197"/>
          <ac:inkMkLst>
            <pc:docMk/>
            <pc:sldMk cId="552293413" sldId="345"/>
            <ac:inkMk id="8" creationId="{C29C63D5-58E9-4055-9CE3-24FA8547BDAD}"/>
          </ac:inkMkLst>
        </pc:inkChg>
        <pc:inkChg chg="add del mod">
          <ac:chgData name="Josh Franco" userId="822d8fe80610f946" providerId="LiveId" clId="{C7A6D634-FF2A-40C9-8BEB-97A024E7CC5C}" dt="2021-04-12T02:42:01.814" v="2190"/>
          <ac:inkMkLst>
            <pc:docMk/>
            <pc:sldMk cId="552293413" sldId="345"/>
            <ac:inkMk id="9" creationId="{EC2BDC2B-1EE7-4FAE-8825-BED59A09E83A}"/>
          </ac:inkMkLst>
        </pc:inkChg>
        <pc:inkChg chg="add del mod">
          <ac:chgData name="Josh Franco" userId="822d8fe80610f946" providerId="LiveId" clId="{C7A6D634-FF2A-40C9-8BEB-97A024E7CC5C}" dt="2021-04-12T02:42:01.814" v="2189"/>
          <ac:inkMkLst>
            <pc:docMk/>
            <pc:sldMk cId="552293413" sldId="345"/>
            <ac:inkMk id="10" creationId="{C9C5B271-439E-4DC9-91BA-22BF8C6E7788}"/>
          </ac:inkMkLst>
        </pc:inkChg>
        <pc:inkChg chg="add del mod">
          <ac:chgData name="Josh Franco" userId="822d8fe80610f946" providerId="LiveId" clId="{C7A6D634-FF2A-40C9-8BEB-97A024E7CC5C}" dt="2021-04-12T02:42:01.814" v="2188"/>
          <ac:inkMkLst>
            <pc:docMk/>
            <pc:sldMk cId="552293413" sldId="345"/>
            <ac:inkMk id="11" creationId="{4FDBA269-0CE8-4B77-B3E8-1559FDD37FD9}"/>
          </ac:inkMkLst>
        </pc:inkChg>
        <pc:inkChg chg="add del mod">
          <ac:chgData name="Josh Franco" userId="822d8fe80610f946" providerId="LiveId" clId="{C7A6D634-FF2A-40C9-8BEB-97A024E7CC5C}" dt="2021-04-12T02:42:01.815" v="2192"/>
          <ac:inkMkLst>
            <pc:docMk/>
            <pc:sldMk cId="552293413" sldId="345"/>
            <ac:inkMk id="12" creationId="{BC1978FE-B703-4458-B8B3-B699D3086EC9}"/>
          </ac:inkMkLst>
        </pc:inkChg>
        <pc:inkChg chg="add del">
          <ac:chgData name="Josh Franco" userId="822d8fe80610f946" providerId="LiveId" clId="{C7A6D634-FF2A-40C9-8BEB-97A024E7CC5C}" dt="2021-04-12T02:42:01.815" v="2196"/>
          <ac:inkMkLst>
            <pc:docMk/>
            <pc:sldMk cId="552293413" sldId="345"/>
            <ac:inkMk id="13" creationId="{E567A936-46D4-4C7F-B7E8-5C4D6189EEBB}"/>
          </ac:inkMkLst>
        </pc:inkChg>
        <pc:inkChg chg="add del mod">
          <ac:chgData name="Josh Franco" userId="822d8fe80610f946" providerId="LiveId" clId="{C7A6D634-FF2A-40C9-8BEB-97A024E7CC5C}" dt="2021-04-12T02:42:01.812" v="2184"/>
          <ac:inkMkLst>
            <pc:docMk/>
            <pc:sldMk cId="552293413" sldId="345"/>
            <ac:inkMk id="14" creationId="{95675216-9DB1-4659-8C03-2DB3973F29F8}"/>
          </ac:inkMkLst>
        </pc:inkChg>
        <pc:inkChg chg="add del mod">
          <ac:chgData name="Josh Franco" userId="822d8fe80610f946" providerId="LiveId" clId="{C7A6D634-FF2A-40C9-8BEB-97A024E7CC5C}" dt="2021-04-12T02:42:01.815" v="2193"/>
          <ac:inkMkLst>
            <pc:docMk/>
            <pc:sldMk cId="552293413" sldId="345"/>
            <ac:inkMk id="15" creationId="{A9814E37-E6C6-4C09-B3DC-C0F5CD2E5A13}"/>
          </ac:inkMkLst>
        </pc:inkChg>
        <pc:inkChg chg="add del">
          <ac:chgData name="Josh Franco" userId="822d8fe80610f946" providerId="LiveId" clId="{C7A6D634-FF2A-40C9-8BEB-97A024E7CC5C}" dt="2021-04-12T02:42:01.812" v="2185"/>
          <ac:inkMkLst>
            <pc:docMk/>
            <pc:sldMk cId="552293413" sldId="345"/>
            <ac:inkMk id="19" creationId="{2FD9887D-00C0-4DE7-8977-A81AD47EFF65}"/>
          </ac:inkMkLst>
        </pc:inkChg>
        <pc:inkChg chg="add del mod">
          <ac:chgData name="Josh Franco" userId="822d8fe80610f946" providerId="LiveId" clId="{C7A6D634-FF2A-40C9-8BEB-97A024E7CC5C}" dt="2021-04-12T02:42:01.813" v="2186"/>
          <ac:inkMkLst>
            <pc:docMk/>
            <pc:sldMk cId="552293413" sldId="345"/>
            <ac:inkMk id="20" creationId="{7A8F9FA9-A9B7-4C1C-A607-7118DF0C95AF}"/>
          </ac:inkMkLst>
        </pc:inkChg>
        <pc:inkChg chg="add del mod">
          <ac:chgData name="Josh Franco" userId="822d8fe80610f946" providerId="LiveId" clId="{C7A6D634-FF2A-40C9-8BEB-97A024E7CC5C}" dt="2021-04-12T02:42:01.815" v="2195"/>
          <ac:inkMkLst>
            <pc:docMk/>
            <pc:sldMk cId="552293413" sldId="345"/>
            <ac:inkMk id="21" creationId="{E7C73E04-B812-4FD5-BF0E-65ACBF93FDD6}"/>
          </ac:inkMkLst>
        </pc:inkChg>
        <pc:inkChg chg="add del mod">
          <ac:chgData name="Josh Franco" userId="822d8fe80610f946" providerId="LiveId" clId="{C7A6D634-FF2A-40C9-8BEB-97A024E7CC5C}" dt="2021-04-12T02:42:01.815" v="2191"/>
          <ac:inkMkLst>
            <pc:docMk/>
            <pc:sldMk cId="552293413" sldId="345"/>
            <ac:inkMk id="22" creationId="{BF442044-6537-4600-9AAC-73AAA17F6D6A}"/>
          </ac:inkMkLst>
        </pc:inkChg>
        <pc:inkChg chg="add del">
          <ac:chgData name="Josh Franco" userId="822d8fe80610f946" providerId="LiveId" clId="{C7A6D634-FF2A-40C9-8BEB-97A024E7CC5C}" dt="2021-04-12T02:42:01.815" v="2194"/>
          <ac:inkMkLst>
            <pc:docMk/>
            <pc:sldMk cId="552293413" sldId="345"/>
            <ac:inkMk id="24" creationId="{348B74E7-D4F9-4280-BA93-FB2F519F07B7}"/>
          </ac:inkMkLst>
        </pc:inkChg>
        <pc:inkChg chg="add del mod">
          <ac:chgData name="Josh Franco" userId="822d8fe80610f946" providerId="LiveId" clId="{C7A6D634-FF2A-40C9-8BEB-97A024E7CC5C}" dt="2021-04-12T02:43:42.578" v="2294"/>
          <ac:inkMkLst>
            <pc:docMk/>
            <pc:sldMk cId="552293413" sldId="345"/>
            <ac:inkMk id="25" creationId="{F7D2431F-4318-4330-9731-0ECF866408CD}"/>
          </ac:inkMkLst>
        </pc:inkChg>
        <pc:inkChg chg="add del mod">
          <ac:chgData name="Josh Franco" userId="822d8fe80610f946" providerId="LiveId" clId="{C7A6D634-FF2A-40C9-8BEB-97A024E7CC5C}" dt="2021-04-12T02:43:42.570" v="2264"/>
          <ac:inkMkLst>
            <pc:docMk/>
            <pc:sldMk cId="552293413" sldId="345"/>
            <ac:inkMk id="26" creationId="{EAFF5CEF-626E-4B8D-8DC3-B7B21BE4B191}"/>
          </ac:inkMkLst>
        </pc:inkChg>
        <pc:inkChg chg="add del mod">
          <ac:chgData name="Josh Franco" userId="822d8fe80610f946" providerId="LiveId" clId="{C7A6D634-FF2A-40C9-8BEB-97A024E7CC5C}" dt="2021-04-12T02:43:42.576" v="2285"/>
          <ac:inkMkLst>
            <pc:docMk/>
            <pc:sldMk cId="552293413" sldId="345"/>
            <ac:inkMk id="27" creationId="{40E09535-72C0-4A6F-BFC9-1BC6549E1C6A}"/>
          </ac:inkMkLst>
        </pc:inkChg>
        <pc:inkChg chg="add del mod">
          <ac:chgData name="Josh Franco" userId="822d8fe80610f946" providerId="LiveId" clId="{C7A6D634-FF2A-40C9-8BEB-97A024E7CC5C}" dt="2021-04-12T02:43:42.577" v="2288"/>
          <ac:inkMkLst>
            <pc:docMk/>
            <pc:sldMk cId="552293413" sldId="345"/>
            <ac:inkMk id="28" creationId="{60EFB6F0-EDFC-4937-93BF-F3D2534C1682}"/>
          </ac:inkMkLst>
        </pc:inkChg>
        <pc:inkChg chg="add del mod">
          <ac:chgData name="Josh Franco" userId="822d8fe80610f946" providerId="LiveId" clId="{C7A6D634-FF2A-40C9-8BEB-97A024E7CC5C}" dt="2021-04-12T02:43:42.570" v="2267"/>
          <ac:inkMkLst>
            <pc:docMk/>
            <pc:sldMk cId="552293413" sldId="345"/>
            <ac:inkMk id="29" creationId="{77BFEFDE-6133-446D-9882-5FBB5CAFED0F}"/>
          </ac:inkMkLst>
        </pc:inkChg>
        <pc:inkChg chg="add del">
          <ac:chgData name="Josh Franco" userId="822d8fe80610f946" providerId="LiveId" clId="{C7A6D634-FF2A-40C9-8BEB-97A024E7CC5C}" dt="2021-04-12T02:43:42.566" v="2253"/>
          <ac:inkMkLst>
            <pc:docMk/>
            <pc:sldMk cId="552293413" sldId="345"/>
            <ac:inkMk id="31" creationId="{D9F06248-EB66-481E-8DE3-013A6F7301A8}"/>
          </ac:inkMkLst>
        </pc:inkChg>
        <pc:inkChg chg="add del">
          <ac:chgData name="Josh Franco" userId="822d8fe80610f946" providerId="LiveId" clId="{C7A6D634-FF2A-40C9-8BEB-97A024E7CC5C}" dt="2021-04-12T02:43:42.568" v="2260"/>
          <ac:inkMkLst>
            <pc:docMk/>
            <pc:sldMk cId="552293413" sldId="345"/>
            <ac:inkMk id="32" creationId="{CBEE4D08-6C71-4509-98B9-2D14963AC5D0}"/>
          </ac:inkMkLst>
        </pc:inkChg>
        <pc:inkChg chg="add del">
          <ac:chgData name="Josh Franco" userId="822d8fe80610f946" providerId="LiveId" clId="{C7A6D634-FF2A-40C9-8BEB-97A024E7CC5C}" dt="2021-04-12T02:43:42.577" v="2291"/>
          <ac:inkMkLst>
            <pc:docMk/>
            <pc:sldMk cId="552293413" sldId="345"/>
            <ac:inkMk id="33" creationId="{F5C06E41-AB1C-41D3-8B2D-0778DC8E2D41}"/>
          </ac:inkMkLst>
        </pc:inkChg>
        <pc:inkChg chg="add del">
          <ac:chgData name="Josh Franco" userId="822d8fe80610f946" providerId="LiveId" clId="{C7A6D634-FF2A-40C9-8BEB-97A024E7CC5C}" dt="2021-04-12T02:43:42.578" v="2296"/>
          <ac:inkMkLst>
            <pc:docMk/>
            <pc:sldMk cId="552293413" sldId="345"/>
            <ac:inkMk id="34" creationId="{F8E10C02-19CD-4882-9DC3-B02BCE76A79E}"/>
          </ac:inkMkLst>
        </pc:inkChg>
        <pc:inkChg chg="add del mod">
          <ac:chgData name="Josh Franco" userId="822d8fe80610f946" providerId="LiveId" clId="{C7A6D634-FF2A-40C9-8BEB-97A024E7CC5C}" dt="2021-04-12T02:43:42.572" v="2272"/>
          <ac:inkMkLst>
            <pc:docMk/>
            <pc:sldMk cId="552293413" sldId="345"/>
            <ac:inkMk id="35" creationId="{DF3FCD19-6EAB-4DE5-B094-EED818F152DC}"/>
          </ac:inkMkLst>
        </pc:inkChg>
        <pc:inkChg chg="add del mod">
          <ac:chgData name="Josh Franco" userId="822d8fe80610f946" providerId="LiveId" clId="{C7A6D634-FF2A-40C9-8BEB-97A024E7CC5C}" dt="2021-04-12T02:43:42.568" v="2258"/>
          <ac:inkMkLst>
            <pc:docMk/>
            <pc:sldMk cId="552293413" sldId="345"/>
            <ac:inkMk id="36" creationId="{19E5C918-5551-4CE9-9986-0931F7F1733A}"/>
          </ac:inkMkLst>
        </pc:inkChg>
        <pc:inkChg chg="add del mod">
          <ac:chgData name="Josh Franco" userId="822d8fe80610f946" providerId="LiveId" clId="{C7A6D634-FF2A-40C9-8BEB-97A024E7CC5C}" dt="2021-04-12T02:43:42.570" v="2266"/>
          <ac:inkMkLst>
            <pc:docMk/>
            <pc:sldMk cId="552293413" sldId="345"/>
            <ac:inkMk id="37" creationId="{1E3E9C74-AD72-4BD7-8AA3-7F4274639AFF}"/>
          </ac:inkMkLst>
        </pc:inkChg>
        <pc:inkChg chg="add del mod">
          <ac:chgData name="Josh Franco" userId="822d8fe80610f946" providerId="LiveId" clId="{C7A6D634-FF2A-40C9-8BEB-97A024E7CC5C}" dt="2021-04-12T02:43:42.566" v="2254"/>
          <ac:inkMkLst>
            <pc:docMk/>
            <pc:sldMk cId="552293413" sldId="345"/>
            <ac:inkMk id="38" creationId="{9135FEE3-3C72-495B-9CD9-E81EE36CD0F7}"/>
          </ac:inkMkLst>
        </pc:inkChg>
        <pc:inkChg chg="add del">
          <ac:chgData name="Josh Franco" userId="822d8fe80610f946" providerId="LiveId" clId="{C7A6D634-FF2A-40C9-8BEB-97A024E7CC5C}" dt="2021-04-12T02:43:42.574" v="2280"/>
          <ac:inkMkLst>
            <pc:docMk/>
            <pc:sldMk cId="552293413" sldId="345"/>
            <ac:inkMk id="39" creationId="{7ECA2511-7508-416A-AB26-A5E08370CFF8}"/>
          </ac:inkMkLst>
        </pc:inkChg>
        <pc:inkChg chg="add del">
          <ac:chgData name="Josh Franco" userId="822d8fe80610f946" providerId="LiveId" clId="{C7A6D634-FF2A-40C9-8BEB-97A024E7CC5C}" dt="2021-04-12T02:43:42.574" v="2282"/>
          <ac:inkMkLst>
            <pc:docMk/>
            <pc:sldMk cId="552293413" sldId="345"/>
            <ac:inkMk id="40" creationId="{D70FB8E3-C0F6-4003-B97D-B6A759CC3829}"/>
          </ac:inkMkLst>
        </pc:inkChg>
        <pc:inkChg chg="add del mod">
          <ac:chgData name="Josh Franco" userId="822d8fe80610f946" providerId="LiveId" clId="{C7A6D634-FF2A-40C9-8BEB-97A024E7CC5C}" dt="2021-04-12T02:43:42.568" v="2261"/>
          <ac:inkMkLst>
            <pc:docMk/>
            <pc:sldMk cId="552293413" sldId="345"/>
            <ac:inkMk id="43" creationId="{3BBE90E2-A809-4577-8F64-A5ED401BCAAD}"/>
          </ac:inkMkLst>
        </pc:inkChg>
        <pc:inkChg chg="add del mod">
          <ac:chgData name="Josh Franco" userId="822d8fe80610f946" providerId="LiveId" clId="{C7A6D634-FF2A-40C9-8BEB-97A024E7CC5C}" dt="2021-04-12T02:43:42.567" v="2257"/>
          <ac:inkMkLst>
            <pc:docMk/>
            <pc:sldMk cId="552293413" sldId="345"/>
            <ac:inkMk id="44" creationId="{0314CC0B-5DDB-4D4E-ACC2-F897C9CB9B52}"/>
          </ac:inkMkLst>
        </pc:inkChg>
        <pc:inkChg chg="add del mod">
          <ac:chgData name="Josh Franco" userId="822d8fe80610f946" providerId="LiveId" clId="{C7A6D634-FF2A-40C9-8BEB-97A024E7CC5C}" dt="2021-04-12T02:43:42.572" v="2271"/>
          <ac:inkMkLst>
            <pc:docMk/>
            <pc:sldMk cId="552293413" sldId="345"/>
            <ac:inkMk id="45" creationId="{549D59C0-D4FC-40AB-8000-C57F1DADE458}"/>
          </ac:inkMkLst>
        </pc:inkChg>
        <pc:inkChg chg="add del mod">
          <ac:chgData name="Josh Franco" userId="822d8fe80610f946" providerId="LiveId" clId="{C7A6D634-FF2A-40C9-8BEB-97A024E7CC5C}" dt="2021-04-12T02:43:42.569" v="2263"/>
          <ac:inkMkLst>
            <pc:docMk/>
            <pc:sldMk cId="552293413" sldId="345"/>
            <ac:inkMk id="46" creationId="{643CECB5-A868-4898-8384-4A0EFE012A5B}"/>
          </ac:inkMkLst>
        </pc:inkChg>
        <pc:inkChg chg="add del mod">
          <ac:chgData name="Josh Franco" userId="822d8fe80610f946" providerId="LiveId" clId="{C7A6D634-FF2A-40C9-8BEB-97A024E7CC5C}" dt="2021-04-12T02:43:42.573" v="2276"/>
          <ac:inkMkLst>
            <pc:docMk/>
            <pc:sldMk cId="552293413" sldId="345"/>
            <ac:inkMk id="49" creationId="{29BBDF72-DA1C-4709-AE3E-B4C75D08028F}"/>
          </ac:inkMkLst>
        </pc:inkChg>
        <pc:inkChg chg="add del mod">
          <ac:chgData name="Josh Franco" userId="822d8fe80610f946" providerId="LiveId" clId="{C7A6D634-FF2A-40C9-8BEB-97A024E7CC5C}" dt="2021-04-12T02:43:42.574" v="2279"/>
          <ac:inkMkLst>
            <pc:docMk/>
            <pc:sldMk cId="552293413" sldId="345"/>
            <ac:inkMk id="50" creationId="{05FE2A48-F0E3-41B2-AF90-0185B0CBAB1F}"/>
          </ac:inkMkLst>
        </pc:inkChg>
        <pc:inkChg chg="add del">
          <ac:chgData name="Josh Franco" userId="822d8fe80610f946" providerId="LiveId" clId="{C7A6D634-FF2A-40C9-8BEB-97A024E7CC5C}" dt="2021-04-12T02:43:42.577" v="2292"/>
          <ac:inkMkLst>
            <pc:docMk/>
            <pc:sldMk cId="552293413" sldId="345"/>
            <ac:inkMk id="52" creationId="{4EA47BFD-787E-40E8-A1C0-C445E4E41375}"/>
          </ac:inkMkLst>
        </pc:inkChg>
        <pc:inkChg chg="add del">
          <ac:chgData name="Josh Franco" userId="822d8fe80610f946" providerId="LiveId" clId="{C7A6D634-FF2A-40C9-8BEB-97A024E7CC5C}" dt="2021-04-12T02:43:42.576" v="2286"/>
          <ac:inkMkLst>
            <pc:docMk/>
            <pc:sldMk cId="552293413" sldId="345"/>
            <ac:inkMk id="53" creationId="{52691B93-0BDA-417C-B7C0-7EEFD8207428}"/>
          </ac:inkMkLst>
        </pc:inkChg>
        <pc:inkChg chg="add del">
          <ac:chgData name="Josh Franco" userId="822d8fe80610f946" providerId="LiveId" clId="{C7A6D634-FF2A-40C9-8BEB-97A024E7CC5C}" dt="2021-04-12T02:43:42.576" v="2287"/>
          <ac:inkMkLst>
            <pc:docMk/>
            <pc:sldMk cId="552293413" sldId="345"/>
            <ac:inkMk id="54" creationId="{A580E5F7-F17E-43EC-86E0-A25C6E83ED67}"/>
          </ac:inkMkLst>
        </pc:inkChg>
        <pc:inkChg chg="add del mod">
          <ac:chgData name="Josh Franco" userId="822d8fe80610f946" providerId="LiveId" clId="{C7A6D634-FF2A-40C9-8BEB-97A024E7CC5C}" dt="2021-04-12T02:43:42.572" v="2270"/>
          <ac:inkMkLst>
            <pc:docMk/>
            <pc:sldMk cId="552293413" sldId="345"/>
            <ac:inkMk id="55" creationId="{A62CCBC0-0841-421D-97A2-2501BF570C10}"/>
          </ac:inkMkLst>
        </pc:inkChg>
        <pc:inkChg chg="add del mod">
          <ac:chgData name="Josh Franco" userId="822d8fe80610f946" providerId="LiveId" clId="{C7A6D634-FF2A-40C9-8BEB-97A024E7CC5C}" dt="2021-04-12T02:43:42.577" v="2289"/>
          <ac:inkMkLst>
            <pc:docMk/>
            <pc:sldMk cId="552293413" sldId="345"/>
            <ac:inkMk id="56" creationId="{1FF0914A-6D37-4BB7-8887-ED59AEA48D16}"/>
          </ac:inkMkLst>
        </pc:inkChg>
        <pc:inkChg chg="add del mod">
          <ac:chgData name="Josh Franco" userId="822d8fe80610f946" providerId="LiveId" clId="{C7A6D634-FF2A-40C9-8BEB-97A024E7CC5C}" dt="2021-04-12T02:43:42.574" v="2281"/>
          <ac:inkMkLst>
            <pc:docMk/>
            <pc:sldMk cId="552293413" sldId="345"/>
            <ac:inkMk id="57" creationId="{E3CE073B-8DAA-4C03-AD7C-B184D8644800}"/>
          </ac:inkMkLst>
        </pc:inkChg>
        <pc:inkChg chg="add del mod">
          <ac:chgData name="Josh Franco" userId="822d8fe80610f946" providerId="LiveId" clId="{C7A6D634-FF2A-40C9-8BEB-97A024E7CC5C}" dt="2021-04-12T02:43:42.575" v="2284"/>
          <ac:inkMkLst>
            <pc:docMk/>
            <pc:sldMk cId="552293413" sldId="345"/>
            <ac:inkMk id="58" creationId="{CC9FB668-C9A8-457D-AEFF-DCA23AE5BB33}"/>
          </ac:inkMkLst>
        </pc:inkChg>
        <pc:inkChg chg="add del mod">
          <ac:chgData name="Josh Franco" userId="822d8fe80610f946" providerId="LiveId" clId="{C7A6D634-FF2A-40C9-8BEB-97A024E7CC5C}" dt="2021-04-12T02:43:42.577" v="2290"/>
          <ac:inkMkLst>
            <pc:docMk/>
            <pc:sldMk cId="552293413" sldId="345"/>
            <ac:inkMk id="59" creationId="{FA5D643C-323F-4B8F-8287-24369A836B80}"/>
          </ac:inkMkLst>
        </pc:inkChg>
        <pc:inkChg chg="add del mod">
          <ac:chgData name="Josh Franco" userId="822d8fe80610f946" providerId="LiveId" clId="{C7A6D634-FF2A-40C9-8BEB-97A024E7CC5C}" dt="2021-04-12T02:43:42.570" v="2265"/>
          <ac:inkMkLst>
            <pc:docMk/>
            <pc:sldMk cId="552293413" sldId="345"/>
            <ac:inkMk id="60" creationId="{9640F6E7-E021-445C-AF8A-3895D0BF33CC}"/>
          </ac:inkMkLst>
        </pc:inkChg>
        <pc:inkChg chg="add del mod">
          <ac:chgData name="Josh Franco" userId="822d8fe80610f946" providerId="LiveId" clId="{C7A6D634-FF2A-40C9-8BEB-97A024E7CC5C}" dt="2021-04-12T02:43:42.567" v="2255"/>
          <ac:inkMkLst>
            <pc:docMk/>
            <pc:sldMk cId="552293413" sldId="345"/>
            <ac:inkMk id="63" creationId="{46510413-065D-4016-9308-FDE1A00418B8}"/>
          </ac:inkMkLst>
        </pc:inkChg>
        <pc:inkChg chg="add del mod">
          <ac:chgData name="Josh Franco" userId="822d8fe80610f946" providerId="LiveId" clId="{C7A6D634-FF2A-40C9-8BEB-97A024E7CC5C}" dt="2021-04-12T02:43:42.567" v="2256"/>
          <ac:inkMkLst>
            <pc:docMk/>
            <pc:sldMk cId="552293413" sldId="345"/>
            <ac:inkMk id="64" creationId="{19FCC261-1FD5-4653-92C2-E9878508FF20}"/>
          </ac:inkMkLst>
        </pc:inkChg>
        <pc:inkChg chg="add del">
          <ac:chgData name="Josh Franco" userId="822d8fe80610f946" providerId="LiveId" clId="{C7A6D634-FF2A-40C9-8BEB-97A024E7CC5C}" dt="2021-04-12T02:43:42.572" v="2275"/>
          <ac:inkMkLst>
            <pc:docMk/>
            <pc:sldMk cId="552293413" sldId="345"/>
            <ac:inkMk id="66" creationId="{2F802F9D-4845-4B78-A9B5-D31760AF5707}"/>
          </ac:inkMkLst>
        </pc:inkChg>
        <pc:inkChg chg="add del">
          <ac:chgData name="Josh Franco" userId="822d8fe80610f946" providerId="LiveId" clId="{C7A6D634-FF2A-40C9-8BEB-97A024E7CC5C}" dt="2021-04-12T02:43:42.577" v="2293"/>
          <ac:inkMkLst>
            <pc:docMk/>
            <pc:sldMk cId="552293413" sldId="345"/>
            <ac:inkMk id="67" creationId="{8D381DE9-1246-4495-A07E-A18EDF4EE76E}"/>
          </ac:inkMkLst>
        </pc:inkChg>
        <pc:inkChg chg="add del">
          <ac:chgData name="Josh Franco" userId="822d8fe80610f946" providerId="LiveId" clId="{C7A6D634-FF2A-40C9-8BEB-97A024E7CC5C}" dt="2021-04-12T02:43:42.578" v="2295"/>
          <ac:inkMkLst>
            <pc:docMk/>
            <pc:sldMk cId="552293413" sldId="345"/>
            <ac:inkMk id="68" creationId="{2D844EB8-0387-46D8-B15A-F4EC9A4D6C54}"/>
          </ac:inkMkLst>
        </pc:inkChg>
        <pc:inkChg chg="add del mod">
          <ac:chgData name="Josh Franco" userId="822d8fe80610f946" providerId="LiveId" clId="{C7A6D634-FF2A-40C9-8BEB-97A024E7CC5C}" dt="2021-04-12T02:43:42.566" v="2252"/>
          <ac:inkMkLst>
            <pc:docMk/>
            <pc:sldMk cId="552293413" sldId="345"/>
            <ac:inkMk id="69" creationId="{D2C4603B-D543-4035-962F-0C6E63EA969D}"/>
          </ac:inkMkLst>
        </pc:inkChg>
        <pc:inkChg chg="add del mod">
          <ac:chgData name="Josh Franco" userId="822d8fe80610f946" providerId="LiveId" clId="{C7A6D634-FF2A-40C9-8BEB-97A024E7CC5C}" dt="2021-04-12T02:43:42.572" v="2273"/>
          <ac:inkMkLst>
            <pc:docMk/>
            <pc:sldMk cId="552293413" sldId="345"/>
            <ac:inkMk id="70" creationId="{4DEE8643-44D9-447C-9BA4-00C47E554FDD}"/>
          </ac:inkMkLst>
        </pc:inkChg>
        <pc:inkChg chg="add del mod">
          <ac:chgData name="Josh Franco" userId="822d8fe80610f946" providerId="LiveId" clId="{C7A6D634-FF2A-40C9-8BEB-97A024E7CC5C}" dt="2021-04-12T02:43:42.571" v="2269"/>
          <ac:inkMkLst>
            <pc:docMk/>
            <pc:sldMk cId="552293413" sldId="345"/>
            <ac:inkMk id="71" creationId="{38550C47-1B0B-4BE6-8C9D-15722C90F1B7}"/>
          </ac:inkMkLst>
        </pc:inkChg>
        <pc:inkChg chg="add del mod">
          <ac:chgData name="Josh Franco" userId="822d8fe80610f946" providerId="LiveId" clId="{C7A6D634-FF2A-40C9-8BEB-97A024E7CC5C}" dt="2021-04-12T02:43:42.573" v="2277"/>
          <ac:inkMkLst>
            <pc:docMk/>
            <pc:sldMk cId="552293413" sldId="345"/>
            <ac:inkMk id="72" creationId="{F244D6E2-A531-4AAD-AD65-2A2B681192E0}"/>
          </ac:inkMkLst>
        </pc:inkChg>
        <pc:inkChg chg="add del mod">
          <ac:chgData name="Josh Franco" userId="822d8fe80610f946" providerId="LiveId" clId="{C7A6D634-FF2A-40C9-8BEB-97A024E7CC5C}" dt="2021-04-12T02:43:42.569" v="2262"/>
          <ac:inkMkLst>
            <pc:docMk/>
            <pc:sldMk cId="552293413" sldId="345"/>
            <ac:inkMk id="73" creationId="{FEE34D6D-7AD1-498A-9E42-5BA1F39DE8F9}"/>
          </ac:inkMkLst>
        </pc:inkChg>
        <pc:inkChg chg="add del mod">
          <ac:chgData name="Josh Franco" userId="822d8fe80610f946" providerId="LiveId" clId="{C7A6D634-FF2A-40C9-8BEB-97A024E7CC5C}" dt="2021-04-12T02:43:42.573" v="2278"/>
          <ac:inkMkLst>
            <pc:docMk/>
            <pc:sldMk cId="552293413" sldId="345"/>
            <ac:inkMk id="74" creationId="{D512AF07-BC65-40E6-BD36-77E55B19BD66}"/>
          </ac:inkMkLst>
        </pc:inkChg>
        <pc:inkChg chg="add del mod">
          <ac:chgData name="Josh Franco" userId="822d8fe80610f946" providerId="LiveId" clId="{C7A6D634-FF2A-40C9-8BEB-97A024E7CC5C}" dt="2021-04-12T02:43:42.571" v="2268"/>
          <ac:inkMkLst>
            <pc:docMk/>
            <pc:sldMk cId="552293413" sldId="345"/>
            <ac:inkMk id="75" creationId="{619AC2FF-C311-4D0E-AACF-000A45AE05D5}"/>
          </ac:inkMkLst>
        </pc:inkChg>
        <pc:inkChg chg="add del mod">
          <ac:chgData name="Josh Franco" userId="822d8fe80610f946" providerId="LiveId" clId="{C7A6D634-FF2A-40C9-8BEB-97A024E7CC5C}" dt="2021-04-12T02:43:42.572" v="2274"/>
          <ac:inkMkLst>
            <pc:docMk/>
            <pc:sldMk cId="552293413" sldId="345"/>
            <ac:inkMk id="76" creationId="{08D702C6-EA58-4C07-8534-427D47659BAA}"/>
          </ac:inkMkLst>
        </pc:inkChg>
        <pc:inkChg chg="add del mod">
          <ac:chgData name="Josh Franco" userId="822d8fe80610f946" providerId="LiveId" clId="{C7A6D634-FF2A-40C9-8BEB-97A024E7CC5C}" dt="2021-04-12T02:43:42.575" v="2283"/>
          <ac:inkMkLst>
            <pc:docMk/>
            <pc:sldMk cId="552293413" sldId="345"/>
            <ac:inkMk id="77" creationId="{8D4A5D23-1AA5-4E67-B5E9-D1DF08FB231C}"/>
          </ac:inkMkLst>
        </pc:inkChg>
        <pc:inkChg chg="add del mod">
          <ac:chgData name="Josh Franco" userId="822d8fe80610f946" providerId="LiveId" clId="{C7A6D634-FF2A-40C9-8BEB-97A024E7CC5C}" dt="2021-04-12T02:43:42.568" v="2259"/>
          <ac:inkMkLst>
            <pc:docMk/>
            <pc:sldMk cId="552293413" sldId="345"/>
            <ac:inkMk id="78" creationId="{C800BC68-D638-4E4F-9201-9EFFC74E4647}"/>
          </ac:inkMkLst>
        </pc:inkChg>
        <pc:inkChg chg="add">
          <ac:chgData name="Josh Franco" userId="822d8fe80610f946" providerId="LiveId" clId="{C7A6D634-FF2A-40C9-8BEB-97A024E7CC5C}" dt="2021-04-12T02:43:46.291" v="2297" actId="9405"/>
          <ac:inkMkLst>
            <pc:docMk/>
            <pc:sldMk cId="552293413" sldId="345"/>
            <ac:inkMk id="82" creationId="{4E8F9C98-8C99-4F38-8910-FC9BD6F4C62F}"/>
          </ac:inkMkLst>
        </pc:inkChg>
        <pc:inkChg chg="add">
          <ac:chgData name="Josh Franco" userId="822d8fe80610f946" providerId="LiveId" clId="{C7A6D634-FF2A-40C9-8BEB-97A024E7CC5C}" dt="2021-04-12T02:43:47.826" v="2298" actId="9405"/>
          <ac:inkMkLst>
            <pc:docMk/>
            <pc:sldMk cId="552293413" sldId="345"/>
            <ac:inkMk id="83" creationId="{7EA10F79-8347-4EFC-B1EF-09345B6F6262}"/>
          </ac:inkMkLst>
        </pc:inkChg>
        <pc:inkChg chg="add">
          <ac:chgData name="Josh Franco" userId="822d8fe80610f946" providerId="LiveId" clId="{C7A6D634-FF2A-40C9-8BEB-97A024E7CC5C}" dt="2021-04-12T02:43:48.939" v="2299" actId="9405"/>
          <ac:inkMkLst>
            <pc:docMk/>
            <pc:sldMk cId="552293413" sldId="345"/>
            <ac:inkMk id="84" creationId="{3F5467A1-61F7-4F94-A38A-2AFCF03229FD}"/>
          </ac:inkMkLst>
        </pc:inkChg>
        <pc:inkChg chg="add">
          <ac:chgData name="Josh Franco" userId="822d8fe80610f946" providerId="LiveId" clId="{C7A6D634-FF2A-40C9-8BEB-97A024E7CC5C}" dt="2021-04-12T02:43:50.148" v="2300" actId="9405"/>
          <ac:inkMkLst>
            <pc:docMk/>
            <pc:sldMk cId="552293413" sldId="345"/>
            <ac:inkMk id="85" creationId="{5B74B997-BF5F-47AD-9F20-C5A8FBD15F09}"/>
          </ac:inkMkLst>
        </pc:inkChg>
        <pc:inkChg chg="add mod">
          <ac:chgData name="Josh Franco" userId="822d8fe80610f946" providerId="LiveId" clId="{C7A6D634-FF2A-40C9-8BEB-97A024E7CC5C}" dt="2021-04-12T02:43:53.653" v="2304"/>
          <ac:inkMkLst>
            <pc:docMk/>
            <pc:sldMk cId="552293413" sldId="345"/>
            <ac:inkMk id="86" creationId="{29DFB210-37B7-4CD8-AFA0-C12BAC90BABC}"/>
          </ac:inkMkLst>
        </pc:inkChg>
        <pc:inkChg chg="add mod">
          <ac:chgData name="Josh Franco" userId="822d8fe80610f946" providerId="LiveId" clId="{C7A6D634-FF2A-40C9-8BEB-97A024E7CC5C}" dt="2021-04-12T02:43:53.653" v="2304"/>
          <ac:inkMkLst>
            <pc:docMk/>
            <pc:sldMk cId="552293413" sldId="345"/>
            <ac:inkMk id="87" creationId="{DF6D4DA5-E158-48C3-A477-DD3C67909051}"/>
          </ac:inkMkLst>
        </pc:inkChg>
        <pc:inkChg chg="add">
          <ac:chgData name="Josh Franco" userId="822d8fe80610f946" providerId="LiveId" clId="{C7A6D634-FF2A-40C9-8BEB-97A024E7CC5C}" dt="2021-04-12T02:43:52.970" v="2303" actId="9405"/>
          <ac:inkMkLst>
            <pc:docMk/>
            <pc:sldMk cId="552293413" sldId="345"/>
            <ac:inkMk id="88" creationId="{B186B8D8-8F4D-4823-8357-22DE135A2336}"/>
          </ac:inkMkLst>
        </pc:inkChg>
        <pc:inkChg chg="add mod">
          <ac:chgData name="Josh Franco" userId="822d8fe80610f946" providerId="LiveId" clId="{C7A6D634-FF2A-40C9-8BEB-97A024E7CC5C}" dt="2021-04-12T02:44:32.154" v="2324"/>
          <ac:inkMkLst>
            <pc:docMk/>
            <pc:sldMk cId="552293413" sldId="345"/>
            <ac:inkMk id="90" creationId="{5F55DE52-BAB2-4D3C-9813-52A6A6BE613A}"/>
          </ac:inkMkLst>
        </pc:inkChg>
        <pc:inkChg chg="add mod">
          <ac:chgData name="Josh Franco" userId="822d8fe80610f946" providerId="LiveId" clId="{C7A6D634-FF2A-40C9-8BEB-97A024E7CC5C}" dt="2021-04-12T02:44:32.154" v="2324"/>
          <ac:inkMkLst>
            <pc:docMk/>
            <pc:sldMk cId="552293413" sldId="345"/>
            <ac:inkMk id="91" creationId="{9934F378-D390-4373-9370-514DB7F81180}"/>
          </ac:inkMkLst>
        </pc:inkChg>
        <pc:inkChg chg="add">
          <ac:chgData name="Josh Franco" userId="822d8fe80610f946" providerId="LiveId" clId="{C7A6D634-FF2A-40C9-8BEB-97A024E7CC5C}" dt="2021-04-12T02:43:58.437" v="2307" actId="9405"/>
          <ac:inkMkLst>
            <pc:docMk/>
            <pc:sldMk cId="552293413" sldId="345"/>
            <ac:inkMk id="92" creationId="{A55DF2DC-08BF-4169-AD07-544EBAF659DB}"/>
          </ac:inkMkLst>
        </pc:inkChg>
        <pc:inkChg chg="add mod">
          <ac:chgData name="Josh Franco" userId="822d8fe80610f946" providerId="LiveId" clId="{C7A6D634-FF2A-40C9-8BEB-97A024E7CC5C}" dt="2021-04-12T02:44:03.059" v="2312"/>
          <ac:inkMkLst>
            <pc:docMk/>
            <pc:sldMk cId="552293413" sldId="345"/>
            <ac:inkMk id="93" creationId="{D01774B8-3F5B-42FC-8067-A0C198554886}"/>
          </ac:inkMkLst>
        </pc:inkChg>
        <pc:inkChg chg="add mod">
          <ac:chgData name="Josh Franco" userId="822d8fe80610f946" providerId="LiveId" clId="{C7A6D634-FF2A-40C9-8BEB-97A024E7CC5C}" dt="2021-04-12T02:44:03.059" v="2312"/>
          <ac:inkMkLst>
            <pc:docMk/>
            <pc:sldMk cId="552293413" sldId="345"/>
            <ac:inkMk id="94" creationId="{39E056D6-376B-4497-864F-E1F8883BF874}"/>
          </ac:inkMkLst>
        </pc:inkChg>
        <pc:inkChg chg="add">
          <ac:chgData name="Josh Franco" userId="822d8fe80610f946" providerId="LiveId" clId="{C7A6D634-FF2A-40C9-8BEB-97A024E7CC5C}" dt="2021-04-12T02:44:00.973" v="2310" actId="9405"/>
          <ac:inkMkLst>
            <pc:docMk/>
            <pc:sldMk cId="552293413" sldId="345"/>
            <ac:inkMk id="95" creationId="{DDF1EE67-741E-44AF-9E31-E360B0A7AE18}"/>
          </ac:inkMkLst>
        </pc:inkChg>
        <pc:inkChg chg="add">
          <ac:chgData name="Josh Franco" userId="822d8fe80610f946" providerId="LiveId" clId="{C7A6D634-FF2A-40C9-8BEB-97A024E7CC5C}" dt="2021-04-12T02:44:02.190" v="2311" actId="9405"/>
          <ac:inkMkLst>
            <pc:docMk/>
            <pc:sldMk cId="552293413" sldId="345"/>
            <ac:inkMk id="96" creationId="{971491E7-00C0-4AD2-AE4A-1F151622E34B}"/>
          </ac:inkMkLst>
        </pc:inkChg>
        <pc:inkChg chg="add">
          <ac:chgData name="Josh Franco" userId="822d8fe80610f946" providerId="LiveId" clId="{C7A6D634-FF2A-40C9-8BEB-97A024E7CC5C}" dt="2021-04-12T02:44:06.821" v="2313" actId="9405"/>
          <ac:inkMkLst>
            <pc:docMk/>
            <pc:sldMk cId="552293413" sldId="345"/>
            <ac:inkMk id="98" creationId="{5405721E-D9B9-4A73-A462-DEE792104E22}"/>
          </ac:inkMkLst>
        </pc:inkChg>
        <pc:inkChg chg="add">
          <ac:chgData name="Josh Franco" userId="822d8fe80610f946" providerId="LiveId" clId="{C7A6D634-FF2A-40C9-8BEB-97A024E7CC5C}" dt="2021-04-12T02:44:08.021" v="2314" actId="9405"/>
          <ac:inkMkLst>
            <pc:docMk/>
            <pc:sldMk cId="552293413" sldId="345"/>
            <ac:inkMk id="99" creationId="{9B55CD3F-10E6-46A7-B988-2EDB88B2AE93}"/>
          </ac:inkMkLst>
        </pc:inkChg>
        <pc:inkChg chg="add mod">
          <ac:chgData name="Josh Franco" userId="822d8fe80610f946" providerId="LiveId" clId="{C7A6D634-FF2A-40C9-8BEB-97A024E7CC5C}" dt="2021-04-12T02:44:16.060" v="2317"/>
          <ac:inkMkLst>
            <pc:docMk/>
            <pc:sldMk cId="552293413" sldId="345"/>
            <ac:inkMk id="100" creationId="{2F8B97C1-A093-4EF5-8330-1BD3E3F3BC1A}"/>
          </ac:inkMkLst>
        </pc:inkChg>
        <pc:inkChg chg="add mod">
          <ac:chgData name="Josh Franco" userId="822d8fe80610f946" providerId="LiveId" clId="{C7A6D634-FF2A-40C9-8BEB-97A024E7CC5C}" dt="2021-04-12T02:44:16.060" v="2317"/>
          <ac:inkMkLst>
            <pc:docMk/>
            <pc:sldMk cId="552293413" sldId="345"/>
            <ac:inkMk id="101" creationId="{CFEA0CAA-EACF-45D3-BECD-5109056F351C}"/>
          </ac:inkMkLst>
        </pc:inkChg>
        <pc:inkChg chg="add">
          <ac:chgData name="Josh Franco" userId="822d8fe80610f946" providerId="LiveId" clId="{C7A6D634-FF2A-40C9-8BEB-97A024E7CC5C}" dt="2021-04-12T02:44:19.887" v="2318" actId="9405"/>
          <ac:inkMkLst>
            <pc:docMk/>
            <pc:sldMk cId="552293413" sldId="345"/>
            <ac:inkMk id="103" creationId="{2D25F1C0-35AE-4C97-9D3F-F5C349D066BD}"/>
          </ac:inkMkLst>
        </pc:inkChg>
        <pc:inkChg chg="add">
          <ac:chgData name="Josh Franco" userId="822d8fe80610f946" providerId="LiveId" clId="{C7A6D634-FF2A-40C9-8BEB-97A024E7CC5C}" dt="2021-04-12T02:44:21.112" v="2319" actId="9405"/>
          <ac:inkMkLst>
            <pc:docMk/>
            <pc:sldMk cId="552293413" sldId="345"/>
            <ac:inkMk id="104" creationId="{9FCDA9DA-B007-4A6E-A69A-68050E1DCAC5}"/>
          </ac:inkMkLst>
        </pc:inkChg>
        <pc:inkChg chg="add">
          <ac:chgData name="Josh Franco" userId="822d8fe80610f946" providerId="LiveId" clId="{C7A6D634-FF2A-40C9-8BEB-97A024E7CC5C}" dt="2021-04-12T02:44:26.265" v="2320" actId="9405"/>
          <ac:inkMkLst>
            <pc:docMk/>
            <pc:sldMk cId="552293413" sldId="345"/>
            <ac:inkMk id="105" creationId="{DB933C70-1AFC-4C10-9CD8-48D96FAD6E5F}"/>
          </ac:inkMkLst>
        </pc:inkChg>
        <pc:inkChg chg="add mod">
          <ac:chgData name="Josh Franco" userId="822d8fe80610f946" providerId="LiveId" clId="{C7A6D634-FF2A-40C9-8BEB-97A024E7CC5C}" dt="2021-04-12T02:44:32.154" v="2324"/>
          <ac:inkMkLst>
            <pc:docMk/>
            <pc:sldMk cId="552293413" sldId="345"/>
            <ac:inkMk id="106" creationId="{6700C534-B0F9-45BC-BDFF-F97F12C191C8}"/>
          </ac:inkMkLst>
        </pc:inkChg>
        <pc:inkChg chg="add mod">
          <ac:chgData name="Josh Franco" userId="822d8fe80610f946" providerId="LiveId" clId="{C7A6D634-FF2A-40C9-8BEB-97A024E7CC5C}" dt="2021-04-12T02:44:32.154" v="2324"/>
          <ac:inkMkLst>
            <pc:docMk/>
            <pc:sldMk cId="552293413" sldId="345"/>
            <ac:inkMk id="107" creationId="{2F372E33-9C5A-41DA-8E1A-FA1136792DB4}"/>
          </ac:inkMkLst>
        </pc:inkChg>
        <pc:inkChg chg="add mod">
          <ac:chgData name="Josh Franco" userId="822d8fe80610f946" providerId="LiveId" clId="{C7A6D634-FF2A-40C9-8BEB-97A024E7CC5C}" dt="2021-04-12T02:44:32.154" v="2324"/>
          <ac:inkMkLst>
            <pc:docMk/>
            <pc:sldMk cId="552293413" sldId="345"/>
            <ac:inkMk id="108" creationId="{3E8A465B-F6D0-496F-B05A-9923B418769F}"/>
          </ac:inkMkLst>
        </pc:inkChg>
        <pc:inkChg chg="add">
          <ac:chgData name="Josh Franco" userId="822d8fe80610f946" providerId="LiveId" clId="{C7A6D634-FF2A-40C9-8BEB-97A024E7CC5C}" dt="2021-04-12T02:44:40.978" v="2325" actId="9405"/>
          <ac:inkMkLst>
            <pc:docMk/>
            <pc:sldMk cId="552293413" sldId="345"/>
            <ac:inkMk id="110" creationId="{15342BE7-C0BF-457C-B49F-854916DE954E}"/>
          </ac:inkMkLst>
        </pc:inkChg>
        <pc:inkChg chg="add mod">
          <ac:chgData name="Josh Franco" userId="822d8fe80610f946" providerId="LiveId" clId="{C7A6D634-FF2A-40C9-8BEB-97A024E7CC5C}" dt="2021-04-12T02:44:46.296" v="2328"/>
          <ac:inkMkLst>
            <pc:docMk/>
            <pc:sldMk cId="552293413" sldId="345"/>
            <ac:inkMk id="111" creationId="{86062E5D-C038-4DBB-8762-261D43797EBE}"/>
          </ac:inkMkLst>
        </pc:inkChg>
        <pc:inkChg chg="add mod">
          <ac:chgData name="Josh Franco" userId="822d8fe80610f946" providerId="LiveId" clId="{C7A6D634-FF2A-40C9-8BEB-97A024E7CC5C}" dt="2021-04-12T02:44:46.296" v="2328"/>
          <ac:inkMkLst>
            <pc:docMk/>
            <pc:sldMk cId="552293413" sldId="345"/>
            <ac:inkMk id="112" creationId="{AF5FF1FC-CBD1-4FED-8536-75B8DE229E57}"/>
          </ac:inkMkLst>
        </pc:inkChg>
        <pc:inkChg chg="add mod">
          <ac:chgData name="Josh Franco" userId="822d8fe80610f946" providerId="LiveId" clId="{C7A6D634-FF2A-40C9-8BEB-97A024E7CC5C}" dt="2021-04-12T02:45:28.013" v="2331"/>
          <ac:inkMkLst>
            <pc:docMk/>
            <pc:sldMk cId="552293413" sldId="345"/>
            <ac:inkMk id="114" creationId="{37F9C696-5442-4DB5-9E74-72312D60548D}"/>
          </ac:inkMkLst>
        </pc:inkChg>
        <pc:inkChg chg="add mod">
          <ac:chgData name="Josh Franco" userId="822d8fe80610f946" providerId="LiveId" clId="{C7A6D634-FF2A-40C9-8BEB-97A024E7CC5C}" dt="2021-04-12T02:45:28.013" v="2331"/>
          <ac:inkMkLst>
            <pc:docMk/>
            <pc:sldMk cId="552293413" sldId="345"/>
            <ac:inkMk id="115" creationId="{290C7481-CD33-492E-8DC3-183E3ACAAFB2}"/>
          </ac:inkMkLst>
        </pc:inkChg>
      </pc:sldChg>
      <pc:sldChg chg="delSp modSp add del mod modShow">
        <pc:chgData name="Josh Franco" userId="822d8fe80610f946" providerId="LiveId" clId="{C7A6D634-FF2A-40C9-8BEB-97A024E7CC5C}" dt="2021-04-02T01:39:56.943" v="2158" actId="47"/>
        <pc:sldMkLst>
          <pc:docMk/>
          <pc:sldMk cId="980601818" sldId="345"/>
        </pc:sldMkLst>
        <pc:spChg chg="mod">
          <ac:chgData name="Josh Franco" userId="822d8fe80610f946" providerId="LiveId" clId="{C7A6D634-FF2A-40C9-8BEB-97A024E7CC5C}" dt="2021-04-02T01:31:19.764" v="1404" actId="1076"/>
          <ac:spMkLst>
            <pc:docMk/>
            <pc:sldMk cId="980601818" sldId="345"/>
            <ac:spMk id="2" creationId="{A0FE56A9-14FC-4C58-8A3F-EE1DF5B4CCDC}"/>
          </ac:spMkLst>
        </pc:spChg>
        <pc:grpChg chg="del mod">
          <ac:chgData name="Josh Franco" userId="822d8fe80610f946" providerId="LiveId" clId="{C7A6D634-FF2A-40C9-8BEB-97A024E7CC5C}" dt="2021-04-02T01:31:51.254" v="1407"/>
          <ac:grpSpMkLst>
            <pc:docMk/>
            <pc:sldMk cId="980601818" sldId="345"/>
            <ac:grpSpMk id="17" creationId="{3838C87B-FF91-43C0-B7A4-3B1F43248CBA}"/>
          </ac:grpSpMkLst>
        </pc:grpChg>
        <pc:grpChg chg="del mod">
          <ac:chgData name="Josh Franco" userId="822d8fe80610f946" providerId="LiveId" clId="{C7A6D634-FF2A-40C9-8BEB-97A024E7CC5C}" dt="2021-04-02T01:31:51.257" v="1420"/>
          <ac:grpSpMkLst>
            <pc:docMk/>
            <pc:sldMk cId="980601818" sldId="345"/>
            <ac:grpSpMk id="39" creationId="{2DC1200D-2BE9-4C98-8034-0ED54462524D}"/>
          </ac:grpSpMkLst>
        </pc:grpChg>
        <pc:grpChg chg="del mod">
          <ac:chgData name="Josh Franco" userId="822d8fe80610f946" providerId="LiveId" clId="{C7A6D634-FF2A-40C9-8BEB-97A024E7CC5C}" dt="2021-04-02T01:31:51.254" v="1408"/>
          <ac:grpSpMkLst>
            <pc:docMk/>
            <pc:sldMk cId="980601818" sldId="345"/>
            <ac:grpSpMk id="43" creationId="{72368168-3AD5-4A9B-9745-BB1AADFA6ADD}"/>
          </ac:grpSpMkLst>
        </pc:grpChg>
        <pc:grpChg chg="del mod">
          <ac:chgData name="Josh Franco" userId="822d8fe80610f946" providerId="LiveId" clId="{C7A6D634-FF2A-40C9-8BEB-97A024E7CC5C}" dt="2021-04-02T01:31:51.258" v="1423"/>
          <ac:grpSpMkLst>
            <pc:docMk/>
            <pc:sldMk cId="980601818" sldId="345"/>
            <ac:grpSpMk id="56" creationId="{ECC03C26-F2D8-40EB-82CB-61217572A507}"/>
          </ac:grpSpMkLst>
        </pc:grpChg>
        <pc:grpChg chg="del mod">
          <ac:chgData name="Josh Franco" userId="822d8fe80610f946" providerId="LiveId" clId="{C7A6D634-FF2A-40C9-8BEB-97A024E7CC5C}" dt="2021-04-02T01:31:51.259" v="1427"/>
          <ac:grpSpMkLst>
            <pc:docMk/>
            <pc:sldMk cId="980601818" sldId="345"/>
            <ac:grpSpMk id="59" creationId="{0904EF0E-78A7-495E-996D-147FE2FD2131}"/>
          </ac:grpSpMkLst>
        </pc:grpChg>
        <pc:grpChg chg="del mod">
          <ac:chgData name="Josh Franco" userId="822d8fe80610f946" providerId="LiveId" clId="{C7A6D634-FF2A-40C9-8BEB-97A024E7CC5C}" dt="2021-04-02T01:31:51.261" v="1447"/>
          <ac:grpSpMkLst>
            <pc:docMk/>
            <pc:sldMk cId="980601818" sldId="345"/>
            <ac:grpSpMk id="65" creationId="{64F3898A-DCF9-41C2-BEC5-65EC6B58A462}"/>
          </ac:grpSpMkLst>
        </pc:grpChg>
        <pc:grpChg chg="del mod">
          <ac:chgData name="Josh Franco" userId="822d8fe80610f946" providerId="LiveId" clId="{C7A6D634-FF2A-40C9-8BEB-97A024E7CC5C}" dt="2021-04-02T01:31:51.255" v="1410"/>
          <ac:grpSpMkLst>
            <pc:docMk/>
            <pc:sldMk cId="980601818" sldId="345"/>
            <ac:grpSpMk id="68" creationId="{D40C5429-CF5A-4A9F-AB92-4FC21845B173}"/>
          </ac:grpSpMkLst>
        </pc:grpChg>
        <pc:grpChg chg="del mod">
          <ac:chgData name="Josh Franco" userId="822d8fe80610f946" providerId="LiveId" clId="{C7A6D634-FF2A-40C9-8BEB-97A024E7CC5C}" dt="2021-04-02T01:31:51.258" v="1422"/>
          <ac:grpSpMkLst>
            <pc:docMk/>
            <pc:sldMk cId="980601818" sldId="345"/>
            <ac:grpSpMk id="82" creationId="{F74A0BAA-4B14-497D-90BC-DBC76629A1C2}"/>
          </ac:grpSpMkLst>
        </pc:grpChg>
        <pc:grpChg chg="del mod">
          <ac:chgData name="Josh Franco" userId="822d8fe80610f946" providerId="LiveId" clId="{C7A6D634-FF2A-40C9-8BEB-97A024E7CC5C}" dt="2021-04-02T01:31:51.260" v="1439"/>
          <ac:grpSpMkLst>
            <pc:docMk/>
            <pc:sldMk cId="980601818" sldId="345"/>
            <ac:grpSpMk id="90" creationId="{4DEE5803-42B4-4D5D-9D56-8A8DAA79D6EC}"/>
          </ac:grpSpMkLst>
        </pc:grpChg>
        <pc:grpChg chg="del mod">
          <ac:chgData name="Josh Franco" userId="822d8fe80610f946" providerId="LiveId" clId="{C7A6D634-FF2A-40C9-8BEB-97A024E7CC5C}" dt="2021-04-02T01:31:51.259" v="1430"/>
          <ac:grpSpMkLst>
            <pc:docMk/>
            <pc:sldMk cId="980601818" sldId="345"/>
            <ac:grpSpMk id="93" creationId="{1D230CC9-0258-48D0-89EF-4ADC62B35385}"/>
          </ac:grpSpMkLst>
        </pc:grpChg>
        <pc:grpChg chg="del mod">
          <ac:chgData name="Josh Franco" userId="822d8fe80610f946" providerId="LiveId" clId="{C7A6D634-FF2A-40C9-8BEB-97A024E7CC5C}" dt="2021-04-02T01:31:51.263" v="1459"/>
          <ac:grpSpMkLst>
            <pc:docMk/>
            <pc:sldMk cId="980601818" sldId="345"/>
            <ac:grpSpMk id="106" creationId="{956F7613-297C-47E5-A147-CB404FCE7177}"/>
          </ac:grpSpMkLst>
        </pc:grpChg>
        <pc:inkChg chg="del">
          <ac:chgData name="Josh Franco" userId="822d8fe80610f946" providerId="LiveId" clId="{C7A6D634-FF2A-40C9-8BEB-97A024E7CC5C}" dt="2021-04-02T01:31:55.082" v="1472" actId="478"/>
          <ac:inkMkLst>
            <pc:docMk/>
            <pc:sldMk cId="980601818" sldId="345"/>
            <ac:inkMk id="6" creationId="{26471EDC-3D6D-40B0-BD21-4F602CF48EF9}"/>
          </ac:inkMkLst>
        </pc:inkChg>
        <pc:inkChg chg="del">
          <ac:chgData name="Josh Franco" userId="822d8fe80610f946" providerId="LiveId" clId="{C7A6D634-FF2A-40C9-8BEB-97A024E7CC5C}" dt="2021-04-02T01:31:56.338" v="1473" actId="478"/>
          <ac:inkMkLst>
            <pc:docMk/>
            <pc:sldMk cId="980601818" sldId="345"/>
            <ac:inkMk id="7" creationId="{495BE0ED-601F-49B2-B844-2C71ED0B6ED8}"/>
          </ac:inkMkLst>
        </pc:inkChg>
        <pc:inkChg chg="del">
          <ac:chgData name="Josh Franco" userId="822d8fe80610f946" providerId="LiveId" clId="{C7A6D634-FF2A-40C9-8BEB-97A024E7CC5C}" dt="2021-04-02T01:31:51.263" v="1463"/>
          <ac:inkMkLst>
            <pc:docMk/>
            <pc:sldMk cId="980601818" sldId="345"/>
            <ac:inkMk id="8" creationId="{12B272B6-B033-46DE-ADBF-4B9438FC33D9}"/>
          </ac:inkMkLst>
        </pc:inkChg>
        <pc:inkChg chg="del">
          <ac:chgData name="Josh Franco" userId="822d8fe80610f946" providerId="LiveId" clId="{C7A6D634-FF2A-40C9-8BEB-97A024E7CC5C}" dt="2021-04-02T01:31:51.259" v="1433"/>
          <ac:inkMkLst>
            <pc:docMk/>
            <pc:sldMk cId="980601818" sldId="345"/>
            <ac:inkMk id="9" creationId="{601FD53B-93DA-4EDC-84B0-6AB3A65EBD48}"/>
          </ac:inkMkLst>
        </pc:inkChg>
        <pc:inkChg chg="del mod">
          <ac:chgData name="Josh Franco" userId="822d8fe80610f946" providerId="LiveId" clId="{C7A6D634-FF2A-40C9-8BEB-97A024E7CC5C}" dt="2021-04-02T01:31:51.264" v="1470"/>
          <ac:inkMkLst>
            <pc:docMk/>
            <pc:sldMk cId="980601818" sldId="345"/>
            <ac:inkMk id="10" creationId="{6E7F132F-294E-4A8C-8426-EFA5C44023E7}"/>
          </ac:inkMkLst>
        </pc:inkChg>
        <pc:inkChg chg="del">
          <ac:chgData name="Josh Franco" userId="822d8fe80610f946" providerId="LiveId" clId="{C7A6D634-FF2A-40C9-8BEB-97A024E7CC5C}" dt="2021-04-02T01:31:51.254" v="1407"/>
          <ac:inkMkLst>
            <pc:docMk/>
            <pc:sldMk cId="980601818" sldId="345"/>
            <ac:inkMk id="16" creationId="{751FA3F7-7C2E-44E7-AF7D-EDA736248304}"/>
          </ac:inkMkLst>
        </pc:inkChg>
        <pc:inkChg chg="del">
          <ac:chgData name="Josh Franco" userId="822d8fe80610f946" providerId="LiveId" clId="{C7A6D634-FF2A-40C9-8BEB-97A024E7CC5C}" dt="2021-04-02T01:31:51.260" v="1438"/>
          <ac:inkMkLst>
            <pc:docMk/>
            <pc:sldMk cId="980601818" sldId="345"/>
            <ac:inkMk id="21" creationId="{CDCB5884-DAEE-4398-AF2A-984A67DD864F}"/>
          </ac:inkMkLst>
        </pc:inkChg>
        <pc:inkChg chg="del mod">
          <ac:chgData name="Josh Franco" userId="822d8fe80610f946" providerId="LiveId" clId="{C7A6D634-FF2A-40C9-8BEB-97A024E7CC5C}" dt="2021-04-02T01:31:51.257" v="1420"/>
          <ac:inkMkLst>
            <pc:docMk/>
            <pc:sldMk cId="980601818" sldId="345"/>
            <ac:inkMk id="36" creationId="{1258020A-7277-43F3-A4A0-67E747CED014}"/>
          </ac:inkMkLst>
        </pc:inkChg>
        <pc:inkChg chg="del">
          <ac:chgData name="Josh Franco" userId="822d8fe80610f946" providerId="LiveId" clId="{C7A6D634-FF2A-40C9-8BEB-97A024E7CC5C}" dt="2021-04-02T01:31:51.256" v="1417"/>
          <ac:inkMkLst>
            <pc:docMk/>
            <pc:sldMk cId="980601818" sldId="345"/>
            <ac:inkMk id="37" creationId="{E4E4963E-935F-4CF9-B4C0-35F7E11E5FF7}"/>
          </ac:inkMkLst>
        </pc:inkChg>
        <pc:inkChg chg="del mod">
          <ac:chgData name="Josh Franco" userId="822d8fe80610f946" providerId="LiveId" clId="{C7A6D634-FF2A-40C9-8BEB-97A024E7CC5C}" dt="2021-04-02T01:31:51.264" v="1469"/>
          <ac:inkMkLst>
            <pc:docMk/>
            <pc:sldMk cId="980601818" sldId="345"/>
            <ac:inkMk id="38" creationId="{D1358F2E-98D7-438C-BDA4-A7416B028F1A}"/>
          </ac:inkMkLst>
        </pc:inkChg>
        <pc:inkChg chg="del">
          <ac:chgData name="Josh Franco" userId="822d8fe80610f946" providerId="LiveId" clId="{C7A6D634-FF2A-40C9-8BEB-97A024E7CC5C}" dt="2021-04-02T01:31:51.262" v="1452"/>
          <ac:inkMkLst>
            <pc:docMk/>
            <pc:sldMk cId="980601818" sldId="345"/>
            <ac:inkMk id="40" creationId="{4F3B6531-1D98-4098-9655-7FCC540DE7E0}"/>
          </ac:inkMkLst>
        </pc:inkChg>
        <pc:inkChg chg="del mod">
          <ac:chgData name="Josh Franco" userId="822d8fe80610f946" providerId="LiveId" clId="{C7A6D634-FF2A-40C9-8BEB-97A024E7CC5C}" dt="2021-04-02T01:31:51.261" v="1441"/>
          <ac:inkMkLst>
            <pc:docMk/>
            <pc:sldMk cId="980601818" sldId="345"/>
            <ac:inkMk id="41" creationId="{BA482771-38BF-4D03-9457-C58CEF21B82A}"/>
          </ac:inkMkLst>
        </pc:inkChg>
        <pc:inkChg chg="del">
          <ac:chgData name="Josh Franco" userId="822d8fe80610f946" providerId="LiveId" clId="{C7A6D634-FF2A-40C9-8BEB-97A024E7CC5C}" dt="2021-04-02T01:31:51.254" v="1408"/>
          <ac:inkMkLst>
            <pc:docMk/>
            <pc:sldMk cId="980601818" sldId="345"/>
            <ac:inkMk id="42" creationId="{D7509211-655F-4FD5-BA3E-89C98B0498DB}"/>
          </ac:inkMkLst>
        </pc:inkChg>
        <pc:inkChg chg="del">
          <ac:chgData name="Josh Franco" userId="822d8fe80610f946" providerId="LiveId" clId="{C7A6D634-FF2A-40C9-8BEB-97A024E7CC5C}" dt="2021-04-02T01:31:51.259" v="1431"/>
          <ac:inkMkLst>
            <pc:docMk/>
            <pc:sldMk cId="980601818" sldId="345"/>
            <ac:inkMk id="44" creationId="{3A6D242B-1561-4698-AB47-F75FC69F88E3}"/>
          </ac:inkMkLst>
        </pc:inkChg>
        <pc:inkChg chg="del">
          <ac:chgData name="Josh Franco" userId="822d8fe80610f946" providerId="LiveId" clId="{C7A6D634-FF2A-40C9-8BEB-97A024E7CC5C}" dt="2021-04-02T01:31:51.258" v="1426"/>
          <ac:inkMkLst>
            <pc:docMk/>
            <pc:sldMk cId="980601818" sldId="345"/>
            <ac:inkMk id="45" creationId="{3FAB65F1-A7EC-47AC-93B8-916BF4139760}"/>
          </ac:inkMkLst>
        </pc:inkChg>
        <pc:inkChg chg="del">
          <ac:chgData name="Josh Franco" userId="822d8fe80610f946" providerId="LiveId" clId="{C7A6D634-FF2A-40C9-8BEB-97A024E7CC5C}" dt="2021-04-02T01:31:51.259" v="1428"/>
          <ac:inkMkLst>
            <pc:docMk/>
            <pc:sldMk cId="980601818" sldId="345"/>
            <ac:inkMk id="46" creationId="{01755B48-FEA8-4CDD-AED1-98B218BFE2F4}"/>
          </ac:inkMkLst>
        </pc:inkChg>
        <pc:inkChg chg="del">
          <ac:chgData name="Josh Franco" userId="822d8fe80610f946" providerId="LiveId" clId="{C7A6D634-FF2A-40C9-8BEB-97A024E7CC5C}" dt="2021-04-02T01:31:51.256" v="1414"/>
          <ac:inkMkLst>
            <pc:docMk/>
            <pc:sldMk cId="980601818" sldId="345"/>
            <ac:inkMk id="47" creationId="{9B1CB651-5983-4A4F-9B77-D18ED901469E}"/>
          </ac:inkMkLst>
        </pc:inkChg>
        <pc:inkChg chg="del">
          <ac:chgData name="Josh Franco" userId="822d8fe80610f946" providerId="LiveId" clId="{C7A6D634-FF2A-40C9-8BEB-97A024E7CC5C}" dt="2021-04-02T01:31:51.258" v="1424"/>
          <ac:inkMkLst>
            <pc:docMk/>
            <pc:sldMk cId="980601818" sldId="345"/>
            <ac:inkMk id="48" creationId="{633F584D-0A19-45F1-800D-0821F619887C}"/>
          </ac:inkMkLst>
        </pc:inkChg>
        <pc:inkChg chg="del">
          <ac:chgData name="Josh Franco" userId="822d8fe80610f946" providerId="LiveId" clId="{C7A6D634-FF2A-40C9-8BEB-97A024E7CC5C}" dt="2021-04-02T01:31:51.263" v="1460"/>
          <ac:inkMkLst>
            <pc:docMk/>
            <pc:sldMk cId="980601818" sldId="345"/>
            <ac:inkMk id="49" creationId="{07032283-104D-4ADB-A2F8-737449C751BA}"/>
          </ac:inkMkLst>
        </pc:inkChg>
        <pc:inkChg chg="del">
          <ac:chgData name="Josh Franco" userId="822d8fe80610f946" providerId="LiveId" clId="{C7A6D634-FF2A-40C9-8BEB-97A024E7CC5C}" dt="2021-04-02T01:31:51.261" v="1442"/>
          <ac:inkMkLst>
            <pc:docMk/>
            <pc:sldMk cId="980601818" sldId="345"/>
            <ac:inkMk id="50" creationId="{B31FE0BD-5ECD-4AC1-BCA4-3441DBBF74DB}"/>
          </ac:inkMkLst>
        </pc:inkChg>
        <pc:inkChg chg="del">
          <ac:chgData name="Josh Franco" userId="822d8fe80610f946" providerId="LiveId" clId="{C7A6D634-FF2A-40C9-8BEB-97A024E7CC5C}" dt="2021-04-02T01:31:51.261" v="1443"/>
          <ac:inkMkLst>
            <pc:docMk/>
            <pc:sldMk cId="980601818" sldId="345"/>
            <ac:inkMk id="51" creationId="{400948B9-45D5-4075-909E-5BA1D4C13360}"/>
          </ac:inkMkLst>
        </pc:inkChg>
        <pc:inkChg chg="del">
          <ac:chgData name="Josh Franco" userId="822d8fe80610f946" providerId="LiveId" clId="{C7A6D634-FF2A-40C9-8BEB-97A024E7CC5C}" dt="2021-04-02T01:31:51.262" v="1449"/>
          <ac:inkMkLst>
            <pc:docMk/>
            <pc:sldMk cId="980601818" sldId="345"/>
            <ac:inkMk id="52" creationId="{82B32EE1-9484-47EC-ADAA-B4EC5B6B9328}"/>
          </ac:inkMkLst>
        </pc:inkChg>
        <pc:inkChg chg="del">
          <ac:chgData name="Josh Franco" userId="822d8fe80610f946" providerId="LiveId" clId="{C7A6D634-FF2A-40C9-8BEB-97A024E7CC5C}" dt="2021-04-02T01:31:51.255" v="1411"/>
          <ac:inkMkLst>
            <pc:docMk/>
            <pc:sldMk cId="980601818" sldId="345"/>
            <ac:inkMk id="53" creationId="{54FE4725-6D80-4727-BC6A-E92661E39298}"/>
          </ac:inkMkLst>
        </pc:inkChg>
        <pc:inkChg chg="del mod">
          <ac:chgData name="Josh Franco" userId="822d8fe80610f946" providerId="LiveId" clId="{C7A6D634-FF2A-40C9-8BEB-97A024E7CC5C}" dt="2021-04-02T01:31:51.262" v="1454"/>
          <ac:inkMkLst>
            <pc:docMk/>
            <pc:sldMk cId="980601818" sldId="345"/>
            <ac:inkMk id="54" creationId="{88DCB7C1-993E-4E47-857B-4BF2CBFC9052}"/>
          </ac:inkMkLst>
        </pc:inkChg>
        <pc:inkChg chg="del mod">
          <ac:chgData name="Josh Franco" userId="822d8fe80610f946" providerId="LiveId" clId="{C7A6D634-FF2A-40C9-8BEB-97A024E7CC5C}" dt="2021-04-02T01:31:51.258" v="1423"/>
          <ac:inkMkLst>
            <pc:docMk/>
            <pc:sldMk cId="980601818" sldId="345"/>
            <ac:inkMk id="55" creationId="{0D720E3F-7367-44D9-A063-098B13558554}"/>
          </ac:inkMkLst>
        </pc:inkChg>
        <pc:inkChg chg="del mod">
          <ac:chgData name="Josh Franco" userId="822d8fe80610f946" providerId="LiveId" clId="{C7A6D634-FF2A-40C9-8BEB-97A024E7CC5C}" dt="2021-04-02T01:31:51.263" v="1461"/>
          <ac:inkMkLst>
            <pc:docMk/>
            <pc:sldMk cId="980601818" sldId="345"/>
            <ac:inkMk id="57" creationId="{045B7F10-6102-4FC5-AFA5-9F4E97AA5E7E}"/>
          </ac:inkMkLst>
        </pc:inkChg>
        <pc:inkChg chg="del">
          <ac:chgData name="Josh Franco" userId="822d8fe80610f946" providerId="LiveId" clId="{C7A6D634-FF2A-40C9-8BEB-97A024E7CC5C}" dt="2021-04-02T01:31:51.259" v="1427"/>
          <ac:inkMkLst>
            <pc:docMk/>
            <pc:sldMk cId="980601818" sldId="345"/>
            <ac:inkMk id="58" creationId="{54861481-9D7E-4145-AEFE-B002D9C04A50}"/>
          </ac:inkMkLst>
        </pc:inkChg>
        <pc:inkChg chg="del">
          <ac:chgData name="Josh Franco" userId="822d8fe80610f946" providerId="LiveId" clId="{C7A6D634-FF2A-40C9-8BEB-97A024E7CC5C}" dt="2021-04-02T01:31:51.255" v="1412"/>
          <ac:inkMkLst>
            <pc:docMk/>
            <pc:sldMk cId="980601818" sldId="345"/>
            <ac:inkMk id="60" creationId="{9D421E03-1F97-415A-B9AD-23530F97F2CE}"/>
          </ac:inkMkLst>
        </pc:inkChg>
        <pc:inkChg chg="del">
          <ac:chgData name="Josh Franco" userId="822d8fe80610f946" providerId="LiveId" clId="{C7A6D634-FF2A-40C9-8BEB-97A024E7CC5C}" dt="2021-04-02T01:31:51.254" v="1405"/>
          <ac:inkMkLst>
            <pc:docMk/>
            <pc:sldMk cId="980601818" sldId="345"/>
            <ac:inkMk id="61" creationId="{C26E3F5A-9EE1-462A-89BA-737E414AD432}"/>
          </ac:inkMkLst>
        </pc:inkChg>
        <pc:inkChg chg="del">
          <ac:chgData name="Josh Franco" userId="822d8fe80610f946" providerId="LiveId" clId="{C7A6D634-FF2A-40C9-8BEB-97A024E7CC5C}" dt="2021-04-02T01:31:51.260" v="1435"/>
          <ac:inkMkLst>
            <pc:docMk/>
            <pc:sldMk cId="980601818" sldId="345"/>
            <ac:inkMk id="62" creationId="{601B63C1-6954-447B-9858-9908FF792895}"/>
          </ac:inkMkLst>
        </pc:inkChg>
        <pc:inkChg chg="del mod">
          <ac:chgData name="Josh Franco" userId="822d8fe80610f946" providerId="LiveId" clId="{C7A6D634-FF2A-40C9-8BEB-97A024E7CC5C}" dt="2021-04-02T01:31:51.264" v="1467"/>
          <ac:inkMkLst>
            <pc:docMk/>
            <pc:sldMk cId="980601818" sldId="345"/>
            <ac:inkMk id="63" creationId="{0C43906C-E726-489E-87EB-5004D8F6D6E3}"/>
          </ac:inkMkLst>
        </pc:inkChg>
        <pc:inkChg chg="del mod">
          <ac:chgData name="Josh Franco" userId="822d8fe80610f946" providerId="LiveId" clId="{C7A6D634-FF2A-40C9-8BEB-97A024E7CC5C}" dt="2021-04-02T01:31:51.261" v="1447"/>
          <ac:inkMkLst>
            <pc:docMk/>
            <pc:sldMk cId="980601818" sldId="345"/>
            <ac:inkMk id="64" creationId="{95AA5B16-39F2-4892-AF55-3C39E52446BB}"/>
          </ac:inkMkLst>
        </pc:inkChg>
        <pc:inkChg chg="del mod">
          <ac:chgData name="Josh Franco" userId="822d8fe80610f946" providerId="LiveId" clId="{C7A6D634-FF2A-40C9-8BEB-97A024E7CC5C}" dt="2021-04-02T01:31:51.262" v="1453"/>
          <ac:inkMkLst>
            <pc:docMk/>
            <pc:sldMk cId="980601818" sldId="345"/>
            <ac:inkMk id="66" creationId="{DC392632-5404-472D-B27A-0D39123F647D}"/>
          </ac:inkMkLst>
        </pc:inkChg>
        <pc:inkChg chg="del">
          <ac:chgData name="Josh Franco" userId="822d8fe80610f946" providerId="LiveId" clId="{C7A6D634-FF2A-40C9-8BEB-97A024E7CC5C}" dt="2021-04-02T01:31:51.255" v="1410"/>
          <ac:inkMkLst>
            <pc:docMk/>
            <pc:sldMk cId="980601818" sldId="345"/>
            <ac:inkMk id="67" creationId="{60D4B031-920B-4374-B865-BDC32134B414}"/>
          </ac:inkMkLst>
        </pc:inkChg>
        <pc:inkChg chg="del">
          <ac:chgData name="Josh Franco" userId="822d8fe80610f946" providerId="LiveId" clId="{C7A6D634-FF2A-40C9-8BEB-97A024E7CC5C}" dt="2021-04-02T01:31:51.258" v="1425"/>
          <ac:inkMkLst>
            <pc:docMk/>
            <pc:sldMk cId="980601818" sldId="345"/>
            <ac:inkMk id="69" creationId="{E255A857-10C4-420E-86BF-CFA17BCD9F30}"/>
          </ac:inkMkLst>
        </pc:inkChg>
        <pc:inkChg chg="del">
          <ac:chgData name="Josh Franco" userId="822d8fe80610f946" providerId="LiveId" clId="{C7A6D634-FF2A-40C9-8BEB-97A024E7CC5C}" dt="2021-04-02T01:31:51.255" v="1413"/>
          <ac:inkMkLst>
            <pc:docMk/>
            <pc:sldMk cId="980601818" sldId="345"/>
            <ac:inkMk id="70" creationId="{408EEAA2-6DCA-4F9D-AB97-E2B09969850D}"/>
          </ac:inkMkLst>
        </pc:inkChg>
        <pc:inkChg chg="del">
          <ac:chgData name="Josh Franco" userId="822d8fe80610f946" providerId="LiveId" clId="{C7A6D634-FF2A-40C9-8BEB-97A024E7CC5C}" dt="2021-04-02T01:31:51.260" v="1436"/>
          <ac:inkMkLst>
            <pc:docMk/>
            <pc:sldMk cId="980601818" sldId="345"/>
            <ac:inkMk id="71" creationId="{4F105C57-DB0D-41E3-9946-07E7A6128791}"/>
          </ac:inkMkLst>
        </pc:inkChg>
        <pc:inkChg chg="del">
          <ac:chgData name="Josh Franco" userId="822d8fe80610f946" providerId="LiveId" clId="{C7A6D634-FF2A-40C9-8BEB-97A024E7CC5C}" dt="2021-04-02T01:31:51.262" v="1457"/>
          <ac:inkMkLst>
            <pc:docMk/>
            <pc:sldMk cId="980601818" sldId="345"/>
            <ac:inkMk id="72" creationId="{145ADE26-7243-4BF3-8EAA-0CD3CF5FCC0C}"/>
          </ac:inkMkLst>
        </pc:inkChg>
        <pc:inkChg chg="del">
          <ac:chgData name="Josh Franco" userId="822d8fe80610f946" providerId="LiveId" clId="{C7A6D634-FF2A-40C9-8BEB-97A024E7CC5C}" dt="2021-04-02T01:31:51.263" v="1462"/>
          <ac:inkMkLst>
            <pc:docMk/>
            <pc:sldMk cId="980601818" sldId="345"/>
            <ac:inkMk id="73" creationId="{883B1F77-24E3-4FF5-80B5-F4BC53595A06}"/>
          </ac:inkMkLst>
        </pc:inkChg>
        <pc:inkChg chg="del">
          <ac:chgData name="Josh Franco" userId="822d8fe80610f946" providerId="LiveId" clId="{C7A6D634-FF2A-40C9-8BEB-97A024E7CC5C}" dt="2021-04-02T01:31:51.261" v="1444"/>
          <ac:inkMkLst>
            <pc:docMk/>
            <pc:sldMk cId="980601818" sldId="345"/>
            <ac:inkMk id="74" creationId="{B774ADD1-C408-4CD1-BEB0-75E1C06062CC}"/>
          </ac:inkMkLst>
        </pc:inkChg>
        <pc:inkChg chg="del">
          <ac:chgData name="Josh Franco" userId="822d8fe80610f946" providerId="LiveId" clId="{C7A6D634-FF2A-40C9-8BEB-97A024E7CC5C}" dt="2021-04-02T01:31:51.261" v="1446"/>
          <ac:inkMkLst>
            <pc:docMk/>
            <pc:sldMk cId="980601818" sldId="345"/>
            <ac:inkMk id="75" creationId="{F3CCD879-48BD-44BE-B3EE-336EBC8F8410}"/>
          </ac:inkMkLst>
        </pc:inkChg>
        <pc:inkChg chg="del">
          <ac:chgData name="Josh Franco" userId="822d8fe80610f946" providerId="LiveId" clId="{C7A6D634-FF2A-40C9-8BEB-97A024E7CC5C}" dt="2021-04-02T01:31:51.263" v="1464"/>
          <ac:inkMkLst>
            <pc:docMk/>
            <pc:sldMk cId="980601818" sldId="345"/>
            <ac:inkMk id="76" creationId="{A638FA09-7062-4923-8DFD-F18B6013C4B8}"/>
          </ac:inkMkLst>
        </pc:inkChg>
        <pc:inkChg chg="del">
          <ac:chgData name="Josh Franco" userId="822d8fe80610f946" providerId="LiveId" clId="{C7A6D634-FF2A-40C9-8BEB-97A024E7CC5C}" dt="2021-04-02T01:31:51.262" v="1456"/>
          <ac:inkMkLst>
            <pc:docMk/>
            <pc:sldMk cId="980601818" sldId="345"/>
            <ac:inkMk id="77" creationId="{73187806-2A37-40CE-B588-19754B3BC30C}"/>
          </ac:inkMkLst>
        </pc:inkChg>
        <pc:inkChg chg="del">
          <ac:chgData name="Josh Franco" userId="822d8fe80610f946" providerId="LiveId" clId="{C7A6D634-FF2A-40C9-8BEB-97A024E7CC5C}" dt="2021-04-02T01:31:51.260" v="1434"/>
          <ac:inkMkLst>
            <pc:docMk/>
            <pc:sldMk cId="980601818" sldId="345"/>
            <ac:inkMk id="78" creationId="{898D5C8A-0C73-471F-8B5C-33013998E05F}"/>
          </ac:inkMkLst>
        </pc:inkChg>
        <pc:inkChg chg="del">
          <ac:chgData name="Josh Franco" userId="822d8fe80610f946" providerId="LiveId" clId="{C7A6D634-FF2A-40C9-8BEB-97A024E7CC5C}" dt="2021-04-02T01:31:51.256" v="1416"/>
          <ac:inkMkLst>
            <pc:docMk/>
            <pc:sldMk cId="980601818" sldId="345"/>
            <ac:inkMk id="79" creationId="{57DF4559-14DE-4855-9530-3C3BF7194871}"/>
          </ac:inkMkLst>
        </pc:inkChg>
        <pc:inkChg chg="del mod">
          <ac:chgData name="Josh Franco" userId="822d8fe80610f946" providerId="LiveId" clId="{C7A6D634-FF2A-40C9-8BEB-97A024E7CC5C}" dt="2021-04-02T01:31:51.262" v="1451"/>
          <ac:inkMkLst>
            <pc:docMk/>
            <pc:sldMk cId="980601818" sldId="345"/>
            <ac:inkMk id="80" creationId="{0C764BF5-270C-4172-83D7-5241B4852519}"/>
          </ac:inkMkLst>
        </pc:inkChg>
        <pc:inkChg chg="del">
          <ac:chgData name="Josh Franco" userId="822d8fe80610f946" providerId="LiveId" clId="{C7A6D634-FF2A-40C9-8BEB-97A024E7CC5C}" dt="2021-04-02T01:31:51.258" v="1422"/>
          <ac:inkMkLst>
            <pc:docMk/>
            <pc:sldMk cId="980601818" sldId="345"/>
            <ac:inkMk id="81" creationId="{3528FB82-1220-48A1-A496-19F5512749A6}"/>
          </ac:inkMkLst>
        </pc:inkChg>
        <pc:inkChg chg="del mod">
          <ac:chgData name="Josh Franco" userId="822d8fe80610f946" providerId="LiveId" clId="{C7A6D634-FF2A-40C9-8BEB-97A024E7CC5C}" dt="2021-04-02T01:31:51.263" v="1465"/>
          <ac:inkMkLst>
            <pc:docMk/>
            <pc:sldMk cId="980601818" sldId="345"/>
            <ac:inkMk id="83" creationId="{9CF03C76-59AF-407D-B655-DE34079ACD04}"/>
          </ac:inkMkLst>
        </pc:inkChg>
        <pc:inkChg chg="del">
          <ac:chgData name="Josh Franco" userId="822d8fe80610f946" providerId="LiveId" clId="{C7A6D634-FF2A-40C9-8BEB-97A024E7CC5C}" dt="2021-04-02T01:31:51.260" v="1439"/>
          <ac:inkMkLst>
            <pc:docMk/>
            <pc:sldMk cId="980601818" sldId="345"/>
            <ac:inkMk id="84" creationId="{2C045AFD-0748-4917-BCB1-778BC5EB8F1D}"/>
          </ac:inkMkLst>
        </pc:inkChg>
        <pc:inkChg chg="del">
          <ac:chgData name="Josh Franco" userId="822d8fe80610f946" providerId="LiveId" clId="{C7A6D634-FF2A-40C9-8BEB-97A024E7CC5C}" dt="2021-04-02T01:31:51.255" v="1409"/>
          <ac:inkMkLst>
            <pc:docMk/>
            <pc:sldMk cId="980601818" sldId="345"/>
            <ac:inkMk id="85" creationId="{DB09B2B0-920D-4B01-B3AC-09278A5A5F3F}"/>
          </ac:inkMkLst>
        </pc:inkChg>
        <pc:inkChg chg="del mod">
          <ac:chgData name="Josh Franco" userId="822d8fe80610f946" providerId="LiveId" clId="{C7A6D634-FF2A-40C9-8BEB-97A024E7CC5C}" dt="2021-04-02T01:31:51.257" v="1419"/>
          <ac:inkMkLst>
            <pc:docMk/>
            <pc:sldMk cId="980601818" sldId="345"/>
            <ac:inkMk id="86" creationId="{91B1E911-FD65-4E80-91EC-B5B8843781DD}"/>
          </ac:inkMkLst>
        </pc:inkChg>
        <pc:inkChg chg="del mod">
          <ac:chgData name="Josh Franco" userId="822d8fe80610f946" providerId="LiveId" clId="{C7A6D634-FF2A-40C9-8BEB-97A024E7CC5C}" dt="2021-04-02T01:31:51.256" v="1415"/>
          <ac:inkMkLst>
            <pc:docMk/>
            <pc:sldMk cId="980601818" sldId="345"/>
            <ac:inkMk id="87" creationId="{240157BE-9D87-4D46-8DEC-69C33B8E7705}"/>
          </ac:inkMkLst>
        </pc:inkChg>
        <pc:inkChg chg="del mod">
          <ac:chgData name="Josh Franco" userId="822d8fe80610f946" providerId="LiveId" clId="{C7A6D634-FF2A-40C9-8BEB-97A024E7CC5C}" dt="2021-04-02T01:31:51.259" v="1430"/>
          <ac:inkMkLst>
            <pc:docMk/>
            <pc:sldMk cId="980601818" sldId="345"/>
            <ac:inkMk id="88" creationId="{534A5777-E33D-45F4-95BC-A8EF2B7FEC8C}"/>
          </ac:inkMkLst>
        </pc:inkChg>
        <pc:inkChg chg="del mod">
          <ac:chgData name="Josh Franco" userId="822d8fe80610f946" providerId="LiveId" clId="{C7A6D634-FF2A-40C9-8BEB-97A024E7CC5C}" dt="2021-04-02T01:31:51.262" v="1455"/>
          <ac:inkMkLst>
            <pc:docMk/>
            <pc:sldMk cId="980601818" sldId="345"/>
            <ac:inkMk id="91" creationId="{40F8BDC6-8B07-4925-8AEB-C22F0848C189}"/>
          </ac:inkMkLst>
        </pc:inkChg>
        <pc:inkChg chg="del mod">
          <ac:chgData name="Josh Franco" userId="822d8fe80610f946" providerId="LiveId" clId="{C7A6D634-FF2A-40C9-8BEB-97A024E7CC5C}" dt="2021-04-02T01:31:51.257" v="1421"/>
          <ac:inkMkLst>
            <pc:docMk/>
            <pc:sldMk cId="980601818" sldId="345"/>
            <ac:inkMk id="92" creationId="{D4438E78-8AC6-4649-89B3-E75FD9B660E0}"/>
          </ac:inkMkLst>
        </pc:inkChg>
        <pc:inkChg chg="del">
          <ac:chgData name="Josh Franco" userId="822d8fe80610f946" providerId="LiveId" clId="{C7A6D634-FF2A-40C9-8BEB-97A024E7CC5C}" dt="2021-04-02T01:31:51.261" v="1448"/>
          <ac:inkMkLst>
            <pc:docMk/>
            <pc:sldMk cId="980601818" sldId="345"/>
            <ac:inkMk id="94" creationId="{7D95CD71-1F71-4ABC-8F4F-3A07C517D106}"/>
          </ac:inkMkLst>
        </pc:inkChg>
        <pc:inkChg chg="del mod">
          <ac:chgData name="Josh Franco" userId="822d8fe80610f946" providerId="LiveId" clId="{C7A6D634-FF2A-40C9-8BEB-97A024E7CC5C}" dt="2021-04-02T01:31:51.263" v="1466"/>
          <ac:inkMkLst>
            <pc:docMk/>
            <pc:sldMk cId="980601818" sldId="345"/>
            <ac:inkMk id="96" creationId="{C1B9E4E2-CFCE-46A3-A48A-B193E1C30833}"/>
          </ac:inkMkLst>
        </pc:inkChg>
        <pc:inkChg chg="del">
          <ac:chgData name="Josh Franco" userId="822d8fe80610f946" providerId="LiveId" clId="{C7A6D634-FF2A-40C9-8BEB-97A024E7CC5C}" dt="2021-04-02T01:31:51.254" v="1406"/>
          <ac:inkMkLst>
            <pc:docMk/>
            <pc:sldMk cId="980601818" sldId="345"/>
            <ac:inkMk id="97" creationId="{3AB67D09-9C9C-4A33-99E6-FD2919220B09}"/>
          </ac:inkMkLst>
        </pc:inkChg>
        <pc:inkChg chg="del mod">
          <ac:chgData name="Josh Franco" userId="822d8fe80610f946" providerId="LiveId" clId="{C7A6D634-FF2A-40C9-8BEB-97A024E7CC5C}" dt="2021-04-02T01:31:51.260" v="1440"/>
          <ac:inkMkLst>
            <pc:docMk/>
            <pc:sldMk cId="980601818" sldId="345"/>
            <ac:inkMk id="98" creationId="{0BF7F7D9-2319-4221-815F-F348687DBCDC}"/>
          </ac:inkMkLst>
        </pc:inkChg>
        <pc:inkChg chg="del mod">
          <ac:chgData name="Josh Franco" userId="822d8fe80610f946" providerId="LiveId" clId="{C7A6D634-FF2A-40C9-8BEB-97A024E7CC5C}" dt="2021-04-02T01:31:51.263" v="1458"/>
          <ac:inkMkLst>
            <pc:docMk/>
            <pc:sldMk cId="980601818" sldId="345"/>
            <ac:inkMk id="99" creationId="{56BD6E4B-9A6A-4384-8761-B7E8E33B7FCE}"/>
          </ac:inkMkLst>
        </pc:inkChg>
        <pc:inkChg chg="del mod">
          <ac:chgData name="Josh Franco" userId="822d8fe80610f946" providerId="LiveId" clId="{C7A6D634-FF2A-40C9-8BEB-97A024E7CC5C}" dt="2021-04-02T01:31:51.259" v="1429"/>
          <ac:inkMkLst>
            <pc:docMk/>
            <pc:sldMk cId="980601818" sldId="345"/>
            <ac:inkMk id="100" creationId="{BE9AD8FE-B074-4B95-A766-9B2410D90D19}"/>
          </ac:inkMkLst>
        </pc:inkChg>
        <pc:inkChg chg="del mod">
          <ac:chgData name="Josh Franco" userId="822d8fe80610f946" providerId="LiveId" clId="{C7A6D634-FF2A-40C9-8BEB-97A024E7CC5C}" dt="2021-04-02T01:31:51.263" v="1459"/>
          <ac:inkMkLst>
            <pc:docMk/>
            <pc:sldMk cId="980601818" sldId="345"/>
            <ac:inkMk id="101" creationId="{8327811C-F08E-4D57-8E14-3578610B5FCA}"/>
          </ac:inkMkLst>
        </pc:inkChg>
        <pc:inkChg chg="del mod">
          <ac:chgData name="Josh Franco" userId="822d8fe80610f946" providerId="LiveId" clId="{C7A6D634-FF2A-40C9-8BEB-97A024E7CC5C}" dt="2021-04-02T01:31:51.259" v="1432"/>
          <ac:inkMkLst>
            <pc:docMk/>
            <pc:sldMk cId="980601818" sldId="345"/>
            <ac:inkMk id="102" creationId="{DAB34F73-5AC6-4240-996D-FE92CE85073D}"/>
          </ac:inkMkLst>
        </pc:inkChg>
        <pc:inkChg chg="del mod">
          <ac:chgData name="Josh Franco" userId="822d8fe80610f946" providerId="LiveId" clId="{C7A6D634-FF2A-40C9-8BEB-97A024E7CC5C}" dt="2021-04-02T01:31:51.261" v="1445"/>
          <ac:inkMkLst>
            <pc:docMk/>
            <pc:sldMk cId="980601818" sldId="345"/>
            <ac:inkMk id="103" creationId="{D501D4B9-3399-4B52-A1F5-9634B4614CB4}"/>
          </ac:inkMkLst>
        </pc:inkChg>
        <pc:inkChg chg="del mod">
          <ac:chgData name="Josh Franco" userId="822d8fe80610f946" providerId="LiveId" clId="{C7A6D634-FF2A-40C9-8BEB-97A024E7CC5C}" dt="2021-04-02T01:31:51.260" v="1437"/>
          <ac:inkMkLst>
            <pc:docMk/>
            <pc:sldMk cId="980601818" sldId="345"/>
            <ac:inkMk id="104" creationId="{48D01B6E-1D80-4C76-849E-FA97763A8E92}"/>
          </ac:inkMkLst>
        </pc:inkChg>
        <pc:inkChg chg="del mod">
          <ac:chgData name="Josh Franco" userId="822d8fe80610f946" providerId="LiveId" clId="{C7A6D634-FF2A-40C9-8BEB-97A024E7CC5C}" dt="2021-04-02T01:31:51.257" v="1418"/>
          <ac:inkMkLst>
            <pc:docMk/>
            <pc:sldMk cId="980601818" sldId="345"/>
            <ac:inkMk id="105" creationId="{B099FA88-0CEF-4C76-A1BF-7697E2936F0E}"/>
          </ac:inkMkLst>
        </pc:inkChg>
        <pc:inkChg chg="del">
          <ac:chgData name="Josh Franco" userId="822d8fe80610f946" providerId="LiveId" clId="{C7A6D634-FF2A-40C9-8BEB-97A024E7CC5C}" dt="2021-04-02T01:31:51.264" v="1468"/>
          <ac:inkMkLst>
            <pc:docMk/>
            <pc:sldMk cId="980601818" sldId="345"/>
            <ac:inkMk id="107" creationId="{3F021A99-91E3-42DE-8189-F53AED5605F7}"/>
          </ac:inkMkLst>
        </pc:inkChg>
        <pc:inkChg chg="del">
          <ac:chgData name="Josh Franco" userId="822d8fe80610f946" providerId="LiveId" clId="{C7A6D634-FF2A-40C9-8BEB-97A024E7CC5C}" dt="2021-04-02T01:31:51.262" v="1450"/>
          <ac:inkMkLst>
            <pc:docMk/>
            <pc:sldMk cId="980601818" sldId="345"/>
            <ac:inkMk id="108" creationId="{358C11BD-BB8A-478A-AF6D-BCC6BDB0768D}"/>
          </ac:inkMkLst>
        </pc:inkChg>
      </pc:sldChg>
      <pc:sldChg chg="addSp delSp modSp new del mod modClrScheme chgLayout">
        <pc:chgData name="Josh Franco" userId="822d8fe80610f946" providerId="LiveId" clId="{C7A6D634-FF2A-40C9-8BEB-97A024E7CC5C}" dt="2021-04-02T01:32:01.041" v="1474" actId="47"/>
        <pc:sldMkLst>
          <pc:docMk/>
          <pc:sldMk cId="3542839545" sldId="346"/>
        </pc:sldMkLst>
        <pc:spChg chg="del mod ord">
          <ac:chgData name="Josh Franco" userId="822d8fe80610f946" providerId="LiveId" clId="{C7A6D634-FF2A-40C9-8BEB-97A024E7CC5C}" dt="2021-02-24T03:45:31.389" v="171" actId="700"/>
          <ac:spMkLst>
            <pc:docMk/>
            <pc:sldMk cId="3542839545" sldId="346"/>
            <ac:spMk id="2" creationId="{5B72F26C-726C-4A18-B2F4-CC7061EB2097}"/>
          </ac:spMkLst>
        </pc:spChg>
        <pc:spChg chg="del mod ord">
          <ac:chgData name="Josh Franco" userId="822d8fe80610f946" providerId="LiveId" clId="{C7A6D634-FF2A-40C9-8BEB-97A024E7CC5C}" dt="2021-02-24T03:45:31.389" v="171" actId="700"/>
          <ac:spMkLst>
            <pc:docMk/>
            <pc:sldMk cId="3542839545" sldId="346"/>
            <ac:spMk id="3" creationId="{887C73B7-1D4A-44A3-961E-A0391F389314}"/>
          </ac:spMkLst>
        </pc:spChg>
        <pc:spChg chg="del">
          <ac:chgData name="Josh Franco" userId="822d8fe80610f946" providerId="LiveId" clId="{C7A6D634-FF2A-40C9-8BEB-97A024E7CC5C}" dt="2021-02-24T03:45:31.389" v="171" actId="700"/>
          <ac:spMkLst>
            <pc:docMk/>
            <pc:sldMk cId="3542839545" sldId="346"/>
            <ac:spMk id="4" creationId="{7C25B5A7-4F80-4EBB-8DE8-A8402256E1B4}"/>
          </ac:spMkLst>
        </pc:spChg>
        <pc:spChg chg="mod ord">
          <ac:chgData name="Josh Franco" userId="822d8fe80610f946" providerId="LiveId" clId="{C7A6D634-FF2A-40C9-8BEB-97A024E7CC5C}" dt="2021-02-24T03:45:31.389" v="171" actId="700"/>
          <ac:spMkLst>
            <pc:docMk/>
            <pc:sldMk cId="3542839545" sldId="346"/>
            <ac:spMk id="5" creationId="{69BE0380-803C-47E2-9BAB-DF8E9B3CD9BB}"/>
          </ac:spMkLst>
        </pc:spChg>
        <pc:spChg chg="mod ord">
          <ac:chgData name="Josh Franco" userId="822d8fe80610f946" providerId="LiveId" clId="{C7A6D634-FF2A-40C9-8BEB-97A024E7CC5C}" dt="2021-02-24T03:45:31.389" v="171" actId="700"/>
          <ac:spMkLst>
            <pc:docMk/>
            <pc:sldMk cId="3542839545" sldId="346"/>
            <ac:spMk id="6" creationId="{334AE211-22AA-4D4B-846F-83591B3D12D8}"/>
          </ac:spMkLst>
        </pc:spChg>
        <pc:spChg chg="add mod ord">
          <ac:chgData name="Josh Franco" userId="822d8fe80610f946" providerId="LiveId" clId="{C7A6D634-FF2A-40C9-8BEB-97A024E7CC5C}" dt="2021-02-24T03:45:31.389" v="171" actId="700"/>
          <ac:spMkLst>
            <pc:docMk/>
            <pc:sldMk cId="3542839545" sldId="346"/>
            <ac:spMk id="7" creationId="{66A3A249-A1A3-4BA4-9F33-3A9F3F7AEEB7}"/>
          </ac:spMkLst>
        </pc:spChg>
        <pc:spChg chg="add mod ord">
          <ac:chgData name="Josh Franco" userId="822d8fe80610f946" providerId="LiveId" clId="{C7A6D634-FF2A-40C9-8BEB-97A024E7CC5C}" dt="2021-02-24T03:45:31.389" v="171" actId="700"/>
          <ac:spMkLst>
            <pc:docMk/>
            <pc:sldMk cId="3542839545" sldId="346"/>
            <ac:spMk id="8" creationId="{1E1D015F-1C61-48F6-A1FF-FB502FEC3005}"/>
          </ac:spMkLst>
        </pc:spChg>
        <pc:grpChg chg="del mod">
          <ac:chgData name="Josh Franco" userId="822d8fe80610f946" providerId="LiveId" clId="{C7A6D634-FF2A-40C9-8BEB-97A024E7CC5C}" dt="2021-02-24T03:46:23.808" v="179"/>
          <ac:grpSpMkLst>
            <pc:docMk/>
            <pc:sldMk cId="3542839545" sldId="346"/>
            <ac:grpSpMk id="14" creationId="{A1809A3C-B98F-4806-AF78-595987F0C402}"/>
          </ac:grpSpMkLst>
        </pc:grpChg>
        <pc:grpChg chg="mod">
          <ac:chgData name="Josh Franco" userId="822d8fe80610f946" providerId="LiveId" clId="{C7A6D634-FF2A-40C9-8BEB-97A024E7CC5C}" dt="2021-02-24T03:46:23.808" v="179"/>
          <ac:grpSpMkLst>
            <pc:docMk/>
            <pc:sldMk cId="3542839545" sldId="346"/>
            <ac:grpSpMk id="16" creationId="{40397294-F880-41EA-8C35-206CCE8B6106}"/>
          </ac:grpSpMkLst>
        </pc:grpChg>
        <pc:grpChg chg="mod">
          <ac:chgData name="Josh Franco" userId="822d8fe80610f946" providerId="LiveId" clId="{C7A6D634-FF2A-40C9-8BEB-97A024E7CC5C}" dt="2021-02-24T03:46:29.636" v="186"/>
          <ac:grpSpMkLst>
            <pc:docMk/>
            <pc:sldMk cId="3542839545" sldId="346"/>
            <ac:grpSpMk id="23" creationId="{CF793497-861C-4FB8-BDEE-8267AB096667}"/>
          </ac:grpSpMkLst>
        </pc:grpChg>
        <pc:grpChg chg="mod">
          <ac:chgData name="Josh Franco" userId="822d8fe80610f946" providerId="LiveId" clId="{C7A6D634-FF2A-40C9-8BEB-97A024E7CC5C}" dt="2021-02-24T03:46:29.636" v="186"/>
          <ac:grpSpMkLst>
            <pc:docMk/>
            <pc:sldMk cId="3542839545" sldId="346"/>
            <ac:grpSpMk id="24" creationId="{B62FFD0A-FF4A-4A60-AECC-94B32E3E8273}"/>
          </ac:grpSpMkLst>
        </pc:grpChg>
        <pc:grpChg chg="mod">
          <ac:chgData name="Josh Franco" userId="822d8fe80610f946" providerId="LiveId" clId="{C7A6D634-FF2A-40C9-8BEB-97A024E7CC5C}" dt="2021-02-24T03:46:33.791" v="192"/>
          <ac:grpSpMkLst>
            <pc:docMk/>
            <pc:sldMk cId="3542839545" sldId="346"/>
            <ac:grpSpMk id="30" creationId="{8F879EFF-2075-4574-A52D-D0C3F206AE3D}"/>
          </ac:grpSpMkLst>
        </pc:grpChg>
        <pc:inkChg chg="add">
          <ac:chgData name="Josh Franco" userId="822d8fe80610f946" providerId="LiveId" clId="{C7A6D634-FF2A-40C9-8BEB-97A024E7CC5C}" dt="2021-02-24T03:46:15.804" v="172" actId="9405"/>
          <ac:inkMkLst>
            <pc:docMk/>
            <pc:sldMk cId="3542839545" sldId="346"/>
            <ac:inkMk id="9" creationId="{305FD403-E9D6-4FEE-99BB-A0824712C50B}"/>
          </ac:inkMkLst>
        </pc:inkChg>
        <pc:inkChg chg="add">
          <ac:chgData name="Josh Franco" userId="822d8fe80610f946" providerId="LiveId" clId="{C7A6D634-FF2A-40C9-8BEB-97A024E7CC5C}" dt="2021-02-24T03:46:17.230" v="173" actId="9405"/>
          <ac:inkMkLst>
            <pc:docMk/>
            <pc:sldMk cId="3542839545" sldId="346"/>
            <ac:inkMk id="10" creationId="{8931DFF8-4FC2-495E-AE01-4788C0D81CCC}"/>
          </ac:inkMkLst>
        </pc:inkChg>
        <pc:inkChg chg="add">
          <ac:chgData name="Josh Franco" userId="822d8fe80610f946" providerId="LiveId" clId="{C7A6D634-FF2A-40C9-8BEB-97A024E7CC5C}" dt="2021-02-24T03:46:18.197" v="174" actId="9405"/>
          <ac:inkMkLst>
            <pc:docMk/>
            <pc:sldMk cId="3542839545" sldId="346"/>
            <ac:inkMk id="11" creationId="{8A94D9C4-4514-4D8A-82E8-B1E375A04655}"/>
          </ac:inkMkLst>
        </pc:inkChg>
        <pc:inkChg chg="add mod">
          <ac:chgData name="Josh Franco" userId="822d8fe80610f946" providerId="LiveId" clId="{C7A6D634-FF2A-40C9-8BEB-97A024E7CC5C}" dt="2021-02-24T03:46:23.808" v="179"/>
          <ac:inkMkLst>
            <pc:docMk/>
            <pc:sldMk cId="3542839545" sldId="346"/>
            <ac:inkMk id="12" creationId="{46E9C96E-D99B-43DC-A0AB-5176D95703C1}"/>
          </ac:inkMkLst>
        </pc:inkChg>
        <pc:inkChg chg="add mod">
          <ac:chgData name="Josh Franco" userId="822d8fe80610f946" providerId="LiveId" clId="{C7A6D634-FF2A-40C9-8BEB-97A024E7CC5C}" dt="2021-02-24T03:46:23.808" v="179"/>
          <ac:inkMkLst>
            <pc:docMk/>
            <pc:sldMk cId="3542839545" sldId="346"/>
            <ac:inkMk id="13" creationId="{C316FD41-CBDE-41FE-9D62-C46F3AF4622B}"/>
          </ac:inkMkLst>
        </pc:inkChg>
        <pc:inkChg chg="add mod">
          <ac:chgData name="Josh Franco" userId="822d8fe80610f946" providerId="LiveId" clId="{C7A6D634-FF2A-40C9-8BEB-97A024E7CC5C}" dt="2021-02-24T03:46:23.808" v="179"/>
          <ac:inkMkLst>
            <pc:docMk/>
            <pc:sldMk cId="3542839545" sldId="346"/>
            <ac:inkMk id="15" creationId="{7AB71EDB-621A-4893-AA9C-8FD9CD35C436}"/>
          </ac:inkMkLst>
        </pc:inkChg>
        <pc:inkChg chg="add mod">
          <ac:chgData name="Josh Franco" userId="822d8fe80610f946" providerId="LiveId" clId="{C7A6D634-FF2A-40C9-8BEB-97A024E7CC5C}" dt="2021-02-24T03:46:29.636" v="186"/>
          <ac:inkMkLst>
            <pc:docMk/>
            <pc:sldMk cId="3542839545" sldId="346"/>
            <ac:inkMk id="17" creationId="{D12AEF87-54EF-45C9-87AD-06D690A2B795}"/>
          </ac:inkMkLst>
        </pc:inkChg>
        <pc:inkChg chg="add mod">
          <ac:chgData name="Josh Franco" userId="822d8fe80610f946" providerId="LiveId" clId="{C7A6D634-FF2A-40C9-8BEB-97A024E7CC5C}" dt="2021-02-24T03:46:29.636" v="186"/>
          <ac:inkMkLst>
            <pc:docMk/>
            <pc:sldMk cId="3542839545" sldId="346"/>
            <ac:inkMk id="18" creationId="{6599B4B3-0BFD-4FCE-9AEB-83305BB34942}"/>
          </ac:inkMkLst>
        </pc:inkChg>
        <pc:inkChg chg="add">
          <ac:chgData name="Josh Franco" userId="822d8fe80610f946" providerId="LiveId" clId="{C7A6D634-FF2A-40C9-8BEB-97A024E7CC5C}" dt="2021-02-24T03:46:27.230" v="182" actId="9405"/>
          <ac:inkMkLst>
            <pc:docMk/>
            <pc:sldMk cId="3542839545" sldId="346"/>
            <ac:inkMk id="19" creationId="{74544AF1-4991-4C6F-9BD3-D0F28E48A5C3}"/>
          </ac:inkMkLst>
        </pc:inkChg>
        <pc:inkChg chg="add mod">
          <ac:chgData name="Josh Franco" userId="822d8fe80610f946" providerId="LiveId" clId="{C7A6D634-FF2A-40C9-8BEB-97A024E7CC5C}" dt="2021-02-24T03:46:29.636" v="186"/>
          <ac:inkMkLst>
            <pc:docMk/>
            <pc:sldMk cId="3542839545" sldId="346"/>
            <ac:inkMk id="20" creationId="{F51EF2DD-C10D-4BC8-BF6D-60235237C512}"/>
          </ac:inkMkLst>
        </pc:inkChg>
        <pc:inkChg chg="add mod">
          <ac:chgData name="Josh Franco" userId="822d8fe80610f946" providerId="LiveId" clId="{C7A6D634-FF2A-40C9-8BEB-97A024E7CC5C}" dt="2021-02-24T03:46:29.636" v="186"/>
          <ac:inkMkLst>
            <pc:docMk/>
            <pc:sldMk cId="3542839545" sldId="346"/>
            <ac:inkMk id="21" creationId="{9BF23784-82E9-4E53-9E41-96AD053EBCF4}"/>
          </ac:inkMkLst>
        </pc:inkChg>
        <pc:inkChg chg="add mod">
          <ac:chgData name="Josh Franco" userId="822d8fe80610f946" providerId="LiveId" clId="{C7A6D634-FF2A-40C9-8BEB-97A024E7CC5C}" dt="2021-02-24T03:46:29.636" v="186"/>
          <ac:inkMkLst>
            <pc:docMk/>
            <pc:sldMk cId="3542839545" sldId="346"/>
            <ac:inkMk id="22" creationId="{7715071F-4B92-4E92-B7E5-45A5B8B6275E}"/>
          </ac:inkMkLst>
        </pc:inkChg>
        <pc:inkChg chg="add">
          <ac:chgData name="Josh Franco" userId="822d8fe80610f946" providerId="LiveId" clId="{C7A6D634-FF2A-40C9-8BEB-97A024E7CC5C}" dt="2021-02-24T03:46:30.343" v="187" actId="9405"/>
          <ac:inkMkLst>
            <pc:docMk/>
            <pc:sldMk cId="3542839545" sldId="346"/>
            <ac:inkMk id="25" creationId="{4737C7F8-5083-4572-A9C6-C617CFB0B845}"/>
          </ac:inkMkLst>
        </pc:inkChg>
        <pc:inkChg chg="add">
          <ac:chgData name="Josh Franco" userId="822d8fe80610f946" providerId="LiveId" clId="{C7A6D634-FF2A-40C9-8BEB-97A024E7CC5C}" dt="2021-02-24T03:46:30.983" v="188" actId="9405"/>
          <ac:inkMkLst>
            <pc:docMk/>
            <pc:sldMk cId="3542839545" sldId="346"/>
            <ac:inkMk id="26" creationId="{9DEFE16E-CB3F-419D-99F9-C945224E152E}"/>
          </ac:inkMkLst>
        </pc:inkChg>
        <pc:inkChg chg="add mod">
          <ac:chgData name="Josh Franco" userId="822d8fe80610f946" providerId="LiveId" clId="{C7A6D634-FF2A-40C9-8BEB-97A024E7CC5C}" dt="2021-02-24T03:46:33.791" v="192"/>
          <ac:inkMkLst>
            <pc:docMk/>
            <pc:sldMk cId="3542839545" sldId="346"/>
            <ac:inkMk id="27" creationId="{43C24281-B110-4364-B9AA-FEAEC236A4F6}"/>
          </ac:inkMkLst>
        </pc:inkChg>
        <pc:inkChg chg="add mod">
          <ac:chgData name="Josh Franco" userId="822d8fe80610f946" providerId="LiveId" clId="{C7A6D634-FF2A-40C9-8BEB-97A024E7CC5C}" dt="2021-02-24T03:46:33.791" v="192"/>
          <ac:inkMkLst>
            <pc:docMk/>
            <pc:sldMk cId="3542839545" sldId="346"/>
            <ac:inkMk id="28" creationId="{9066E117-FC97-4B3A-A1B5-B1029BB587E3}"/>
          </ac:inkMkLst>
        </pc:inkChg>
        <pc:inkChg chg="add">
          <ac:chgData name="Josh Franco" userId="822d8fe80610f946" providerId="LiveId" clId="{C7A6D634-FF2A-40C9-8BEB-97A024E7CC5C}" dt="2021-02-24T03:46:33.126" v="191" actId="9405"/>
          <ac:inkMkLst>
            <pc:docMk/>
            <pc:sldMk cId="3542839545" sldId="346"/>
            <ac:inkMk id="29" creationId="{55606BDC-EB39-4A8C-8412-6FD65483947B}"/>
          </ac:inkMkLst>
        </pc:inkChg>
      </pc:sldChg>
      <pc:sldChg chg="addSp delSp modSp new del mod">
        <pc:chgData name="Josh Franco" userId="822d8fe80610f946" providerId="LiveId" clId="{C7A6D634-FF2A-40C9-8BEB-97A024E7CC5C}" dt="2021-04-02T01:34:47.608" v="1983" actId="47"/>
        <pc:sldMkLst>
          <pc:docMk/>
          <pc:sldMk cId="2903226949" sldId="347"/>
        </pc:sldMkLst>
        <pc:grpChg chg="mod">
          <ac:chgData name="Josh Franco" userId="822d8fe80610f946" providerId="LiveId" clId="{C7A6D634-FF2A-40C9-8BEB-97A024E7CC5C}" dt="2021-03-10T03:35:32.379" v="202"/>
          <ac:grpSpMkLst>
            <pc:docMk/>
            <pc:sldMk cId="2903226949" sldId="347"/>
            <ac:grpSpMk id="12" creationId="{9084E5C1-EA76-4507-AD70-3CB81A9977E1}"/>
          </ac:grpSpMkLst>
        </pc:grpChg>
        <pc:grpChg chg="mod">
          <ac:chgData name="Josh Franco" userId="822d8fe80610f946" providerId="LiveId" clId="{C7A6D634-FF2A-40C9-8BEB-97A024E7CC5C}" dt="2021-03-10T03:35:32.379" v="202"/>
          <ac:grpSpMkLst>
            <pc:docMk/>
            <pc:sldMk cId="2903226949" sldId="347"/>
            <ac:grpSpMk id="13" creationId="{5844149C-9126-4DC3-B26C-EDEF5A236E7F}"/>
          </ac:grpSpMkLst>
        </pc:grpChg>
        <pc:grpChg chg="del mod">
          <ac:chgData name="Josh Franco" userId="822d8fe80610f946" providerId="LiveId" clId="{C7A6D634-FF2A-40C9-8BEB-97A024E7CC5C}" dt="2021-03-10T03:35:40.558" v="212"/>
          <ac:grpSpMkLst>
            <pc:docMk/>
            <pc:sldMk cId="2903226949" sldId="347"/>
            <ac:grpSpMk id="21" creationId="{4011837A-4A61-4E72-B000-A824BAF4B5A7}"/>
          </ac:grpSpMkLst>
        </pc:grpChg>
        <pc:grpChg chg="mod">
          <ac:chgData name="Josh Franco" userId="822d8fe80610f946" providerId="LiveId" clId="{C7A6D634-FF2A-40C9-8BEB-97A024E7CC5C}" dt="2021-03-10T03:35:37.670" v="210"/>
          <ac:grpSpMkLst>
            <pc:docMk/>
            <pc:sldMk cId="2903226949" sldId="347"/>
            <ac:grpSpMk id="22" creationId="{3A6CF6EC-330A-4A29-9000-05554A0322CD}"/>
          </ac:grpSpMkLst>
        </pc:grpChg>
        <pc:grpChg chg="del mod">
          <ac:chgData name="Josh Franco" userId="822d8fe80610f946" providerId="LiveId" clId="{C7A6D634-FF2A-40C9-8BEB-97A024E7CC5C}" dt="2021-03-10T03:35:45.599" v="218"/>
          <ac:grpSpMkLst>
            <pc:docMk/>
            <pc:sldMk cId="2903226949" sldId="347"/>
            <ac:grpSpMk id="24" creationId="{B9876FE9-1204-4BC5-BE1F-8D304F8F55AA}"/>
          </ac:grpSpMkLst>
        </pc:grpChg>
        <pc:grpChg chg="del mod">
          <ac:chgData name="Josh Franco" userId="822d8fe80610f946" providerId="LiveId" clId="{C7A6D634-FF2A-40C9-8BEB-97A024E7CC5C}" dt="2021-03-10T03:35:50.109" v="222"/>
          <ac:grpSpMkLst>
            <pc:docMk/>
            <pc:sldMk cId="2903226949" sldId="347"/>
            <ac:grpSpMk id="30" creationId="{761E4336-8239-4BBC-B2A1-05D69DE847D6}"/>
          </ac:grpSpMkLst>
        </pc:grpChg>
        <pc:grpChg chg="del mod">
          <ac:chgData name="Josh Franco" userId="822d8fe80610f946" providerId="LiveId" clId="{C7A6D634-FF2A-40C9-8BEB-97A024E7CC5C}" dt="2021-03-10T03:35:52.057" v="225"/>
          <ac:grpSpMkLst>
            <pc:docMk/>
            <pc:sldMk cId="2903226949" sldId="347"/>
            <ac:grpSpMk id="34" creationId="{A75A6BDF-4263-4E7B-942D-9AEDF4B432D2}"/>
          </ac:grpSpMkLst>
        </pc:grpChg>
        <pc:grpChg chg="mod">
          <ac:chgData name="Josh Franco" userId="822d8fe80610f946" providerId="LiveId" clId="{C7A6D634-FF2A-40C9-8BEB-97A024E7CC5C}" dt="2021-03-10T03:35:50.109" v="222"/>
          <ac:grpSpMkLst>
            <pc:docMk/>
            <pc:sldMk cId="2903226949" sldId="347"/>
            <ac:grpSpMk id="35" creationId="{6319A3C2-FD0B-4544-911B-67B4269E833E}"/>
          </ac:grpSpMkLst>
        </pc:grpChg>
        <pc:grpChg chg="del mod">
          <ac:chgData name="Josh Franco" userId="822d8fe80610f946" providerId="LiveId" clId="{C7A6D634-FF2A-40C9-8BEB-97A024E7CC5C}" dt="2021-03-10T03:35:56.573" v="230"/>
          <ac:grpSpMkLst>
            <pc:docMk/>
            <pc:sldMk cId="2903226949" sldId="347"/>
            <ac:grpSpMk id="38" creationId="{3F6D2159-5908-495B-8857-69C2E2CE15E0}"/>
          </ac:grpSpMkLst>
        </pc:grpChg>
        <pc:grpChg chg="del mod">
          <ac:chgData name="Josh Franco" userId="822d8fe80610f946" providerId="LiveId" clId="{C7A6D634-FF2A-40C9-8BEB-97A024E7CC5C}" dt="2021-03-10T03:35:58.289" v="232"/>
          <ac:grpSpMkLst>
            <pc:docMk/>
            <pc:sldMk cId="2903226949" sldId="347"/>
            <ac:grpSpMk id="43" creationId="{1C904822-3CC2-4B33-8181-BE9E9E629CBE}"/>
          </ac:grpSpMkLst>
        </pc:grpChg>
        <pc:grpChg chg="mod">
          <ac:chgData name="Josh Franco" userId="822d8fe80610f946" providerId="LiveId" clId="{C7A6D634-FF2A-40C9-8BEB-97A024E7CC5C}" dt="2021-03-10T03:35:56.573" v="230"/>
          <ac:grpSpMkLst>
            <pc:docMk/>
            <pc:sldMk cId="2903226949" sldId="347"/>
            <ac:grpSpMk id="44" creationId="{4B557EB6-0A18-404E-8060-BEC297C66B80}"/>
          </ac:grpSpMkLst>
        </pc:grpChg>
        <pc:grpChg chg="mod">
          <ac:chgData name="Josh Franco" userId="822d8fe80610f946" providerId="LiveId" clId="{C7A6D634-FF2A-40C9-8BEB-97A024E7CC5C}" dt="2021-03-10T03:35:58.289" v="232"/>
          <ac:grpSpMkLst>
            <pc:docMk/>
            <pc:sldMk cId="2903226949" sldId="347"/>
            <ac:grpSpMk id="46" creationId="{0901421B-666F-4F25-A94E-0B8B3E2FBD9D}"/>
          </ac:grpSpMkLst>
        </pc:grpChg>
        <pc:inkChg chg="add mod">
          <ac:chgData name="Josh Franco" userId="822d8fe80610f946" providerId="LiveId" clId="{C7A6D634-FF2A-40C9-8BEB-97A024E7CC5C}" dt="2021-03-10T03:35:32.379" v="202"/>
          <ac:inkMkLst>
            <pc:docMk/>
            <pc:sldMk cId="2903226949" sldId="347"/>
            <ac:inkMk id="4" creationId="{98180581-C927-4925-936C-056A912508C3}"/>
          </ac:inkMkLst>
        </pc:inkChg>
        <pc:inkChg chg="add mod">
          <ac:chgData name="Josh Franco" userId="822d8fe80610f946" providerId="LiveId" clId="{C7A6D634-FF2A-40C9-8BEB-97A024E7CC5C}" dt="2021-03-10T03:35:32.379" v="202"/>
          <ac:inkMkLst>
            <pc:docMk/>
            <pc:sldMk cId="2903226949" sldId="347"/>
            <ac:inkMk id="5" creationId="{3A77660A-8989-435E-ABAF-1AC1ECE2B565}"/>
          </ac:inkMkLst>
        </pc:inkChg>
        <pc:inkChg chg="add mod">
          <ac:chgData name="Josh Franco" userId="822d8fe80610f946" providerId="LiveId" clId="{C7A6D634-FF2A-40C9-8BEB-97A024E7CC5C}" dt="2021-03-10T03:35:32.379" v="202"/>
          <ac:inkMkLst>
            <pc:docMk/>
            <pc:sldMk cId="2903226949" sldId="347"/>
            <ac:inkMk id="6" creationId="{9E0BDE43-B4A1-4036-B08E-FF3ECF750000}"/>
          </ac:inkMkLst>
        </pc:inkChg>
        <pc:inkChg chg="add mod">
          <ac:chgData name="Josh Franco" userId="822d8fe80610f946" providerId="LiveId" clId="{C7A6D634-FF2A-40C9-8BEB-97A024E7CC5C}" dt="2021-03-10T03:35:32.379" v="202"/>
          <ac:inkMkLst>
            <pc:docMk/>
            <pc:sldMk cId="2903226949" sldId="347"/>
            <ac:inkMk id="7" creationId="{ECDCC272-5CD1-4765-BAAB-3159A7DB16B3}"/>
          </ac:inkMkLst>
        </pc:inkChg>
        <pc:inkChg chg="add mod">
          <ac:chgData name="Josh Franco" userId="822d8fe80610f946" providerId="LiveId" clId="{C7A6D634-FF2A-40C9-8BEB-97A024E7CC5C}" dt="2021-03-10T03:35:32.379" v="202"/>
          <ac:inkMkLst>
            <pc:docMk/>
            <pc:sldMk cId="2903226949" sldId="347"/>
            <ac:inkMk id="8" creationId="{1A99EF6D-79DF-4386-BC93-7A50BDE0FA27}"/>
          </ac:inkMkLst>
        </pc:inkChg>
        <pc:inkChg chg="add mod">
          <ac:chgData name="Josh Franco" userId="822d8fe80610f946" providerId="LiveId" clId="{C7A6D634-FF2A-40C9-8BEB-97A024E7CC5C}" dt="2021-03-10T03:35:32.379" v="202"/>
          <ac:inkMkLst>
            <pc:docMk/>
            <pc:sldMk cId="2903226949" sldId="347"/>
            <ac:inkMk id="9" creationId="{77B58C21-3883-4562-B17B-34E3202C6439}"/>
          </ac:inkMkLst>
        </pc:inkChg>
        <pc:inkChg chg="add mod">
          <ac:chgData name="Josh Franco" userId="822d8fe80610f946" providerId="LiveId" clId="{C7A6D634-FF2A-40C9-8BEB-97A024E7CC5C}" dt="2021-03-10T03:35:32.379" v="202"/>
          <ac:inkMkLst>
            <pc:docMk/>
            <pc:sldMk cId="2903226949" sldId="347"/>
            <ac:inkMk id="10" creationId="{2BBD07F3-059E-416D-B7BB-4A46F1185C59}"/>
          </ac:inkMkLst>
        </pc:inkChg>
        <pc:inkChg chg="add mod">
          <ac:chgData name="Josh Franco" userId="822d8fe80610f946" providerId="LiveId" clId="{C7A6D634-FF2A-40C9-8BEB-97A024E7CC5C}" dt="2021-03-10T03:35:32.379" v="202"/>
          <ac:inkMkLst>
            <pc:docMk/>
            <pc:sldMk cId="2903226949" sldId="347"/>
            <ac:inkMk id="11" creationId="{B5207F57-FC39-4DB5-A0B8-098C8705EBFB}"/>
          </ac:inkMkLst>
        </pc:inkChg>
        <pc:inkChg chg="add mod">
          <ac:chgData name="Josh Franco" userId="822d8fe80610f946" providerId="LiveId" clId="{C7A6D634-FF2A-40C9-8BEB-97A024E7CC5C}" dt="2021-03-10T03:35:37.670" v="210"/>
          <ac:inkMkLst>
            <pc:docMk/>
            <pc:sldMk cId="2903226949" sldId="347"/>
            <ac:inkMk id="14" creationId="{1118625E-48AF-4665-9D45-E5212A24F66C}"/>
          </ac:inkMkLst>
        </pc:inkChg>
        <pc:inkChg chg="add mod">
          <ac:chgData name="Josh Franco" userId="822d8fe80610f946" providerId="LiveId" clId="{C7A6D634-FF2A-40C9-8BEB-97A024E7CC5C}" dt="2021-03-10T03:35:37.670" v="210"/>
          <ac:inkMkLst>
            <pc:docMk/>
            <pc:sldMk cId="2903226949" sldId="347"/>
            <ac:inkMk id="15" creationId="{B16FB3FF-A3FB-4FE7-8E79-7D4C22E55D48}"/>
          </ac:inkMkLst>
        </pc:inkChg>
        <pc:inkChg chg="add mod">
          <ac:chgData name="Josh Franco" userId="822d8fe80610f946" providerId="LiveId" clId="{C7A6D634-FF2A-40C9-8BEB-97A024E7CC5C}" dt="2021-03-10T03:35:37.670" v="210"/>
          <ac:inkMkLst>
            <pc:docMk/>
            <pc:sldMk cId="2903226949" sldId="347"/>
            <ac:inkMk id="16" creationId="{1261CAC5-6DED-4672-8446-F71A35A8261D}"/>
          </ac:inkMkLst>
        </pc:inkChg>
        <pc:inkChg chg="add">
          <ac:chgData name="Josh Franco" userId="822d8fe80610f946" providerId="LiveId" clId="{C7A6D634-FF2A-40C9-8BEB-97A024E7CC5C}" dt="2021-03-10T03:35:35.828" v="206" actId="9405"/>
          <ac:inkMkLst>
            <pc:docMk/>
            <pc:sldMk cId="2903226949" sldId="347"/>
            <ac:inkMk id="17" creationId="{D924E486-2DB2-4AD4-93AF-94F231F6FF77}"/>
          </ac:inkMkLst>
        </pc:inkChg>
        <pc:inkChg chg="add">
          <ac:chgData name="Josh Franco" userId="822d8fe80610f946" providerId="LiveId" clId="{C7A6D634-FF2A-40C9-8BEB-97A024E7CC5C}" dt="2021-03-10T03:35:36.189" v="207" actId="9405"/>
          <ac:inkMkLst>
            <pc:docMk/>
            <pc:sldMk cId="2903226949" sldId="347"/>
            <ac:inkMk id="18" creationId="{681FA045-67B8-4F7D-87F2-561A86F6F27C}"/>
          </ac:inkMkLst>
        </pc:inkChg>
        <pc:inkChg chg="add mod">
          <ac:chgData name="Josh Franco" userId="822d8fe80610f946" providerId="LiveId" clId="{C7A6D634-FF2A-40C9-8BEB-97A024E7CC5C}" dt="2021-03-10T03:35:50.109" v="222"/>
          <ac:inkMkLst>
            <pc:docMk/>
            <pc:sldMk cId="2903226949" sldId="347"/>
            <ac:inkMk id="19" creationId="{88905196-6B63-4A5D-859F-DDE3F7D9BA04}"/>
          </ac:inkMkLst>
        </pc:inkChg>
        <pc:inkChg chg="add mod">
          <ac:chgData name="Josh Franco" userId="822d8fe80610f946" providerId="LiveId" clId="{C7A6D634-FF2A-40C9-8BEB-97A024E7CC5C}" dt="2021-03-10T03:35:50.109" v="222"/>
          <ac:inkMkLst>
            <pc:docMk/>
            <pc:sldMk cId="2903226949" sldId="347"/>
            <ac:inkMk id="20" creationId="{36B98E0D-FB76-44BE-BE10-189204BA1C5C}"/>
          </ac:inkMkLst>
        </pc:inkChg>
        <pc:inkChg chg="add mod">
          <ac:chgData name="Josh Franco" userId="822d8fe80610f946" providerId="LiveId" clId="{C7A6D634-FF2A-40C9-8BEB-97A024E7CC5C}" dt="2021-03-10T03:35:50.109" v="222"/>
          <ac:inkMkLst>
            <pc:docMk/>
            <pc:sldMk cId="2903226949" sldId="347"/>
            <ac:inkMk id="23" creationId="{3BD454CF-DA94-487E-BDEE-977A63FC6C5A}"/>
          </ac:inkMkLst>
        </pc:inkChg>
        <pc:inkChg chg="add mod">
          <ac:chgData name="Josh Franco" userId="822d8fe80610f946" providerId="LiveId" clId="{C7A6D634-FF2A-40C9-8BEB-97A024E7CC5C}" dt="2021-03-10T03:35:50.109" v="222"/>
          <ac:inkMkLst>
            <pc:docMk/>
            <pc:sldMk cId="2903226949" sldId="347"/>
            <ac:inkMk id="25" creationId="{864A09DD-72F4-4AFB-B4E9-9600AF2F4F3B}"/>
          </ac:inkMkLst>
        </pc:inkChg>
        <pc:inkChg chg="add mod">
          <ac:chgData name="Josh Franco" userId="822d8fe80610f946" providerId="LiveId" clId="{C7A6D634-FF2A-40C9-8BEB-97A024E7CC5C}" dt="2021-03-10T03:35:50.109" v="222"/>
          <ac:inkMkLst>
            <pc:docMk/>
            <pc:sldMk cId="2903226949" sldId="347"/>
            <ac:inkMk id="26" creationId="{1029984A-D29B-476B-B323-1C338611172F}"/>
          </ac:inkMkLst>
        </pc:inkChg>
        <pc:inkChg chg="add mod">
          <ac:chgData name="Josh Franco" userId="822d8fe80610f946" providerId="LiveId" clId="{C7A6D634-FF2A-40C9-8BEB-97A024E7CC5C}" dt="2021-03-10T03:35:50.109" v="222"/>
          <ac:inkMkLst>
            <pc:docMk/>
            <pc:sldMk cId="2903226949" sldId="347"/>
            <ac:inkMk id="27" creationId="{E17099EC-751D-4D5B-AF48-BF4A8F6B8FD5}"/>
          </ac:inkMkLst>
        </pc:inkChg>
        <pc:inkChg chg="add mod">
          <ac:chgData name="Josh Franco" userId="822d8fe80610f946" providerId="LiveId" clId="{C7A6D634-FF2A-40C9-8BEB-97A024E7CC5C}" dt="2021-03-10T03:35:50.109" v="222"/>
          <ac:inkMkLst>
            <pc:docMk/>
            <pc:sldMk cId="2903226949" sldId="347"/>
            <ac:inkMk id="28" creationId="{198C0F3E-3848-4F16-868C-A440093EE1D0}"/>
          </ac:inkMkLst>
        </pc:inkChg>
        <pc:inkChg chg="add mod">
          <ac:chgData name="Josh Franco" userId="822d8fe80610f946" providerId="LiveId" clId="{C7A6D634-FF2A-40C9-8BEB-97A024E7CC5C}" dt="2021-03-10T03:35:50.109" v="222"/>
          <ac:inkMkLst>
            <pc:docMk/>
            <pc:sldMk cId="2903226949" sldId="347"/>
            <ac:inkMk id="29" creationId="{E951E893-0647-4382-82F8-31B8107EB07A}"/>
          </ac:inkMkLst>
        </pc:inkChg>
        <pc:inkChg chg="add mod">
          <ac:chgData name="Josh Franco" userId="822d8fe80610f946" providerId="LiveId" clId="{C7A6D634-FF2A-40C9-8BEB-97A024E7CC5C}" dt="2021-03-10T03:35:50.109" v="222"/>
          <ac:inkMkLst>
            <pc:docMk/>
            <pc:sldMk cId="2903226949" sldId="347"/>
            <ac:inkMk id="31" creationId="{8361CC5A-8D74-49F8-8BB6-BDEAE4BDD2CF}"/>
          </ac:inkMkLst>
        </pc:inkChg>
        <pc:inkChg chg="add mod">
          <ac:chgData name="Josh Franco" userId="822d8fe80610f946" providerId="LiveId" clId="{C7A6D634-FF2A-40C9-8BEB-97A024E7CC5C}" dt="2021-03-10T03:35:56.573" v="230"/>
          <ac:inkMkLst>
            <pc:docMk/>
            <pc:sldMk cId="2903226949" sldId="347"/>
            <ac:inkMk id="32" creationId="{5C0E0FA9-2A61-493D-B4CD-0155DAACC432}"/>
          </ac:inkMkLst>
        </pc:inkChg>
        <pc:inkChg chg="add mod">
          <ac:chgData name="Josh Franco" userId="822d8fe80610f946" providerId="LiveId" clId="{C7A6D634-FF2A-40C9-8BEB-97A024E7CC5C}" dt="2021-03-10T03:35:56.573" v="230"/>
          <ac:inkMkLst>
            <pc:docMk/>
            <pc:sldMk cId="2903226949" sldId="347"/>
            <ac:inkMk id="33" creationId="{307D97A6-6CFF-43D3-A0F1-3360186BA55B}"/>
          </ac:inkMkLst>
        </pc:inkChg>
        <pc:inkChg chg="add mod">
          <ac:chgData name="Josh Franco" userId="822d8fe80610f946" providerId="LiveId" clId="{C7A6D634-FF2A-40C9-8BEB-97A024E7CC5C}" dt="2021-03-10T03:35:56.573" v="230"/>
          <ac:inkMkLst>
            <pc:docMk/>
            <pc:sldMk cId="2903226949" sldId="347"/>
            <ac:inkMk id="36" creationId="{70AD8F82-CF18-4870-8C65-511F52812705}"/>
          </ac:inkMkLst>
        </pc:inkChg>
        <pc:inkChg chg="add mod">
          <ac:chgData name="Josh Franco" userId="822d8fe80610f946" providerId="LiveId" clId="{C7A6D634-FF2A-40C9-8BEB-97A024E7CC5C}" dt="2021-03-10T03:35:56.573" v="230"/>
          <ac:inkMkLst>
            <pc:docMk/>
            <pc:sldMk cId="2903226949" sldId="347"/>
            <ac:inkMk id="37" creationId="{B214739F-C54B-4A43-A158-DE0727F648E4}"/>
          </ac:inkMkLst>
        </pc:inkChg>
        <pc:inkChg chg="add mod">
          <ac:chgData name="Josh Franco" userId="822d8fe80610f946" providerId="LiveId" clId="{C7A6D634-FF2A-40C9-8BEB-97A024E7CC5C}" dt="2021-03-10T03:35:56.573" v="230"/>
          <ac:inkMkLst>
            <pc:docMk/>
            <pc:sldMk cId="2903226949" sldId="347"/>
            <ac:inkMk id="39" creationId="{2D28C0BA-B877-4EA2-901D-1F5DABB2B1A6}"/>
          </ac:inkMkLst>
        </pc:inkChg>
        <pc:inkChg chg="add mod">
          <ac:chgData name="Josh Franco" userId="822d8fe80610f946" providerId="LiveId" clId="{C7A6D634-FF2A-40C9-8BEB-97A024E7CC5C}" dt="2021-03-10T03:35:56.573" v="230"/>
          <ac:inkMkLst>
            <pc:docMk/>
            <pc:sldMk cId="2903226949" sldId="347"/>
            <ac:inkMk id="40" creationId="{B0A7E393-7E95-4CC9-8360-3C481B7776F6}"/>
          </ac:inkMkLst>
        </pc:inkChg>
        <pc:inkChg chg="add mod">
          <ac:chgData name="Josh Franco" userId="822d8fe80610f946" providerId="LiveId" clId="{C7A6D634-FF2A-40C9-8BEB-97A024E7CC5C}" dt="2021-03-10T03:35:58.289" v="232"/>
          <ac:inkMkLst>
            <pc:docMk/>
            <pc:sldMk cId="2903226949" sldId="347"/>
            <ac:inkMk id="41" creationId="{6B079EC8-8971-43C6-A6A9-F9B1563AA00A}"/>
          </ac:inkMkLst>
        </pc:inkChg>
        <pc:inkChg chg="add mod">
          <ac:chgData name="Josh Franco" userId="822d8fe80610f946" providerId="LiveId" clId="{C7A6D634-FF2A-40C9-8BEB-97A024E7CC5C}" dt="2021-03-10T03:35:58.289" v="232"/>
          <ac:inkMkLst>
            <pc:docMk/>
            <pc:sldMk cId="2903226949" sldId="347"/>
            <ac:inkMk id="42" creationId="{9E8FE45B-D97F-41AB-AC74-C8A5344149E6}"/>
          </ac:inkMkLst>
        </pc:inkChg>
        <pc:inkChg chg="add mod">
          <ac:chgData name="Josh Franco" userId="822d8fe80610f946" providerId="LiveId" clId="{C7A6D634-FF2A-40C9-8BEB-97A024E7CC5C}" dt="2021-03-10T03:35:58.289" v="232"/>
          <ac:inkMkLst>
            <pc:docMk/>
            <pc:sldMk cId="2903226949" sldId="347"/>
            <ac:inkMk id="45" creationId="{AC54F61D-6FB7-480B-910E-31BF4342E971}"/>
          </ac:inkMkLst>
        </pc:inkChg>
        <pc:inkChg chg="add">
          <ac:chgData name="Josh Franco" userId="822d8fe80610f946" providerId="LiveId" clId="{C7A6D634-FF2A-40C9-8BEB-97A024E7CC5C}" dt="2021-03-10T03:36:02.353" v="233" actId="9405"/>
          <ac:inkMkLst>
            <pc:docMk/>
            <pc:sldMk cId="2903226949" sldId="347"/>
            <ac:inkMk id="47" creationId="{A31EB6A5-E211-45E5-8153-CE09446C169F}"/>
          </ac:inkMkLst>
        </pc:inkChg>
      </pc:sldChg>
      <pc:sldChg chg="addSp delSp modSp new del mod">
        <pc:chgData name="Josh Franco" userId="822d8fe80610f946" providerId="LiveId" clId="{C7A6D634-FF2A-40C9-8BEB-97A024E7CC5C}" dt="2021-04-02T01:34:46.716" v="1982" actId="47"/>
        <pc:sldMkLst>
          <pc:docMk/>
          <pc:sldMk cId="1794986201" sldId="348"/>
        </pc:sldMkLst>
        <pc:grpChg chg="mod">
          <ac:chgData name="Josh Franco" userId="822d8fe80610f946" providerId="LiveId" clId="{C7A6D634-FF2A-40C9-8BEB-97A024E7CC5C}" dt="2021-03-10T03:36:47.711" v="240"/>
          <ac:grpSpMkLst>
            <pc:docMk/>
            <pc:sldMk cId="1794986201" sldId="348"/>
            <ac:grpSpMk id="8" creationId="{14AEF5CD-508E-4E56-9837-BDCCEECBE327}"/>
          </ac:grpSpMkLst>
        </pc:grpChg>
        <pc:grpChg chg="mod">
          <ac:chgData name="Josh Franco" userId="822d8fe80610f946" providerId="LiveId" clId="{C7A6D634-FF2A-40C9-8BEB-97A024E7CC5C}" dt="2021-03-10T03:36:52.558" v="244"/>
          <ac:grpSpMkLst>
            <pc:docMk/>
            <pc:sldMk cId="1794986201" sldId="348"/>
            <ac:grpSpMk id="12" creationId="{6C073AA4-966F-426A-8E89-91CD91F99F40}"/>
          </ac:grpSpMkLst>
        </pc:grpChg>
        <pc:grpChg chg="mod">
          <ac:chgData name="Josh Franco" userId="822d8fe80610f946" providerId="LiveId" clId="{C7A6D634-FF2A-40C9-8BEB-97A024E7CC5C}" dt="2021-03-10T03:36:58.437" v="252"/>
          <ac:grpSpMkLst>
            <pc:docMk/>
            <pc:sldMk cId="1794986201" sldId="348"/>
            <ac:grpSpMk id="20" creationId="{B1F65DE5-F871-4EB2-A76B-24B851180543}"/>
          </ac:grpSpMkLst>
        </pc:grpChg>
        <pc:grpChg chg="mod">
          <ac:chgData name="Josh Franco" userId="822d8fe80610f946" providerId="LiveId" clId="{C7A6D634-FF2A-40C9-8BEB-97A024E7CC5C}" dt="2021-03-10T03:36:58.437" v="252"/>
          <ac:grpSpMkLst>
            <pc:docMk/>
            <pc:sldMk cId="1794986201" sldId="348"/>
            <ac:grpSpMk id="21" creationId="{5258B6AD-49D1-40CF-B55F-EBB40C651662}"/>
          </ac:grpSpMkLst>
        </pc:grpChg>
        <pc:grpChg chg="del mod">
          <ac:chgData name="Josh Franco" userId="822d8fe80610f946" providerId="LiveId" clId="{C7A6D634-FF2A-40C9-8BEB-97A024E7CC5C}" dt="2021-03-10T03:37:56.387" v="282"/>
          <ac:grpSpMkLst>
            <pc:docMk/>
            <pc:sldMk cId="1794986201" sldId="348"/>
            <ac:grpSpMk id="29" creationId="{C885A6F1-7514-4F21-AA2E-87BB528C3559}"/>
          </ac:grpSpMkLst>
        </pc:grpChg>
        <pc:grpChg chg="mod">
          <ac:chgData name="Josh Franco" userId="822d8fe80610f946" providerId="LiveId" clId="{C7A6D634-FF2A-40C9-8BEB-97A024E7CC5C}" dt="2021-03-10T03:37:03.548" v="260"/>
          <ac:grpSpMkLst>
            <pc:docMk/>
            <pc:sldMk cId="1794986201" sldId="348"/>
            <ac:grpSpMk id="30" creationId="{2DC1E9F0-6965-47B1-8A92-E8AD531C6E89}"/>
          </ac:grpSpMkLst>
        </pc:grpChg>
        <pc:grpChg chg="mod">
          <ac:chgData name="Josh Franco" userId="822d8fe80610f946" providerId="LiveId" clId="{C7A6D634-FF2A-40C9-8BEB-97A024E7CC5C}" dt="2021-03-10T03:37:52.171" v="276"/>
          <ac:grpSpMkLst>
            <pc:docMk/>
            <pc:sldMk cId="1794986201" sldId="348"/>
            <ac:grpSpMk id="44" creationId="{A22376E2-EABD-423D-889F-AE0D16077640}"/>
          </ac:grpSpMkLst>
        </pc:grpChg>
        <pc:grpChg chg="mod">
          <ac:chgData name="Josh Franco" userId="822d8fe80610f946" providerId="LiveId" clId="{C7A6D634-FF2A-40C9-8BEB-97A024E7CC5C}" dt="2021-03-10T03:37:56.387" v="282"/>
          <ac:grpSpMkLst>
            <pc:docMk/>
            <pc:sldMk cId="1794986201" sldId="348"/>
            <ac:grpSpMk id="50" creationId="{FA531B29-68E8-4FD2-A2EB-28CE8DAE5153}"/>
          </ac:grpSpMkLst>
        </pc:grpChg>
        <pc:inkChg chg="add del">
          <ac:chgData name="Josh Franco" userId="822d8fe80610f946" providerId="LiveId" clId="{C7A6D634-FF2A-40C9-8BEB-97A024E7CC5C}" dt="2021-03-10T03:36:39.225" v="236" actId="9405"/>
          <ac:inkMkLst>
            <pc:docMk/>
            <pc:sldMk cId="1794986201" sldId="348"/>
            <ac:inkMk id="4" creationId="{05DE15C7-E12B-4340-88FC-A082BC328484}"/>
          </ac:inkMkLst>
        </pc:inkChg>
        <pc:inkChg chg="add mod">
          <ac:chgData name="Josh Franco" userId="822d8fe80610f946" providerId="LiveId" clId="{C7A6D634-FF2A-40C9-8BEB-97A024E7CC5C}" dt="2021-03-10T03:36:47.711" v="240"/>
          <ac:inkMkLst>
            <pc:docMk/>
            <pc:sldMk cId="1794986201" sldId="348"/>
            <ac:inkMk id="5" creationId="{0DF4EE56-9350-4300-B20B-77FD945CCB58}"/>
          </ac:inkMkLst>
        </pc:inkChg>
        <pc:inkChg chg="add mod">
          <ac:chgData name="Josh Franco" userId="822d8fe80610f946" providerId="LiveId" clId="{C7A6D634-FF2A-40C9-8BEB-97A024E7CC5C}" dt="2021-03-10T03:36:47.711" v="240"/>
          <ac:inkMkLst>
            <pc:docMk/>
            <pc:sldMk cId="1794986201" sldId="348"/>
            <ac:inkMk id="6" creationId="{BB646A28-8122-408F-A891-F9CCFE632E54}"/>
          </ac:inkMkLst>
        </pc:inkChg>
        <pc:inkChg chg="add mod">
          <ac:chgData name="Josh Franco" userId="822d8fe80610f946" providerId="LiveId" clId="{C7A6D634-FF2A-40C9-8BEB-97A024E7CC5C}" dt="2021-03-10T03:36:47.711" v="240"/>
          <ac:inkMkLst>
            <pc:docMk/>
            <pc:sldMk cId="1794986201" sldId="348"/>
            <ac:inkMk id="7" creationId="{C500D208-CCDB-47C0-B99E-670A688F4B0C}"/>
          </ac:inkMkLst>
        </pc:inkChg>
        <pc:inkChg chg="add mod">
          <ac:chgData name="Josh Franco" userId="822d8fe80610f946" providerId="LiveId" clId="{C7A6D634-FF2A-40C9-8BEB-97A024E7CC5C}" dt="2021-03-10T03:36:52.558" v="244"/>
          <ac:inkMkLst>
            <pc:docMk/>
            <pc:sldMk cId="1794986201" sldId="348"/>
            <ac:inkMk id="9" creationId="{CB070893-A59B-44C0-9C46-24C2D50841E4}"/>
          </ac:inkMkLst>
        </pc:inkChg>
        <pc:inkChg chg="add mod">
          <ac:chgData name="Josh Franco" userId="822d8fe80610f946" providerId="LiveId" clId="{C7A6D634-FF2A-40C9-8BEB-97A024E7CC5C}" dt="2021-03-10T03:36:52.558" v="244"/>
          <ac:inkMkLst>
            <pc:docMk/>
            <pc:sldMk cId="1794986201" sldId="348"/>
            <ac:inkMk id="10" creationId="{BEEAB15D-52EC-4B9C-9248-F1F6DF427916}"/>
          </ac:inkMkLst>
        </pc:inkChg>
        <pc:inkChg chg="add">
          <ac:chgData name="Josh Franco" userId="822d8fe80610f946" providerId="LiveId" clId="{C7A6D634-FF2A-40C9-8BEB-97A024E7CC5C}" dt="2021-03-10T03:36:51.918" v="243" actId="9405"/>
          <ac:inkMkLst>
            <pc:docMk/>
            <pc:sldMk cId="1794986201" sldId="348"/>
            <ac:inkMk id="11" creationId="{978F0801-ECCE-4BCD-AF5D-F43872501387}"/>
          </ac:inkMkLst>
        </pc:inkChg>
        <pc:inkChg chg="add mod">
          <ac:chgData name="Josh Franco" userId="822d8fe80610f946" providerId="LiveId" clId="{C7A6D634-FF2A-40C9-8BEB-97A024E7CC5C}" dt="2021-03-10T03:36:58.437" v="252"/>
          <ac:inkMkLst>
            <pc:docMk/>
            <pc:sldMk cId="1794986201" sldId="348"/>
            <ac:inkMk id="13" creationId="{461E09A2-2CE6-45CF-B45F-5AA5F08FE208}"/>
          </ac:inkMkLst>
        </pc:inkChg>
        <pc:inkChg chg="add mod">
          <ac:chgData name="Josh Franco" userId="822d8fe80610f946" providerId="LiveId" clId="{C7A6D634-FF2A-40C9-8BEB-97A024E7CC5C}" dt="2021-03-10T03:36:58.437" v="252"/>
          <ac:inkMkLst>
            <pc:docMk/>
            <pc:sldMk cId="1794986201" sldId="348"/>
            <ac:inkMk id="14" creationId="{F350D784-B481-4B6C-B792-B4FA00C5D115}"/>
          </ac:inkMkLst>
        </pc:inkChg>
        <pc:inkChg chg="add mod">
          <ac:chgData name="Josh Franco" userId="822d8fe80610f946" providerId="LiveId" clId="{C7A6D634-FF2A-40C9-8BEB-97A024E7CC5C}" dt="2021-03-10T03:36:58.437" v="252"/>
          <ac:inkMkLst>
            <pc:docMk/>
            <pc:sldMk cId="1794986201" sldId="348"/>
            <ac:inkMk id="15" creationId="{8BD29259-098B-431A-AB22-6F5D4F6714B6}"/>
          </ac:inkMkLst>
        </pc:inkChg>
        <pc:inkChg chg="add mod">
          <ac:chgData name="Josh Franco" userId="822d8fe80610f946" providerId="LiveId" clId="{C7A6D634-FF2A-40C9-8BEB-97A024E7CC5C}" dt="2021-03-10T03:36:58.437" v="252"/>
          <ac:inkMkLst>
            <pc:docMk/>
            <pc:sldMk cId="1794986201" sldId="348"/>
            <ac:inkMk id="16" creationId="{9123E163-F459-4D30-BD01-76E33C73E8B1}"/>
          </ac:inkMkLst>
        </pc:inkChg>
        <pc:inkChg chg="add mod">
          <ac:chgData name="Josh Franco" userId="822d8fe80610f946" providerId="LiveId" clId="{C7A6D634-FF2A-40C9-8BEB-97A024E7CC5C}" dt="2021-03-10T03:36:58.437" v="252"/>
          <ac:inkMkLst>
            <pc:docMk/>
            <pc:sldMk cId="1794986201" sldId="348"/>
            <ac:inkMk id="17" creationId="{2FB59743-5234-4308-BB8A-EB3D707CB03C}"/>
          </ac:inkMkLst>
        </pc:inkChg>
        <pc:inkChg chg="add mod">
          <ac:chgData name="Josh Franco" userId="822d8fe80610f946" providerId="LiveId" clId="{C7A6D634-FF2A-40C9-8BEB-97A024E7CC5C}" dt="2021-03-10T03:36:58.437" v="252"/>
          <ac:inkMkLst>
            <pc:docMk/>
            <pc:sldMk cId="1794986201" sldId="348"/>
            <ac:inkMk id="18" creationId="{596DD248-526A-438F-B326-160DD8B9DB06}"/>
          </ac:inkMkLst>
        </pc:inkChg>
        <pc:inkChg chg="add mod">
          <ac:chgData name="Josh Franco" userId="822d8fe80610f946" providerId="LiveId" clId="{C7A6D634-FF2A-40C9-8BEB-97A024E7CC5C}" dt="2021-03-10T03:36:58.437" v="252"/>
          <ac:inkMkLst>
            <pc:docMk/>
            <pc:sldMk cId="1794986201" sldId="348"/>
            <ac:inkMk id="19" creationId="{A5C11A8C-76D6-4F3C-B7CF-0A64C3933BB1}"/>
          </ac:inkMkLst>
        </pc:inkChg>
        <pc:inkChg chg="add mod">
          <ac:chgData name="Josh Franco" userId="822d8fe80610f946" providerId="LiveId" clId="{C7A6D634-FF2A-40C9-8BEB-97A024E7CC5C}" dt="2021-03-10T03:37:03.548" v="260"/>
          <ac:inkMkLst>
            <pc:docMk/>
            <pc:sldMk cId="1794986201" sldId="348"/>
            <ac:inkMk id="22" creationId="{3D0B735B-D360-4AC8-A85E-E95621315B83}"/>
          </ac:inkMkLst>
        </pc:inkChg>
        <pc:inkChg chg="add mod">
          <ac:chgData name="Josh Franco" userId="822d8fe80610f946" providerId="LiveId" clId="{C7A6D634-FF2A-40C9-8BEB-97A024E7CC5C}" dt="2021-03-10T03:37:03.548" v="260"/>
          <ac:inkMkLst>
            <pc:docMk/>
            <pc:sldMk cId="1794986201" sldId="348"/>
            <ac:inkMk id="23" creationId="{A43C2C5D-4928-495D-BC56-C62AF71AB8A4}"/>
          </ac:inkMkLst>
        </pc:inkChg>
        <pc:inkChg chg="add mod">
          <ac:chgData name="Josh Franco" userId="822d8fe80610f946" providerId="LiveId" clId="{C7A6D634-FF2A-40C9-8BEB-97A024E7CC5C}" dt="2021-03-10T03:37:56.387" v="282"/>
          <ac:inkMkLst>
            <pc:docMk/>
            <pc:sldMk cId="1794986201" sldId="348"/>
            <ac:inkMk id="24" creationId="{B30F3A82-EDD0-40BB-A23F-E46292BC888C}"/>
          </ac:inkMkLst>
        </pc:inkChg>
        <pc:inkChg chg="add mod">
          <ac:chgData name="Josh Franco" userId="822d8fe80610f946" providerId="LiveId" clId="{C7A6D634-FF2A-40C9-8BEB-97A024E7CC5C}" dt="2021-03-10T03:37:56.387" v="282"/>
          <ac:inkMkLst>
            <pc:docMk/>
            <pc:sldMk cId="1794986201" sldId="348"/>
            <ac:inkMk id="25" creationId="{F16DB57A-A625-49C4-A066-BA2C67ECCA13}"/>
          </ac:inkMkLst>
        </pc:inkChg>
        <pc:inkChg chg="add mod">
          <ac:chgData name="Josh Franco" userId="822d8fe80610f946" providerId="LiveId" clId="{C7A6D634-FF2A-40C9-8BEB-97A024E7CC5C}" dt="2021-03-10T03:37:56.387" v="282"/>
          <ac:inkMkLst>
            <pc:docMk/>
            <pc:sldMk cId="1794986201" sldId="348"/>
            <ac:inkMk id="26" creationId="{DDF4F311-7932-4A28-A668-7D2863BF8874}"/>
          </ac:inkMkLst>
        </pc:inkChg>
        <pc:inkChg chg="add mod">
          <ac:chgData name="Josh Franco" userId="822d8fe80610f946" providerId="LiveId" clId="{C7A6D634-FF2A-40C9-8BEB-97A024E7CC5C}" dt="2021-03-10T03:37:56.387" v="282"/>
          <ac:inkMkLst>
            <pc:docMk/>
            <pc:sldMk cId="1794986201" sldId="348"/>
            <ac:inkMk id="27" creationId="{834D0D38-ABF9-4E36-8BB6-260BD3CD2089}"/>
          </ac:inkMkLst>
        </pc:inkChg>
        <pc:inkChg chg="add mod">
          <ac:chgData name="Josh Franco" userId="822d8fe80610f946" providerId="LiveId" clId="{C7A6D634-FF2A-40C9-8BEB-97A024E7CC5C}" dt="2021-03-10T03:37:56.387" v="282"/>
          <ac:inkMkLst>
            <pc:docMk/>
            <pc:sldMk cId="1794986201" sldId="348"/>
            <ac:inkMk id="28" creationId="{DB329C11-8A28-4C2E-9341-F90089BD550D}"/>
          </ac:inkMkLst>
        </pc:inkChg>
        <pc:inkChg chg="add">
          <ac:chgData name="Josh Franco" userId="822d8fe80610f946" providerId="LiveId" clId="{C7A6D634-FF2A-40C9-8BEB-97A024E7CC5C}" dt="2021-03-10T03:37:04.965" v="261" actId="9405"/>
          <ac:inkMkLst>
            <pc:docMk/>
            <pc:sldMk cId="1794986201" sldId="348"/>
            <ac:inkMk id="31" creationId="{E7DEB027-BF6D-42EE-8C92-9DEF2BCE2055}"/>
          </ac:inkMkLst>
        </pc:inkChg>
        <pc:inkChg chg="add">
          <ac:chgData name="Josh Franco" userId="822d8fe80610f946" providerId="LiveId" clId="{C7A6D634-FF2A-40C9-8BEB-97A024E7CC5C}" dt="2021-03-10T03:37:06.367" v="262" actId="9405"/>
          <ac:inkMkLst>
            <pc:docMk/>
            <pc:sldMk cId="1794986201" sldId="348"/>
            <ac:inkMk id="32" creationId="{EF6F99CD-49EA-451D-9367-A6E02F0CC2D6}"/>
          </ac:inkMkLst>
        </pc:inkChg>
        <pc:inkChg chg="add del">
          <ac:chgData name="Josh Franco" userId="822d8fe80610f946" providerId="LiveId" clId="{C7A6D634-FF2A-40C9-8BEB-97A024E7CC5C}" dt="2021-03-10T03:37:26.906" v="266"/>
          <ac:inkMkLst>
            <pc:docMk/>
            <pc:sldMk cId="1794986201" sldId="348"/>
            <ac:inkMk id="33" creationId="{32E5D7F2-B260-4D98-8F7C-2E717F1E9BE4}"/>
          </ac:inkMkLst>
        </pc:inkChg>
        <pc:inkChg chg="add del">
          <ac:chgData name="Josh Franco" userId="822d8fe80610f946" providerId="LiveId" clId="{C7A6D634-FF2A-40C9-8BEB-97A024E7CC5C}" dt="2021-03-10T03:37:26.348" v="265"/>
          <ac:inkMkLst>
            <pc:docMk/>
            <pc:sldMk cId="1794986201" sldId="348"/>
            <ac:inkMk id="34" creationId="{B7C4F5B6-AE88-4A5E-918D-EF5A361273F3}"/>
          </ac:inkMkLst>
        </pc:inkChg>
        <pc:inkChg chg="add">
          <ac:chgData name="Josh Franco" userId="822d8fe80610f946" providerId="LiveId" clId="{C7A6D634-FF2A-40C9-8BEB-97A024E7CC5C}" dt="2021-03-10T03:37:30.664" v="267" actId="9405"/>
          <ac:inkMkLst>
            <pc:docMk/>
            <pc:sldMk cId="1794986201" sldId="348"/>
            <ac:inkMk id="35" creationId="{6CD1C6DF-E1F1-4D0D-96DC-8163DFFA81AA}"/>
          </ac:inkMkLst>
        </pc:inkChg>
        <pc:inkChg chg="add">
          <ac:chgData name="Josh Franco" userId="822d8fe80610f946" providerId="LiveId" clId="{C7A6D634-FF2A-40C9-8BEB-97A024E7CC5C}" dt="2021-03-10T03:37:34.666" v="268" actId="9405"/>
          <ac:inkMkLst>
            <pc:docMk/>
            <pc:sldMk cId="1794986201" sldId="348"/>
            <ac:inkMk id="36" creationId="{9DB6C7F9-376C-48B8-8900-896AF09CC1F0}"/>
          </ac:inkMkLst>
        </pc:inkChg>
        <pc:inkChg chg="add mod">
          <ac:chgData name="Josh Franco" userId="822d8fe80610f946" providerId="LiveId" clId="{C7A6D634-FF2A-40C9-8BEB-97A024E7CC5C}" dt="2021-03-10T03:37:52.171" v="276"/>
          <ac:inkMkLst>
            <pc:docMk/>
            <pc:sldMk cId="1794986201" sldId="348"/>
            <ac:inkMk id="37" creationId="{5B3D344E-8A1E-42F2-98CE-65E5561199B2}"/>
          </ac:inkMkLst>
        </pc:inkChg>
        <pc:inkChg chg="add mod">
          <ac:chgData name="Josh Franco" userId="822d8fe80610f946" providerId="LiveId" clId="{C7A6D634-FF2A-40C9-8BEB-97A024E7CC5C}" dt="2021-03-10T03:37:52.171" v="276"/>
          <ac:inkMkLst>
            <pc:docMk/>
            <pc:sldMk cId="1794986201" sldId="348"/>
            <ac:inkMk id="38" creationId="{65AD22A6-8AFA-4853-BBE5-850562FEDC99}"/>
          </ac:inkMkLst>
        </pc:inkChg>
        <pc:inkChg chg="add mod">
          <ac:chgData name="Josh Franco" userId="822d8fe80610f946" providerId="LiveId" clId="{C7A6D634-FF2A-40C9-8BEB-97A024E7CC5C}" dt="2021-03-10T03:37:52.171" v="276"/>
          <ac:inkMkLst>
            <pc:docMk/>
            <pc:sldMk cId="1794986201" sldId="348"/>
            <ac:inkMk id="39" creationId="{AA98AEC7-72F9-4A49-8564-E45A7E655217}"/>
          </ac:inkMkLst>
        </pc:inkChg>
        <pc:inkChg chg="add mod">
          <ac:chgData name="Josh Franco" userId="822d8fe80610f946" providerId="LiveId" clId="{C7A6D634-FF2A-40C9-8BEB-97A024E7CC5C}" dt="2021-03-10T03:37:52.171" v="276"/>
          <ac:inkMkLst>
            <pc:docMk/>
            <pc:sldMk cId="1794986201" sldId="348"/>
            <ac:inkMk id="40" creationId="{CDA33963-7B53-4CB3-8C37-87F323D3284A}"/>
          </ac:inkMkLst>
        </pc:inkChg>
        <pc:inkChg chg="add mod">
          <ac:chgData name="Josh Franco" userId="822d8fe80610f946" providerId="LiveId" clId="{C7A6D634-FF2A-40C9-8BEB-97A024E7CC5C}" dt="2021-03-10T03:37:52.171" v="276"/>
          <ac:inkMkLst>
            <pc:docMk/>
            <pc:sldMk cId="1794986201" sldId="348"/>
            <ac:inkMk id="41" creationId="{704DDB6A-D2D0-4455-8270-B7EE67D49852}"/>
          </ac:inkMkLst>
        </pc:inkChg>
        <pc:inkChg chg="add mod">
          <ac:chgData name="Josh Franco" userId="822d8fe80610f946" providerId="LiveId" clId="{C7A6D634-FF2A-40C9-8BEB-97A024E7CC5C}" dt="2021-03-10T03:37:52.171" v="276"/>
          <ac:inkMkLst>
            <pc:docMk/>
            <pc:sldMk cId="1794986201" sldId="348"/>
            <ac:inkMk id="42" creationId="{D4574DAD-EEBF-4C66-B169-F7FA6F3859F7}"/>
          </ac:inkMkLst>
        </pc:inkChg>
        <pc:inkChg chg="add mod">
          <ac:chgData name="Josh Franco" userId="822d8fe80610f946" providerId="LiveId" clId="{C7A6D634-FF2A-40C9-8BEB-97A024E7CC5C}" dt="2021-03-10T03:37:52.171" v="276"/>
          <ac:inkMkLst>
            <pc:docMk/>
            <pc:sldMk cId="1794986201" sldId="348"/>
            <ac:inkMk id="43" creationId="{94F6F6E6-1C6B-48A0-96F7-D69284568C94}"/>
          </ac:inkMkLst>
        </pc:inkChg>
        <pc:inkChg chg="add mod">
          <ac:chgData name="Josh Franco" userId="822d8fe80610f946" providerId="LiveId" clId="{C7A6D634-FF2A-40C9-8BEB-97A024E7CC5C}" dt="2021-03-10T03:37:56.387" v="282"/>
          <ac:inkMkLst>
            <pc:docMk/>
            <pc:sldMk cId="1794986201" sldId="348"/>
            <ac:inkMk id="45" creationId="{D1BD5F9D-5DD2-4FFE-9A61-9FF1E8B466BD}"/>
          </ac:inkMkLst>
        </pc:inkChg>
        <pc:inkChg chg="add mod">
          <ac:chgData name="Josh Franco" userId="822d8fe80610f946" providerId="LiveId" clId="{C7A6D634-FF2A-40C9-8BEB-97A024E7CC5C}" dt="2021-03-10T03:37:56.387" v="282"/>
          <ac:inkMkLst>
            <pc:docMk/>
            <pc:sldMk cId="1794986201" sldId="348"/>
            <ac:inkMk id="46" creationId="{0B4C6C31-813E-4D30-AA4F-D2D49A30713A}"/>
          </ac:inkMkLst>
        </pc:inkChg>
        <pc:inkChg chg="add mod">
          <ac:chgData name="Josh Franco" userId="822d8fe80610f946" providerId="LiveId" clId="{C7A6D634-FF2A-40C9-8BEB-97A024E7CC5C}" dt="2021-03-10T03:37:56.387" v="282"/>
          <ac:inkMkLst>
            <pc:docMk/>
            <pc:sldMk cId="1794986201" sldId="348"/>
            <ac:inkMk id="47" creationId="{B5E51095-FF8A-450F-802E-36A82E076DA5}"/>
          </ac:inkMkLst>
        </pc:inkChg>
        <pc:inkChg chg="add mod">
          <ac:chgData name="Josh Franco" userId="822d8fe80610f946" providerId="LiveId" clId="{C7A6D634-FF2A-40C9-8BEB-97A024E7CC5C}" dt="2021-03-10T03:37:56.387" v="282"/>
          <ac:inkMkLst>
            <pc:docMk/>
            <pc:sldMk cId="1794986201" sldId="348"/>
            <ac:inkMk id="48" creationId="{19BDC31D-8324-449D-811F-A4D0AF38492B}"/>
          </ac:inkMkLst>
        </pc:inkChg>
        <pc:inkChg chg="add mod">
          <ac:chgData name="Josh Franco" userId="822d8fe80610f946" providerId="LiveId" clId="{C7A6D634-FF2A-40C9-8BEB-97A024E7CC5C}" dt="2021-03-10T03:37:56.387" v="282"/>
          <ac:inkMkLst>
            <pc:docMk/>
            <pc:sldMk cId="1794986201" sldId="348"/>
            <ac:inkMk id="49" creationId="{9ADAB6E2-C32B-429D-BFCA-B386C67EF702}"/>
          </ac:inkMkLst>
        </pc:inkChg>
      </pc:sldChg>
      <pc:sldChg chg="addSp modSp add del mod setBg">
        <pc:chgData name="Josh Franco" userId="822d8fe80610f946" providerId="LiveId" clId="{C7A6D634-FF2A-40C9-8BEB-97A024E7CC5C}" dt="2021-04-02T01:22:00.070" v="448" actId="47"/>
        <pc:sldMkLst>
          <pc:docMk/>
          <pc:sldMk cId="1786798317" sldId="349"/>
        </pc:sldMkLst>
        <pc:spChg chg="mod">
          <ac:chgData name="Josh Franco" userId="822d8fe80610f946" providerId="LiveId" clId="{C7A6D634-FF2A-40C9-8BEB-97A024E7CC5C}" dt="2021-04-02T01:21:44.813" v="444" actId="1076"/>
          <ac:spMkLst>
            <pc:docMk/>
            <pc:sldMk cId="1786798317" sldId="349"/>
            <ac:spMk id="3" creationId="{9FB4BCE2-608A-45DF-861B-6B3112F93EB3}"/>
          </ac:spMkLst>
        </pc:spChg>
        <pc:spChg chg="add mod">
          <ac:chgData name="Josh Franco" userId="822d8fe80610f946" providerId="LiveId" clId="{C7A6D634-FF2A-40C9-8BEB-97A024E7CC5C}" dt="2021-04-02T01:21:56.891" v="447" actId="14100"/>
          <ac:spMkLst>
            <pc:docMk/>
            <pc:sldMk cId="1786798317" sldId="349"/>
            <ac:spMk id="6" creationId="{FD73533A-58A8-4F1B-9DB3-88A24EFF53A1}"/>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2CFF1-4A9E-4FDB-B2C6-847D02C72969}"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2EC473BC-7843-4406-914F-9D57FB734C1E}">
      <dgm:prSet phldrT="[Text]"/>
      <dgm:spPr/>
      <dgm:t>
        <a:bodyPr/>
        <a:lstStyle/>
        <a:p>
          <a:r>
            <a:rPr lang="en-US" b="1" dirty="0"/>
            <a:t>Quizzes – 15%</a:t>
          </a:r>
        </a:p>
      </dgm:t>
    </dgm:pt>
    <dgm:pt modelId="{C22BD871-4731-42C7-9DC9-6C9441C62378}" type="parTrans" cxnId="{6154084D-1304-4BAE-8126-6AC025C81717}">
      <dgm:prSet/>
      <dgm:spPr/>
      <dgm:t>
        <a:bodyPr/>
        <a:lstStyle/>
        <a:p>
          <a:endParaRPr lang="en-US"/>
        </a:p>
      </dgm:t>
    </dgm:pt>
    <dgm:pt modelId="{12F5B652-8B4B-4ABE-9CC1-25E39453A670}" type="sibTrans" cxnId="{6154084D-1304-4BAE-8126-6AC025C81717}">
      <dgm:prSet/>
      <dgm:spPr/>
      <dgm:t>
        <a:bodyPr/>
        <a:lstStyle/>
        <a:p>
          <a:endParaRPr lang="en-US"/>
        </a:p>
      </dgm:t>
    </dgm:pt>
    <dgm:pt modelId="{D99A0428-D05A-4987-BBB3-B699ECD78047}">
      <dgm:prSet phldrT="[Text]"/>
      <dgm:spPr/>
      <dgm:t>
        <a:bodyPr/>
        <a:lstStyle/>
        <a:p>
          <a:r>
            <a:rPr lang="en-US" b="1" dirty="0"/>
            <a:t>Assignments – 14%</a:t>
          </a:r>
        </a:p>
      </dgm:t>
    </dgm:pt>
    <dgm:pt modelId="{389AE2D6-C926-4DC1-AADB-7A761BD0051B}" type="parTrans" cxnId="{42083265-CD92-4363-B028-5886320CE393}">
      <dgm:prSet/>
      <dgm:spPr/>
      <dgm:t>
        <a:bodyPr/>
        <a:lstStyle/>
        <a:p>
          <a:endParaRPr lang="en-US"/>
        </a:p>
      </dgm:t>
    </dgm:pt>
    <dgm:pt modelId="{E5C47A45-D61A-401C-B4FC-47BCF969C365}" type="sibTrans" cxnId="{42083265-CD92-4363-B028-5886320CE393}">
      <dgm:prSet/>
      <dgm:spPr/>
      <dgm:t>
        <a:bodyPr/>
        <a:lstStyle/>
        <a:p>
          <a:endParaRPr lang="en-US"/>
        </a:p>
      </dgm:t>
    </dgm:pt>
    <dgm:pt modelId="{D4E65936-AA9B-43FE-92AB-948FF51AC24A}">
      <dgm:prSet phldrT="[Text]"/>
      <dgm:spPr/>
      <dgm:t>
        <a:bodyPr/>
        <a:lstStyle/>
        <a:p>
          <a:r>
            <a:rPr lang="en-US" b="0" i="0" u="none" dirty="0"/>
            <a:t>Chapter 1</a:t>
          </a:r>
          <a:endParaRPr lang="en-US" dirty="0"/>
        </a:p>
      </dgm:t>
    </dgm:pt>
    <dgm:pt modelId="{BF593F57-4939-4244-80A0-29216F0348FB}" type="parTrans" cxnId="{93EC6F21-CED8-4270-AB36-76679A445263}">
      <dgm:prSet/>
      <dgm:spPr/>
      <dgm:t>
        <a:bodyPr/>
        <a:lstStyle/>
        <a:p>
          <a:endParaRPr lang="en-US"/>
        </a:p>
      </dgm:t>
    </dgm:pt>
    <dgm:pt modelId="{83DCB323-1661-438E-A075-8D85B200C563}" type="sibTrans" cxnId="{93EC6F21-CED8-4270-AB36-76679A445263}">
      <dgm:prSet/>
      <dgm:spPr/>
      <dgm:t>
        <a:bodyPr/>
        <a:lstStyle/>
        <a:p>
          <a:endParaRPr lang="en-US"/>
        </a:p>
      </dgm:t>
    </dgm:pt>
    <dgm:pt modelId="{44F3AE8E-39E7-41AF-80B8-662A71E1D4C5}">
      <dgm:prSet phldrT="[Text]"/>
      <dgm:spPr/>
      <dgm:t>
        <a:bodyPr/>
        <a:lstStyle/>
        <a:p>
          <a:r>
            <a:rPr lang="en-US" b="0" i="0" u="none" dirty="0"/>
            <a:t>Update Your Canvas Profile</a:t>
          </a:r>
          <a:endParaRPr lang="en-US" dirty="0"/>
        </a:p>
      </dgm:t>
    </dgm:pt>
    <dgm:pt modelId="{C22416AE-1E4E-46E8-B2E0-970699AAA73B}" type="parTrans" cxnId="{006EAE11-16E4-45D9-8720-3D95F41FFD2B}">
      <dgm:prSet/>
      <dgm:spPr/>
      <dgm:t>
        <a:bodyPr/>
        <a:lstStyle/>
        <a:p>
          <a:endParaRPr lang="en-US"/>
        </a:p>
      </dgm:t>
    </dgm:pt>
    <dgm:pt modelId="{EDCEB0F9-67BC-4FA2-BBB2-ACEF094D0FB3}" type="sibTrans" cxnId="{006EAE11-16E4-45D9-8720-3D95F41FFD2B}">
      <dgm:prSet/>
      <dgm:spPr/>
      <dgm:t>
        <a:bodyPr/>
        <a:lstStyle/>
        <a:p>
          <a:endParaRPr lang="en-US"/>
        </a:p>
      </dgm:t>
    </dgm:pt>
    <dgm:pt modelId="{E52021A9-831B-4AA7-9B62-F8B2405A5CBD}">
      <dgm:prSet/>
      <dgm:spPr/>
      <dgm:t>
        <a:bodyPr/>
        <a:lstStyle/>
        <a:p>
          <a:r>
            <a:rPr lang="en-US" b="1" dirty="0">
              <a:latin typeface="+mn-lt"/>
            </a:rPr>
            <a:t>Discussion – 12%</a:t>
          </a:r>
        </a:p>
      </dgm:t>
    </dgm:pt>
    <dgm:pt modelId="{98086362-9552-4F4B-828D-E69EE7EA6BAF}" type="parTrans" cxnId="{87B15FF1-B1A4-4213-ABD2-A92F34B630D1}">
      <dgm:prSet/>
      <dgm:spPr/>
      <dgm:t>
        <a:bodyPr/>
        <a:lstStyle/>
        <a:p>
          <a:endParaRPr lang="en-US"/>
        </a:p>
      </dgm:t>
    </dgm:pt>
    <dgm:pt modelId="{4DE0DCE8-D142-408F-9545-5F9EC16895DC}" type="sibTrans" cxnId="{87B15FF1-B1A4-4213-ABD2-A92F34B630D1}">
      <dgm:prSet/>
      <dgm:spPr/>
      <dgm:t>
        <a:bodyPr/>
        <a:lstStyle/>
        <a:p>
          <a:endParaRPr lang="en-US"/>
        </a:p>
      </dgm:t>
    </dgm:pt>
    <dgm:pt modelId="{FDBDA959-1223-4A43-8288-1964B920F73E}">
      <dgm:prSet/>
      <dgm:spPr/>
      <dgm:t>
        <a:bodyPr/>
        <a:lstStyle/>
        <a:p>
          <a:r>
            <a:rPr lang="en-US" b="1" dirty="0"/>
            <a:t>Simulation – 18%</a:t>
          </a:r>
        </a:p>
      </dgm:t>
    </dgm:pt>
    <dgm:pt modelId="{D234E6A6-A381-4D42-BB80-D97B7B208936}" type="parTrans" cxnId="{1EEE122E-DFA0-4F5C-BC56-EFA861A70D5E}">
      <dgm:prSet/>
      <dgm:spPr/>
      <dgm:t>
        <a:bodyPr/>
        <a:lstStyle/>
        <a:p>
          <a:endParaRPr lang="en-US"/>
        </a:p>
      </dgm:t>
    </dgm:pt>
    <dgm:pt modelId="{A312DF31-4843-4797-B69F-3CBA79CF2141}" type="sibTrans" cxnId="{1EEE122E-DFA0-4F5C-BC56-EFA861A70D5E}">
      <dgm:prSet/>
      <dgm:spPr/>
      <dgm:t>
        <a:bodyPr/>
        <a:lstStyle/>
        <a:p>
          <a:endParaRPr lang="en-US"/>
        </a:p>
      </dgm:t>
    </dgm:pt>
    <dgm:pt modelId="{35F81E49-7042-494D-9820-DDDFDF050362}">
      <dgm:prSet/>
      <dgm:spPr/>
      <dgm:t>
        <a:bodyPr/>
        <a:lstStyle/>
        <a:p>
          <a:r>
            <a:rPr lang="en-US" b="1" dirty="0"/>
            <a:t>Public Policy Project – 23%</a:t>
          </a:r>
        </a:p>
      </dgm:t>
    </dgm:pt>
    <dgm:pt modelId="{68980803-6987-418F-8648-3E8459AD182A}" type="parTrans" cxnId="{17E46A08-DE50-48D7-A7BC-BC8E97BF338A}">
      <dgm:prSet/>
      <dgm:spPr/>
      <dgm:t>
        <a:bodyPr/>
        <a:lstStyle/>
        <a:p>
          <a:endParaRPr lang="en-US"/>
        </a:p>
      </dgm:t>
    </dgm:pt>
    <dgm:pt modelId="{D575ED0F-7B1C-42ED-B345-D726CE592F5A}" type="sibTrans" cxnId="{17E46A08-DE50-48D7-A7BC-BC8E97BF338A}">
      <dgm:prSet/>
      <dgm:spPr/>
      <dgm:t>
        <a:bodyPr/>
        <a:lstStyle/>
        <a:p>
          <a:endParaRPr lang="en-US"/>
        </a:p>
      </dgm:t>
    </dgm:pt>
    <dgm:pt modelId="{65A41953-6C29-4B31-9469-912A726A82CA}">
      <dgm:prSet/>
      <dgm:spPr/>
      <dgm:t>
        <a:bodyPr/>
        <a:lstStyle/>
        <a:p>
          <a:r>
            <a:rPr lang="en-US" dirty="0"/>
            <a:t>Article #1</a:t>
          </a:r>
        </a:p>
      </dgm:t>
    </dgm:pt>
    <dgm:pt modelId="{5AAE085B-8F64-47EC-A52A-A96EBC4D7ABD}" type="parTrans" cxnId="{798F2DAB-EDB3-4182-AF4A-81A0E3173EB3}">
      <dgm:prSet/>
      <dgm:spPr/>
      <dgm:t>
        <a:bodyPr/>
        <a:lstStyle/>
        <a:p>
          <a:endParaRPr lang="en-US"/>
        </a:p>
      </dgm:t>
    </dgm:pt>
    <dgm:pt modelId="{6C4FD997-120F-4809-A39E-EAB35C724BC6}" type="sibTrans" cxnId="{798F2DAB-EDB3-4182-AF4A-81A0E3173EB3}">
      <dgm:prSet/>
      <dgm:spPr/>
      <dgm:t>
        <a:bodyPr/>
        <a:lstStyle/>
        <a:p>
          <a:endParaRPr lang="en-US"/>
        </a:p>
      </dgm:t>
    </dgm:pt>
    <dgm:pt modelId="{7AC85419-76B6-41EB-8448-DB445524119C}">
      <dgm:prSet/>
      <dgm:spPr/>
      <dgm:t>
        <a:bodyPr/>
        <a:lstStyle/>
        <a:p>
          <a:r>
            <a:rPr lang="en-US" dirty="0"/>
            <a:t>Article #2</a:t>
          </a:r>
        </a:p>
      </dgm:t>
    </dgm:pt>
    <dgm:pt modelId="{73942A7C-BA70-4375-A8F2-C7A4BE40F564}" type="parTrans" cxnId="{73302AEA-01CF-4032-9F88-BF331CA384DC}">
      <dgm:prSet/>
      <dgm:spPr/>
      <dgm:t>
        <a:bodyPr/>
        <a:lstStyle/>
        <a:p>
          <a:endParaRPr lang="en-US"/>
        </a:p>
      </dgm:t>
    </dgm:pt>
    <dgm:pt modelId="{25074066-21DB-4C13-8E0B-9B982728C2E5}" type="sibTrans" cxnId="{73302AEA-01CF-4032-9F88-BF331CA384DC}">
      <dgm:prSet/>
      <dgm:spPr/>
      <dgm:t>
        <a:bodyPr/>
        <a:lstStyle/>
        <a:p>
          <a:endParaRPr lang="en-US"/>
        </a:p>
      </dgm:t>
    </dgm:pt>
    <dgm:pt modelId="{6C169D68-7240-4DF8-8162-E568402B6FB3}">
      <dgm:prSet/>
      <dgm:spPr/>
      <dgm:t>
        <a:bodyPr/>
        <a:lstStyle/>
        <a:p>
          <a:r>
            <a:rPr lang="en-US" dirty="0"/>
            <a:t>Discussion</a:t>
          </a:r>
        </a:p>
      </dgm:t>
    </dgm:pt>
    <dgm:pt modelId="{E6518790-0DD7-42C8-8F0D-2DE05D495BCC}" type="parTrans" cxnId="{26D8BBC2-BB83-4907-8F79-F4F351B89A40}">
      <dgm:prSet/>
      <dgm:spPr/>
      <dgm:t>
        <a:bodyPr/>
        <a:lstStyle/>
        <a:p>
          <a:endParaRPr lang="en-US"/>
        </a:p>
      </dgm:t>
    </dgm:pt>
    <dgm:pt modelId="{EBAC67AA-FEC8-4151-A272-F706891BD70E}" type="sibTrans" cxnId="{26D8BBC2-BB83-4907-8F79-F4F351B89A40}">
      <dgm:prSet/>
      <dgm:spPr/>
      <dgm:t>
        <a:bodyPr/>
        <a:lstStyle/>
        <a:p>
          <a:endParaRPr lang="en-US"/>
        </a:p>
      </dgm:t>
    </dgm:pt>
    <dgm:pt modelId="{43165D33-62BE-4EA7-BA49-125BFE5B5698}">
      <dgm:prSet/>
      <dgm:spPr/>
      <dgm:t>
        <a:bodyPr/>
        <a:lstStyle/>
        <a:p>
          <a:r>
            <a:rPr lang="en-US" dirty="0"/>
            <a:t>Data Analyst Roundtable</a:t>
          </a:r>
        </a:p>
      </dgm:t>
    </dgm:pt>
    <dgm:pt modelId="{7BA90AA2-8F30-46A8-8680-DE3F485C751E}" type="parTrans" cxnId="{2035A21F-9A7B-4328-85C5-BF47BB18CD1F}">
      <dgm:prSet/>
      <dgm:spPr/>
      <dgm:t>
        <a:bodyPr/>
        <a:lstStyle/>
        <a:p>
          <a:endParaRPr lang="en-US"/>
        </a:p>
      </dgm:t>
    </dgm:pt>
    <dgm:pt modelId="{31FA5ECA-E858-4CF1-8BBF-EA5FCD1D6E22}" type="sibTrans" cxnId="{2035A21F-9A7B-4328-85C5-BF47BB18CD1F}">
      <dgm:prSet/>
      <dgm:spPr/>
      <dgm:t>
        <a:bodyPr/>
        <a:lstStyle/>
        <a:p>
          <a:endParaRPr lang="en-US"/>
        </a:p>
      </dgm:t>
    </dgm:pt>
    <dgm:pt modelId="{F48527D8-E339-4C86-ADA9-73BF2BECCAE6}">
      <dgm:prSet/>
      <dgm:spPr/>
      <dgm:t>
        <a:bodyPr/>
        <a:lstStyle/>
        <a:p>
          <a:r>
            <a:rPr lang="en-US" dirty="0"/>
            <a:t>GIS Analyst Roundtable</a:t>
          </a:r>
        </a:p>
      </dgm:t>
    </dgm:pt>
    <dgm:pt modelId="{C30C89C3-192F-4F1D-9461-F2AB7F91419F}" type="parTrans" cxnId="{69784B0E-8D5D-4513-A1F6-7F38CE84B128}">
      <dgm:prSet/>
      <dgm:spPr/>
      <dgm:t>
        <a:bodyPr/>
        <a:lstStyle/>
        <a:p>
          <a:endParaRPr lang="en-US"/>
        </a:p>
      </dgm:t>
    </dgm:pt>
    <dgm:pt modelId="{81A52DC1-927B-4C8A-8F95-43C1D34C9665}" type="sibTrans" cxnId="{69784B0E-8D5D-4513-A1F6-7F38CE84B128}">
      <dgm:prSet/>
      <dgm:spPr/>
      <dgm:t>
        <a:bodyPr/>
        <a:lstStyle/>
        <a:p>
          <a:endParaRPr lang="en-US"/>
        </a:p>
      </dgm:t>
    </dgm:pt>
    <dgm:pt modelId="{18A8F18D-C040-46B3-9D9A-0A94E6223DF4}">
      <dgm:prSet/>
      <dgm:spPr/>
      <dgm:t>
        <a:bodyPr/>
        <a:lstStyle/>
        <a:p>
          <a:r>
            <a:rPr lang="en-US" dirty="0"/>
            <a:t>Policy Analyst Roundtable</a:t>
          </a:r>
        </a:p>
      </dgm:t>
    </dgm:pt>
    <dgm:pt modelId="{BCA03B21-1132-424E-9C01-CC57DBB2B335}" type="parTrans" cxnId="{C5282636-C8CA-472B-8F6E-5CFFFE233DB5}">
      <dgm:prSet/>
      <dgm:spPr/>
      <dgm:t>
        <a:bodyPr/>
        <a:lstStyle/>
        <a:p>
          <a:endParaRPr lang="en-US"/>
        </a:p>
      </dgm:t>
    </dgm:pt>
    <dgm:pt modelId="{510618CB-246A-4996-B47C-C493CB1D4C95}" type="sibTrans" cxnId="{C5282636-C8CA-472B-8F6E-5CFFFE233DB5}">
      <dgm:prSet/>
      <dgm:spPr/>
      <dgm:t>
        <a:bodyPr/>
        <a:lstStyle/>
        <a:p>
          <a:endParaRPr lang="en-US"/>
        </a:p>
      </dgm:t>
    </dgm:pt>
    <dgm:pt modelId="{F9A981BB-E0FD-45C6-A9F5-63C815DF07D0}">
      <dgm:prSet/>
      <dgm:spPr/>
      <dgm:t>
        <a:bodyPr/>
        <a:lstStyle/>
        <a:p>
          <a:r>
            <a:rPr lang="en-US" dirty="0"/>
            <a:t>Communications Analyst Roundtable</a:t>
          </a:r>
        </a:p>
      </dgm:t>
    </dgm:pt>
    <dgm:pt modelId="{98AF3AE9-B4F8-4E9F-9AEA-84BAAD4977A6}" type="parTrans" cxnId="{1AF73D68-5574-47F5-BA48-D1804240B82B}">
      <dgm:prSet/>
      <dgm:spPr/>
      <dgm:t>
        <a:bodyPr/>
        <a:lstStyle/>
        <a:p>
          <a:endParaRPr lang="en-US"/>
        </a:p>
      </dgm:t>
    </dgm:pt>
    <dgm:pt modelId="{A12FBB4C-A548-4F81-AFDF-DBECB7854E48}" type="sibTrans" cxnId="{1AF73D68-5574-47F5-BA48-D1804240B82B}">
      <dgm:prSet/>
      <dgm:spPr/>
      <dgm:t>
        <a:bodyPr/>
        <a:lstStyle/>
        <a:p>
          <a:endParaRPr lang="en-US"/>
        </a:p>
      </dgm:t>
    </dgm:pt>
    <dgm:pt modelId="{0936D811-0F44-4A71-AA8C-B625CF42A354}">
      <dgm:prSet/>
      <dgm:spPr/>
      <dgm:t>
        <a:bodyPr/>
        <a:lstStyle/>
        <a:p>
          <a:r>
            <a:rPr lang="en-US" dirty="0"/>
            <a:t>Presentation</a:t>
          </a:r>
        </a:p>
      </dgm:t>
    </dgm:pt>
    <dgm:pt modelId="{DF7BA538-D69E-451D-81D1-4EE9F2B1AC61}" type="parTrans" cxnId="{46D6EEA8-B57B-4131-9D30-69AF76C68B4B}">
      <dgm:prSet/>
      <dgm:spPr/>
      <dgm:t>
        <a:bodyPr/>
        <a:lstStyle/>
        <a:p>
          <a:endParaRPr lang="en-US"/>
        </a:p>
      </dgm:t>
    </dgm:pt>
    <dgm:pt modelId="{62C8DFC8-F5A3-4C77-8CC2-15E497E3E683}" type="sibTrans" cxnId="{46D6EEA8-B57B-4131-9D30-69AF76C68B4B}">
      <dgm:prSet/>
      <dgm:spPr/>
      <dgm:t>
        <a:bodyPr/>
        <a:lstStyle/>
        <a:p>
          <a:endParaRPr lang="en-US"/>
        </a:p>
      </dgm:t>
    </dgm:pt>
    <dgm:pt modelId="{874AA72C-669A-4C97-A11A-AB17182ED5CF}">
      <dgm:prSet/>
      <dgm:spPr/>
      <dgm:t>
        <a:bodyPr/>
        <a:lstStyle/>
        <a:p>
          <a:r>
            <a:rPr lang="en-US" dirty="0"/>
            <a:t>My Public Problem</a:t>
          </a:r>
        </a:p>
      </dgm:t>
    </dgm:pt>
    <dgm:pt modelId="{B5B1899D-5EBF-4038-A14D-D6C956CFE091}" type="parTrans" cxnId="{0E25360C-E94B-4F80-9919-A03C812F11C6}">
      <dgm:prSet/>
      <dgm:spPr/>
      <dgm:t>
        <a:bodyPr/>
        <a:lstStyle/>
        <a:p>
          <a:endParaRPr lang="en-US"/>
        </a:p>
      </dgm:t>
    </dgm:pt>
    <dgm:pt modelId="{F60148DD-8B70-4ACC-AFBD-F73AB38C8302}" type="sibTrans" cxnId="{0E25360C-E94B-4F80-9919-A03C812F11C6}">
      <dgm:prSet/>
      <dgm:spPr/>
      <dgm:t>
        <a:bodyPr/>
        <a:lstStyle/>
        <a:p>
          <a:endParaRPr lang="en-US"/>
        </a:p>
      </dgm:t>
    </dgm:pt>
    <dgm:pt modelId="{B8620BC8-B7A9-4C04-B90F-6341B73D5A72}">
      <dgm:prSet phldrT="[Text]"/>
      <dgm:spPr/>
      <dgm:t>
        <a:bodyPr/>
        <a:lstStyle/>
        <a:p>
          <a:r>
            <a:rPr lang="en-US" b="0" i="0" u="none" dirty="0"/>
            <a:t>01 - Introduce Yourself</a:t>
          </a:r>
          <a:endParaRPr lang="en-US" dirty="0"/>
        </a:p>
      </dgm:t>
    </dgm:pt>
    <dgm:pt modelId="{BF22174A-17FC-4B21-836F-36E240242326}" type="parTrans" cxnId="{6D9D1356-336C-414D-BCD8-B1AD7F3CACA8}">
      <dgm:prSet/>
      <dgm:spPr/>
      <dgm:t>
        <a:bodyPr/>
        <a:lstStyle/>
        <a:p>
          <a:endParaRPr lang="en-US"/>
        </a:p>
      </dgm:t>
    </dgm:pt>
    <dgm:pt modelId="{576B7A4B-F7C2-4AEA-8121-7F2233A008B2}" type="sibTrans" cxnId="{6D9D1356-336C-414D-BCD8-B1AD7F3CACA8}">
      <dgm:prSet/>
      <dgm:spPr/>
      <dgm:t>
        <a:bodyPr/>
        <a:lstStyle/>
        <a:p>
          <a:endParaRPr lang="en-US"/>
        </a:p>
      </dgm:t>
    </dgm:pt>
    <dgm:pt modelId="{7EE386C2-B794-4EF0-83E6-40CCE1AA56CC}">
      <dgm:prSet/>
      <dgm:spPr/>
      <dgm:t>
        <a:bodyPr/>
        <a:lstStyle/>
        <a:p>
          <a:r>
            <a:rPr lang="en-US" b="0" i="0" u="none" dirty="0"/>
            <a:t>Chapter 2</a:t>
          </a:r>
          <a:endParaRPr lang="en-US" dirty="0"/>
        </a:p>
      </dgm:t>
    </dgm:pt>
    <dgm:pt modelId="{5C86D29B-E950-4ED2-8059-6FDF4C5F2FB8}" type="parTrans" cxnId="{F0EBB930-B042-4C20-92AE-6C5D390756B5}">
      <dgm:prSet/>
      <dgm:spPr/>
      <dgm:t>
        <a:bodyPr/>
        <a:lstStyle/>
        <a:p>
          <a:endParaRPr lang="en-US"/>
        </a:p>
      </dgm:t>
    </dgm:pt>
    <dgm:pt modelId="{6D3007C0-A042-42B1-A754-E8B5829C8408}" type="sibTrans" cxnId="{F0EBB930-B042-4C20-92AE-6C5D390756B5}">
      <dgm:prSet/>
      <dgm:spPr/>
      <dgm:t>
        <a:bodyPr/>
        <a:lstStyle/>
        <a:p>
          <a:endParaRPr lang="en-US"/>
        </a:p>
      </dgm:t>
    </dgm:pt>
    <dgm:pt modelId="{D0A323FC-E74F-4448-8EC7-B8B2C86DAA92}">
      <dgm:prSet/>
      <dgm:spPr/>
      <dgm:t>
        <a:bodyPr/>
        <a:lstStyle/>
        <a:p>
          <a:r>
            <a:rPr lang="en-US" b="0" i="0" u="none" dirty="0"/>
            <a:t>Chapter 3</a:t>
          </a:r>
          <a:endParaRPr lang="en-US" dirty="0"/>
        </a:p>
      </dgm:t>
    </dgm:pt>
    <dgm:pt modelId="{6B8A3B87-457E-4673-9F69-2E671D559E14}" type="parTrans" cxnId="{A4EB200F-13F8-460C-8414-B030EB8BEC83}">
      <dgm:prSet/>
      <dgm:spPr/>
      <dgm:t>
        <a:bodyPr/>
        <a:lstStyle/>
        <a:p>
          <a:endParaRPr lang="en-US"/>
        </a:p>
      </dgm:t>
    </dgm:pt>
    <dgm:pt modelId="{B6F378AD-263C-4997-8263-499A3ED9D604}" type="sibTrans" cxnId="{A4EB200F-13F8-460C-8414-B030EB8BEC83}">
      <dgm:prSet/>
      <dgm:spPr/>
      <dgm:t>
        <a:bodyPr/>
        <a:lstStyle/>
        <a:p>
          <a:endParaRPr lang="en-US"/>
        </a:p>
      </dgm:t>
    </dgm:pt>
    <dgm:pt modelId="{523CDC17-1BC4-4F55-8EC2-0B14A212472B}">
      <dgm:prSet/>
      <dgm:spPr/>
      <dgm:t>
        <a:bodyPr/>
        <a:lstStyle/>
        <a:p>
          <a:r>
            <a:rPr lang="en-US" b="0" i="0" u="none" dirty="0"/>
            <a:t>Chapter 4</a:t>
          </a:r>
          <a:endParaRPr lang="en-US" dirty="0"/>
        </a:p>
      </dgm:t>
    </dgm:pt>
    <dgm:pt modelId="{2BC74A1C-D0C9-4B4F-9BAA-B2F3F727F359}" type="parTrans" cxnId="{7A53A619-EDE9-4665-A7CC-89B7FAB8A7F7}">
      <dgm:prSet/>
      <dgm:spPr/>
      <dgm:t>
        <a:bodyPr/>
        <a:lstStyle/>
        <a:p>
          <a:endParaRPr lang="en-US"/>
        </a:p>
      </dgm:t>
    </dgm:pt>
    <dgm:pt modelId="{EE3509C0-151A-47D5-A5E2-E0B68EA4F834}" type="sibTrans" cxnId="{7A53A619-EDE9-4665-A7CC-89B7FAB8A7F7}">
      <dgm:prSet/>
      <dgm:spPr/>
      <dgm:t>
        <a:bodyPr/>
        <a:lstStyle/>
        <a:p>
          <a:endParaRPr lang="en-US"/>
        </a:p>
      </dgm:t>
    </dgm:pt>
    <dgm:pt modelId="{2497B417-4183-43A4-9C9A-2A0165721D10}">
      <dgm:prSet/>
      <dgm:spPr/>
      <dgm:t>
        <a:bodyPr/>
        <a:lstStyle/>
        <a:p>
          <a:r>
            <a:rPr lang="en-US" b="0" i="0" u="none" dirty="0"/>
            <a:t>Chapter 5</a:t>
          </a:r>
          <a:endParaRPr lang="en-US" dirty="0"/>
        </a:p>
      </dgm:t>
    </dgm:pt>
    <dgm:pt modelId="{04C255D5-3DD5-4E6A-850A-37F758B98653}" type="parTrans" cxnId="{936C0F0F-A9F5-4806-8A89-D3B2FC230A3D}">
      <dgm:prSet/>
      <dgm:spPr/>
      <dgm:t>
        <a:bodyPr/>
        <a:lstStyle/>
        <a:p>
          <a:endParaRPr lang="en-US"/>
        </a:p>
      </dgm:t>
    </dgm:pt>
    <dgm:pt modelId="{428B521D-5A52-4F87-9725-D3D82760E7CB}" type="sibTrans" cxnId="{936C0F0F-A9F5-4806-8A89-D3B2FC230A3D}">
      <dgm:prSet/>
      <dgm:spPr/>
      <dgm:t>
        <a:bodyPr/>
        <a:lstStyle/>
        <a:p>
          <a:endParaRPr lang="en-US"/>
        </a:p>
      </dgm:t>
    </dgm:pt>
    <dgm:pt modelId="{0A98CE0F-9B40-4702-AD80-B3B17B9A12FC}">
      <dgm:prSet/>
      <dgm:spPr/>
      <dgm:t>
        <a:bodyPr/>
        <a:lstStyle/>
        <a:p>
          <a:r>
            <a:rPr lang="en-US" b="0" i="0" u="none" dirty="0"/>
            <a:t>Chapter 6</a:t>
          </a:r>
          <a:endParaRPr lang="en-US" dirty="0"/>
        </a:p>
      </dgm:t>
    </dgm:pt>
    <dgm:pt modelId="{61AC17D9-BE3E-4633-8F21-C2D39B58D3D1}" type="parTrans" cxnId="{5A91C429-2F0A-4BE2-AA6F-E839EF200138}">
      <dgm:prSet/>
      <dgm:spPr/>
      <dgm:t>
        <a:bodyPr/>
        <a:lstStyle/>
        <a:p>
          <a:endParaRPr lang="en-US"/>
        </a:p>
      </dgm:t>
    </dgm:pt>
    <dgm:pt modelId="{ED8B4708-9DD8-4ADC-8592-C99E13093D35}" type="sibTrans" cxnId="{5A91C429-2F0A-4BE2-AA6F-E839EF200138}">
      <dgm:prSet/>
      <dgm:spPr/>
      <dgm:t>
        <a:bodyPr/>
        <a:lstStyle/>
        <a:p>
          <a:endParaRPr lang="en-US"/>
        </a:p>
      </dgm:t>
    </dgm:pt>
    <dgm:pt modelId="{A2328EE3-0D0A-49B9-9FF8-8C0D93B16DD1}">
      <dgm:prSet/>
      <dgm:spPr/>
      <dgm:t>
        <a:bodyPr/>
        <a:lstStyle/>
        <a:p>
          <a:r>
            <a:rPr lang="en-US" b="0" i="0" u="none" dirty="0"/>
            <a:t>Chapter 7</a:t>
          </a:r>
          <a:endParaRPr lang="en-US" dirty="0"/>
        </a:p>
      </dgm:t>
    </dgm:pt>
    <dgm:pt modelId="{B9544D90-63C9-40F7-9F19-42D35374656C}" type="parTrans" cxnId="{0EF83A1B-CB3A-4EEC-A3A5-700B3EE4C13D}">
      <dgm:prSet/>
      <dgm:spPr/>
      <dgm:t>
        <a:bodyPr/>
        <a:lstStyle/>
        <a:p>
          <a:endParaRPr lang="en-US"/>
        </a:p>
      </dgm:t>
    </dgm:pt>
    <dgm:pt modelId="{CF42CCFF-4A7A-4AE1-83AA-A3316F765906}" type="sibTrans" cxnId="{0EF83A1B-CB3A-4EEC-A3A5-700B3EE4C13D}">
      <dgm:prSet/>
      <dgm:spPr/>
      <dgm:t>
        <a:bodyPr/>
        <a:lstStyle/>
        <a:p>
          <a:endParaRPr lang="en-US"/>
        </a:p>
      </dgm:t>
    </dgm:pt>
    <dgm:pt modelId="{F171A1FB-8C09-45F2-99A3-A5E0B79DF8F3}">
      <dgm:prSet/>
      <dgm:spPr/>
      <dgm:t>
        <a:bodyPr/>
        <a:lstStyle/>
        <a:p>
          <a:r>
            <a:rPr lang="en-US" b="0" i="0" u="none" dirty="0"/>
            <a:t>Chapter 8</a:t>
          </a:r>
          <a:endParaRPr lang="en-US" dirty="0"/>
        </a:p>
      </dgm:t>
    </dgm:pt>
    <dgm:pt modelId="{EC09E16E-BA8F-4286-8F07-AEBACB6F6473}" type="parTrans" cxnId="{5C44F4F4-19C4-4D09-A907-61EC0CDB1F77}">
      <dgm:prSet/>
      <dgm:spPr/>
      <dgm:t>
        <a:bodyPr/>
        <a:lstStyle/>
        <a:p>
          <a:endParaRPr lang="en-US"/>
        </a:p>
      </dgm:t>
    </dgm:pt>
    <dgm:pt modelId="{C6FF89EB-6E44-45D5-9092-DCB70B94843A}" type="sibTrans" cxnId="{5C44F4F4-19C4-4D09-A907-61EC0CDB1F77}">
      <dgm:prSet/>
      <dgm:spPr/>
      <dgm:t>
        <a:bodyPr/>
        <a:lstStyle/>
        <a:p>
          <a:endParaRPr lang="en-US"/>
        </a:p>
      </dgm:t>
    </dgm:pt>
    <dgm:pt modelId="{13886DC8-F1B6-4A02-8F1F-BDA3EAF40708}">
      <dgm:prSet/>
      <dgm:spPr/>
      <dgm:t>
        <a:bodyPr/>
        <a:lstStyle/>
        <a:p>
          <a:r>
            <a:rPr lang="en-US" b="0" i="0" u="none" dirty="0"/>
            <a:t>Chapter 9</a:t>
          </a:r>
          <a:endParaRPr lang="en-US" dirty="0"/>
        </a:p>
      </dgm:t>
    </dgm:pt>
    <dgm:pt modelId="{82C53A86-DA57-47A2-971A-90F844347831}" type="parTrans" cxnId="{82CCC525-3FB7-49EC-9467-DBBBED5AC94B}">
      <dgm:prSet/>
      <dgm:spPr/>
      <dgm:t>
        <a:bodyPr/>
        <a:lstStyle/>
        <a:p>
          <a:endParaRPr lang="en-US"/>
        </a:p>
      </dgm:t>
    </dgm:pt>
    <dgm:pt modelId="{237AC6BB-09BF-4168-9AA4-5D59C0350966}" type="sibTrans" cxnId="{82CCC525-3FB7-49EC-9467-DBBBED5AC94B}">
      <dgm:prSet/>
      <dgm:spPr/>
      <dgm:t>
        <a:bodyPr/>
        <a:lstStyle/>
        <a:p>
          <a:endParaRPr lang="en-US"/>
        </a:p>
      </dgm:t>
    </dgm:pt>
    <dgm:pt modelId="{E55DF366-3255-4725-A2C5-D8CB37069098}">
      <dgm:prSet/>
      <dgm:spPr/>
      <dgm:t>
        <a:bodyPr/>
        <a:lstStyle/>
        <a:p>
          <a:r>
            <a:rPr lang="en-US" b="0" i="0" u="none" dirty="0"/>
            <a:t>Chapter 10</a:t>
          </a:r>
          <a:endParaRPr lang="en-US" dirty="0"/>
        </a:p>
      </dgm:t>
    </dgm:pt>
    <dgm:pt modelId="{D5070B40-DCF0-4965-941D-EB31DB3D04B5}" type="parTrans" cxnId="{1AF2E940-5C76-4FD8-81A9-7B223B0828A7}">
      <dgm:prSet/>
      <dgm:spPr/>
      <dgm:t>
        <a:bodyPr/>
        <a:lstStyle/>
        <a:p>
          <a:endParaRPr lang="en-US"/>
        </a:p>
      </dgm:t>
    </dgm:pt>
    <dgm:pt modelId="{FFA25CEF-D49B-475D-B69A-C41D973049DE}" type="sibTrans" cxnId="{1AF2E940-5C76-4FD8-81A9-7B223B0828A7}">
      <dgm:prSet/>
      <dgm:spPr/>
      <dgm:t>
        <a:bodyPr/>
        <a:lstStyle/>
        <a:p>
          <a:endParaRPr lang="en-US"/>
        </a:p>
      </dgm:t>
    </dgm:pt>
    <dgm:pt modelId="{193F9FF2-354D-4557-BD93-FA24176FE025}">
      <dgm:prSet/>
      <dgm:spPr/>
      <dgm:t>
        <a:bodyPr/>
        <a:lstStyle/>
        <a:p>
          <a:r>
            <a:rPr lang="en-US" b="0" i="0" u="none" dirty="0"/>
            <a:t>Chapter 11</a:t>
          </a:r>
          <a:endParaRPr lang="en-US" dirty="0"/>
        </a:p>
      </dgm:t>
    </dgm:pt>
    <dgm:pt modelId="{6D039D33-FC14-4CB8-89CE-D5E276623904}" type="parTrans" cxnId="{16728B18-1208-44B0-A539-7B43B85508F0}">
      <dgm:prSet/>
      <dgm:spPr/>
      <dgm:t>
        <a:bodyPr/>
        <a:lstStyle/>
        <a:p>
          <a:endParaRPr lang="en-US"/>
        </a:p>
      </dgm:t>
    </dgm:pt>
    <dgm:pt modelId="{C8F235BB-F8C9-4CB4-8165-F2BED900C183}" type="sibTrans" cxnId="{16728B18-1208-44B0-A539-7B43B85508F0}">
      <dgm:prSet/>
      <dgm:spPr/>
      <dgm:t>
        <a:bodyPr/>
        <a:lstStyle/>
        <a:p>
          <a:endParaRPr lang="en-US"/>
        </a:p>
      </dgm:t>
    </dgm:pt>
    <dgm:pt modelId="{54407DE2-6E7C-4B32-8AF6-FB32E726271A}">
      <dgm:prSet/>
      <dgm:spPr/>
      <dgm:t>
        <a:bodyPr/>
        <a:lstStyle/>
        <a:p>
          <a:r>
            <a:rPr lang="en-US" b="0" i="0" u="none" dirty="0"/>
            <a:t>Chapter 12</a:t>
          </a:r>
          <a:endParaRPr lang="en-US" dirty="0"/>
        </a:p>
      </dgm:t>
    </dgm:pt>
    <dgm:pt modelId="{42F4CFBE-2E54-4F6E-879A-93F646C00F98}" type="parTrans" cxnId="{3E088761-BB00-4EAB-99F7-C7581FAAE604}">
      <dgm:prSet/>
      <dgm:spPr/>
      <dgm:t>
        <a:bodyPr/>
        <a:lstStyle/>
        <a:p>
          <a:endParaRPr lang="en-US"/>
        </a:p>
      </dgm:t>
    </dgm:pt>
    <dgm:pt modelId="{ED9113E6-86D1-4A0B-AEF8-16D4ABD35EBC}" type="sibTrans" cxnId="{3E088761-BB00-4EAB-99F7-C7581FAAE604}">
      <dgm:prSet/>
      <dgm:spPr/>
      <dgm:t>
        <a:bodyPr/>
        <a:lstStyle/>
        <a:p>
          <a:endParaRPr lang="en-US"/>
        </a:p>
      </dgm:t>
    </dgm:pt>
    <dgm:pt modelId="{18754B57-EF46-4523-82A1-83D4D28282A8}">
      <dgm:prSet/>
      <dgm:spPr/>
      <dgm:t>
        <a:bodyPr/>
        <a:lstStyle/>
        <a:p>
          <a:r>
            <a:rPr lang="en-US" b="0" i="0" u="none" dirty="0"/>
            <a:t>Chapter 13</a:t>
          </a:r>
          <a:endParaRPr lang="en-US" dirty="0"/>
        </a:p>
      </dgm:t>
    </dgm:pt>
    <dgm:pt modelId="{21FACB62-46E3-4514-846D-1A7F76A3C84A}" type="parTrans" cxnId="{E06075FD-2D77-4E9E-8E84-B35DA3AA4F10}">
      <dgm:prSet/>
      <dgm:spPr/>
      <dgm:t>
        <a:bodyPr/>
        <a:lstStyle/>
        <a:p>
          <a:endParaRPr lang="en-US"/>
        </a:p>
      </dgm:t>
    </dgm:pt>
    <dgm:pt modelId="{5792DFE6-B2CD-485A-A4C2-5CFF75B5C922}" type="sibTrans" cxnId="{E06075FD-2D77-4E9E-8E84-B35DA3AA4F10}">
      <dgm:prSet/>
      <dgm:spPr/>
      <dgm:t>
        <a:bodyPr/>
        <a:lstStyle/>
        <a:p>
          <a:endParaRPr lang="en-US"/>
        </a:p>
      </dgm:t>
    </dgm:pt>
    <dgm:pt modelId="{B63256AD-C2C9-4E70-8FF0-8D280FEBA4E9}">
      <dgm:prSet/>
      <dgm:spPr/>
      <dgm:t>
        <a:bodyPr/>
        <a:lstStyle/>
        <a:p>
          <a:r>
            <a:rPr lang="en-US" b="0" i="0" u="none" dirty="0"/>
            <a:t>Chapter 14</a:t>
          </a:r>
          <a:endParaRPr lang="en-US" dirty="0"/>
        </a:p>
      </dgm:t>
    </dgm:pt>
    <dgm:pt modelId="{53450E0E-F1E7-4095-9B5A-A634637D6FDA}" type="parTrans" cxnId="{6EB9D2D9-7C67-4751-BADF-63A09ECAADAC}">
      <dgm:prSet/>
      <dgm:spPr/>
      <dgm:t>
        <a:bodyPr/>
        <a:lstStyle/>
        <a:p>
          <a:endParaRPr lang="en-US"/>
        </a:p>
      </dgm:t>
    </dgm:pt>
    <dgm:pt modelId="{A89FB2B3-62B1-4E1C-BA27-37D0C8CB5C21}" type="sibTrans" cxnId="{6EB9D2D9-7C67-4751-BADF-63A09ECAADAC}">
      <dgm:prSet/>
      <dgm:spPr/>
      <dgm:t>
        <a:bodyPr/>
        <a:lstStyle/>
        <a:p>
          <a:endParaRPr lang="en-US"/>
        </a:p>
      </dgm:t>
    </dgm:pt>
    <dgm:pt modelId="{17810B9C-7D9B-4A36-8C2D-E2CCAA85BF40}">
      <dgm:prSet/>
      <dgm:spPr/>
      <dgm:t>
        <a:bodyPr/>
        <a:lstStyle/>
        <a:p>
          <a:r>
            <a:rPr lang="en-US" b="0" i="0" u="none" dirty="0"/>
            <a:t>Chapter 15</a:t>
          </a:r>
          <a:endParaRPr lang="en-US" dirty="0"/>
        </a:p>
      </dgm:t>
    </dgm:pt>
    <dgm:pt modelId="{A619C480-670E-483E-A9EC-36C8DAF572D2}" type="parTrans" cxnId="{F950BD19-C2E9-47EC-BCA3-C2D57B3D92C2}">
      <dgm:prSet/>
      <dgm:spPr/>
      <dgm:t>
        <a:bodyPr/>
        <a:lstStyle/>
        <a:p>
          <a:endParaRPr lang="en-US"/>
        </a:p>
      </dgm:t>
    </dgm:pt>
    <dgm:pt modelId="{C85CEDED-EE79-446A-93CA-A6BF451A85CF}" type="sibTrans" cxnId="{F950BD19-C2E9-47EC-BCA3-C2D57B3D92C2}">
      <dgm:prSet/>
      <dgm:spPr/>
      <dgm:t>
        <a:bodyPr/>
        <a:lstStyle/>
        <a:p>
          <a:endParaRPr lang="en-US"/>
        </a:p>
      </dgm:t>
    </dgm:pt>
    <dgm:pt modelId="{B45E325C-079A-4BB4-A96B-97FA86FCF506}">
      <dgm:prSet/>
      <dgm:spPr/>
      <dgm:t>
        <a:bodyPr/>
        <a:lstStyle/>
        <a:p>
          <a:r>
            <a:rPr lang="en-US" b="1" dirty="0"/>
            <a:t>Journal Article Analyses – 18%</a:t>
          </a:r>
        </a:p>
      </dgm:t>
    </dgm:pt>
    <dgm:pt modelId="{6BDCDC59-3511-494B-B892-4541D4654B60}" type="sibTrans" cxnId="{53236DCE-1E60-426D-983C-AA61D9191643}">
      <dgm:prSet/>
      <dgm:spPr/>
      <dgm:t>
        <a:bodyPr/>
        <a:lstStyle/>
        <a:p>
          <a:endParaRPr lang="en-US"/>
        </a:p>
      </dgm:t>
    </dgm:pt>
    <dgm:pt modelId="{006D0BA7-005D-4AFC-A0D8-2B1DC9AF4162}" type="parTrans" cxnId="{53236DCE-1E60-426D-983C-AA61D9191643}">
      <dgm:prSet/>
      <dgm:spPr/>
      <dgm:t>
        <a:bodyPr/>
        <a:lstStyle/>
        <a:p>
          <a:endParaRPr lang="en-US"/>
        </a:p>
      </dgm:t>
    </dgm:pt>
    <dgm:pt modelId="{A4BED822-9E51-4047-AF7C-D08426ED1280}">
      <dgm:prSet phldrT="[Text]"/>
      <dgm:spPr/>
      <dgm:t>
        <a:bodyPr/>
        <a:lstStyle/>
        <a:p>
          <a:r>
            <a:rPr lang="en-US" b="0" i="0" dirty="0"/>
            <a:t>iPoliSci Workshop during Week 1-2</a:t>
          </a:r>
          <a:endParaRPr lang="en-US" dirty="0"/>
        </a:p>
      </dgm:t>
    </dgm:pt>
    <dgm:pt modelId="{80B30E1C-6DF2-4C7D-86BF-CD61DDBFB64B}" type="parTrans" cxnId="{F5184D12-E89D-4E8F-9B17-4F3F199AE2B2}">
      <dgm:prSet/>
      <dgm:spPr/>
      <dgm:t>
        <a:bodyPr/>
        <a:lstStyle/>
        <a:p>
          <a:endParaRPr lang="en-US"/>
        </a:p>
      </dgm:t>
    </dgm:pt>
    <dgm:pt modelId="{CB29A146-BC5F-40AA-8438-177673DB7572}" type="sibTrans" cxnId="{F5184D12-E89D-4E8F-9B17-4F3F199AE2B2}">
      <dgm:prSet/>
      <dgm:spPr/>
      <dgm:t>
        <a:bodyPr/>
        <a:lstStyle/>
        <a:p>
          <a:endParaRPr lang="en-US"/>
        </a:p>
      </dgm:t>
    </dgm:pt>
    <dgm:pt modelId="{D37A41FD-9F8B-4BD4-82DE-4739E611BD44}">
      <dgm:prSet/>
      <dgm:spPr/>
      <dgm:t>
        <a:bodyPr/>
        <a:lstStyle/>
        <a:p>
          <a:r>
            <a:rPr lang="en-US" dirty="0"/>
            <a:t>02 – Varies</a:t>
          </a:r>
        </a:p>
      </dgm:t>
    </dgm:pt>
    <dgm:pt modelId="{3F898775-C868-4429-A591-79B074269394}" type="parTrans" cxnId="{E36849A1-9019-4E6A-BFB5-F9B2C102D92D}">
      <dgm:prSet/>
      <dgm:spPr/>
      <dgm:t>
        <a:bodyPr/>
        <a:lstStyle/>
        <a:p>
          <a:endParaRPr lang="en-US"/>
        </a:p>
      </dgm:t>
    </dgm:pt>
    <dgm:pt modelId="{1228BC15-622A-4072-9DEB-ED7EA3BDEC06}" type="sibTrans" cxnId="{E36849A1-9019-4E6A-BFB5-F9B2C102D92D}">
      <dgm:prSet/>
      <dgm:spPr/>
      <dgm:t>
        <a:bodyPr/>
        <a:lstStyle/>
        <a:p>
          <a:endParaRPr lang="en-US"/>
        </a:p>
      </dgm:t>
    </dgm:pt>
    <dgm:pt modelId="{0441E9BD-0841-472F-9996-B1EDB17E116F}">
      <dgm:prSet/>
      <dgm:spPr/>
      <dgm:t>
        <a:bodyPr/>
        <a:lstStyle/>
        <a:p>
          <a:r>
            <a:rPr lang="en-US" b="0" i="0" u="none" dirty="0"/>
            <a:t>03 - Positive or Normative Perspective</a:t>
          </a:r>
        </a:p>
      </dgm:t>
    </dgm:pt>
    <dgm:pt modelId="{4F30EFFF-ADF9-4E4C-8088-627B2A97A9B9}" type="parTrans" cxnId="{F445D6E6-1487-4F11-9ACE-B94F8D0D2B1F}">
      <dgm:prSet/>
      <dgm:spPr/>
      <dgm:t>
        <a:bodyPr/>
        <a:lstStyle/>
        <a:p>
          <a:endParaRPr lang="en-US"/>
        </a:p>
      </dgm:t>
    </dgm:pt>
    <dgm:pt modelId="{C6C4BC00-4C5A-4996-980A-4FA5F6B572FD}" type="sibTrans" cxnId="{F445D6E6-1487-4F11-9ACE-B94F8D0D2B1F}">
      <dgm:prSet/>
      <dgm:spPr/>
      <dgm:t>
        <a:bodyPr/>
        <a:lstStyle/>
        <a:p>
          <a:endParaRPr lang="en-US"/>
        </a:p>
      </dgm:t>
    </dgm:pt>
    <dgm:pt modelId="{129524CD-3A26-479D-81CB-6415D02CE096}">
      <dgm:prSet/>
      <dgm:spPr/>
      <dgm:t>
        <a:bodyPr/>
        <a:lstStyle/>
        <a:p>
          <a:r>
            <a:rPr lang="en-US" dirty="0">
              <a:cs typeface="Calibri"/>
            </a:rPr>
            <a:t>04 - Varies</a:t>
          </a:r>
        </a:p>
      </dgm:t>
    </dgm:pt>
    <dgm:pt modelId="{EA2C626F-A39C-4955-9929-4349BA7AF625}" type="parTrans" cxnId="{B84E7859-4EED-4B3C-8A4C-742F177A39B3}">
      <dgm:prSet/>
      <dgm:spPr/>
      <dgm:t>
        <a:bodyPr/>
        <a:lstStyle/>
        <a:p>
          <a:endParaRPr lang="en-US"/>
        </a:p>
      </dgm:t>
    </dgm:pt>
    <dgm:pt modelId="{03F891B6-B7E5-422D-8163-890775149A1E}" type="sibTrans" cxnId="{B84E7859-4EED-4B3C-8A4C-742F177A39B3}">
      <dgm:prSet/>
      <dgm:spPr/>
      <dgm:t>
        <a:bodyPr/>
        <a:lstStyle/>
        <a:p>
          <a:endParaRPr lang="en-US"/>
        </a:p>
      </dgm:t>
    </dgm:pt>
    <dgm:pt modelId="{AAF669A8-A33A-4C1D-8751-C8AD4E06E7B0}">
      <dgm:prSet/>
      <dgm:spPr/>
      <dgm:t>
        <a:bodyPr/>
        <a:lstStyle/>
        <a:p>
          <a:r>
            <a:rPr lang="en-US" b="0" i="0" u="none" dirty="0">
              <a:cs typeface="Calibri"/>
            </a:rPr>
            <a:t>05 - Current Events</a:t>
          </a:r>
        </a:p>
      </dgm:t>
    </dgm:pt>
    <dgm:pt modelId="{57C5099B-9B19-4515-857A-480DC746AEE6}" type="parTrans" cxnId="{E5BCAC11-3390-4F73-B879-4E03192206F5}">
      <dgm:prSet/>
      <dgm:spPr/>
      <dgm:t>
        <a:bodyPr/>
        <a:lstStyle/>
        <a:p>
          <a:endParaRPr lang="en-US"/>
        </a:p>
      </dgm:t>
    </dgm:pt>
    <dgm:pt modelId="{F4B0B653-D988-4E18-B092-E20362126707}" type="sibTrans" cxnId="{E5BCAC11-3390-4F73-B879-4E03192206F5}">
      <dgm:prSet/>
      <dgm:spPr/>
      <dgm:t>
        <a:bodyPr/>
        <a:lstStyle/>
        <a:p>
          <a:endParaRPr lang="en-US"/>
        </a:p>
      </dgm:t>
    </dgm:pt>
    <dgm:pt modelId="{31C0D377-AE99-44F9-A309-5681F278513D}">
      <dgm:prSet/>
      <dgm:spPr/>
      <dgm:t>
        <a:bodyPr/>
        <a:lstStyle/>
        <a:p>
          <a:r>
            <a:rPr lang="en-US" dirty="0"/>
            <a:t>06 - Varies</a:t>
          </a:r>
          <a:endParaRPr lang="en-US" dirty="0">
            <a:cs typeface="Calibri"/>
          </a:endParaRPr>
        </a:p>
      </dgm:t>
    </dgm:pt>
    <dgm:pt modelId="{CA60D07B-812C-4638-A592-2BBA741F55A5}" type="parTrans" cxnId="{26F44DC5-2355-413E-9697-C1B09A31D934}">
      <dgm:prSet/>
      <dgm:spPr/>
      <dgm:t>
        <a:bodyPr/>
        <a:lstStyle/>
        <a:p>
          <a:endParaRPr lang="en-US"/>
        </a:p>
      </dgm:t>
    </dgm:pt>
    <dgm:pt modelId="{CE3050AF-DB53-426D-91DF-67D53973ABAD}" type="sibTrans" cxnId="{26F44DC5-2355-413E-9697-C1B09A31D934}">
      <dgm:prSet/>
      <dgm:spPr/>
      <dgm:t>
        <a:bodyPr/>
        <a:lstStyle/>
        <a:p>
          <a:endParaRPr lang="en-US"/>
        </a:p>
      </dgm:t>
    </dgm:pt>
    <dgm:pt modelId="{C2884313-AB62-4391-B8FD-F47CEF8CA51A}">
      <dgm:prSet/>
      <dgm:spPr/>
      <dgm:t>
        <a:bodyPr/>
        <a:lstStyle/>
        <a:p>
          <a:r>
            <a:rPr lang="en-US" dirty="0"/>
            <a:t>Article #3</a:t>
          </a:r>
        </a:p>
      </dgm:t>
    </dgm:pt>
    <dgm:pt modelId="{EEDBF80A-4328-444F-8E82-BDE950A50DC4}" type="parTrans" cxnId="{AC2A1836-1149-415B-876D-395B3654D096}">
      <dgm:prSet/>
      <dgm:spPr/>
      <dgm:t>
        <a:bodyPr/>
        <a:lstStyle/>
        <a:p>
          <a:endParaRPr lang="en-US"/>
        </a:p>
      </dgm:t>
    </dgm:pt>
    <dgm:pt modelId="{5D3736BD-932B-4EE7-8C56-02CF4056682C}" type="sibTrans" cxnId="{AC2A1836-1149-415B-876D-395B3654D096}">
      <dgm:prSet/>
      <dgm:spPr/>
      <dgm:t>
        <a:bodyPr/>
        <a:lstStyle/>
        <a:p>
          <a:endParaRPr lang="en-US"/>
        </a:p>
      </dgm:t>
    </dgm:pt>
    <dgm:pt modelId="{545D8AFA-1D04-4FFD-965A-785BE0731EA2}">
      <dgm:prSet/>
      <dgm:spPr/>
      <dgm:t>
        <a:bodyPr/>
        <a:lstStyle/>
        <a:p>
          <a:r>
            <a:rPr lang="en-US" dirty="0"/>
            <a:t>Levels / Comparative Method / California Political Geography</a:t>
          </a:r>
        </a:p>
      </dgm:t>
    </dgm:pt>
    <dgm:pt modelId="{CC6004AE-FF84-4AA8-8188-89D2CF3958BC}" type="parTrans" cxnId="{07D3B5B2-0592-4782-9C4C-B06A287F5F58}">
      <dgm:prSet/>
      <dgm:spPr/>
      <dgm:t>
        <a:bodyPr/>
        <a:lstStyle/>
        <a:p>
          <a:endParaRPr lang="en-US"/>
        </a:p>
      </dgm:t>
    </dgm:pt>
    <dgm:pt modelId="{C5ECCCAF-6AA1-42F3-A411-E87A4B9B994F}" type="sibTrans" cxnId="{07D3B5B2-0592-4782-9C4C-B06A287F5F58}">
      <dgm:prSet/>
      <dgm:spPr/>
      <dgm:t>
        <a:bodyPr/>
        <a:lstStyle/>
        <a:p>
          <a:endParaRPr lang="en-US"/>
        </a:p>
      </dgm:t>
    </dgm:pt>
    <dgm:pt modelId="{3751F8BE-866C-43C0-8FE3-E4D8F8683BAE}">
      <dgm:prSet/>
      <dgm:spPr/>
      <dgm:t>
        <a:bodyPr/>
        <a:lstStyle/>
        <a:p>
          <a:r>
            <a:rPr lang="en-US" dirty="0"/>
            <a:t>Status Quo / Country Government / California Political Actors</a:t>
          </a:r>
        </a:p>
      </dgm:t>
    </dgm:pt>
    <dgm:pt modelId="{95AF8D27-6A3B-4C5B-82BF-17772E88BDAA}" type="parTrans" cxnId="{4BA8B8A4-749C-4C4C-B077-CBC14F0568D9}">
      <dgm:prSet/>
      <dgm:spPr/>
      <dgm:t>
        <a:bodyPr/>
        <a:lstStyle/>
        <a:p>
          <a:endParaRPr lang="en-US"/>
        </a:p>
      </dgm:t>
    </dgm:pt>
    <dgm:pt modelId="{86D38413-E1CB-47F6-94F1-ACDAEE7F21ED}" type="sibTrans" cxnId="{4BA8B8A4-749C-4C4C-B077-CBC14F0568D9}">
      <dgm:prSet/>
      <dgm:spPr/>
      <dgm:t>
        <a:bodyPr/>
        <a:lstStyle/>
        <a:p>
          <a:endParaRPr lang="en-US"/>
        </a:p>
      </dgm:t>
    </dgm:pt>
    <dgm:pt modelId="{F13508A6-50B9-41D6-8E17-8E00A6494F8D}">
      <dgm:prSet/>
      <dgm:spPr/>
      <dgm:t>
        <a:bodyPr/>
        <a:lstStyle/>
        <a:p>
          <a:r>
            <a:rPr lang="en-US" dirty="0"/>
            <a:t>Political Actors / Country Geography / California State Budget</a:t>
          </a:r>
        </a:p>
      </dgm:t>
    </dgm:pt>
    <dgm:pt modelId="{E5ADE508-FDDE-4919-B124-EC19F997D497}" type="parTrans" cxnId="{DDC14522-347B-4140-A5C0-C5084D307BAD}">
      <dgm:prSet/>
      <dgm:spPr/>
      <dgm:t>
        <a:bodyPr/>
        <a:lstStyle/>
        <a:p>
          <a:endParaRPr lang="en-US"/>
        </a:p>
      </dgm:t>
    </dgm:pt>
    <dgm:pt modelId="{348E421E-8713-4D25-9870-0F87442B15A5}" type="sibTrans" cxnId="{DDC14522-347B-4140-A5C0-C5084D307BAD}">
      <dgm:prSet/>
      <dgm:spPr/>
      <dgm:t>
        <a:bodyPr/>
        <a:lstStyle/>
        <a:p>
          <a:endParaRPr lang="en-US"/>
        </a:p>
      </dgm:t>
    </dgm:pt>
    <dgm:pt modelId="{1F3D5B4E-05D0-4B09-8072-46F09D9AFAEB}">
      <dgm:prSet/>
      <dgm:spPr/>
      <dgm:t>
        <a:bodyPr/>
        <a:lstStyle/>
        <a:p>
          <a:r>
            <a:rPr lang="en-US" dirty="0"/>
            <a:t>Network / Country Economy / California Legislative Process</a:t>
          </a:r>
        </a:p>
      </dgm:t>
    </dgm:pt>
    <dgm:pt modelId="{AA555BFE-25F0-4E52-BB2C-56BBAB597211}" type="parTrans" cxnId="{03EE6C1E-65B2-4FA6-A049-A02447B57F09}">
      <dgm:prSet/>
      <dgm:spPr/>
      <dgm:t>
        <a:bodyPr/>
        <a:lstStyle/>
        <a:p>
          <a:endParaRPr lang="en-US"/>
        </a:p>
      </dgm:t>
    </dgm:pt>
    <dgm:pt modelId="{F0C1162F-9BB0-4428-B558-B8C504B8D2B6}" type="sibTrans" cxnId="{03EE6C1E-65B2-4FA6-A049-A02447B57F09}">
      <dgm:prSet/>
      <dgm:spPr/>
      <dgm:t>
        <a:bodyPr/>
        <a:lstStyle/>
        <a:p>
          <a:endParaRPr lang="en-US"/>
        </a:p>
      </dgm:t>
    </dgm:pt>
    <dgm:pt modelId="{50FAEEEC-17F7-4AA9-B79E-6BDBE9AFF709}">
      <dgm:prSet/>
      <dgm:spPr/>
      <dgm:t>
        <a:bodyPr/>
        <a:lstStyle/>
        <a:p>
          <a:r>
            <a:rPr lang="en-US" dirty="0"/>
            <a:t>Bridging / Country People and Society / California Regulatory Process</a:t>
          </a:r>
        </a:p>
      </dgm:t>
    </dgm:pt>
    <dgm:pt modelId="{079B2ED3-9235-4405-8C21-90198008B742}" type="parTrans" cxnId="{2B4895F5-6C38-4656-A466-30415601C7EE}">
      <dgm:prSet/>
      <dgm:spPr/>
      <dgm:t>
        <a:bodyPr/>
        <a:lstStyle/>
        <a:p>
          <a:endParaRPr lang="en-US"/>
        </a:p>
      </dgm:t>
    </dgm:pt>
    <dgm:pt modelId="{94221AB5-A7C2-47B4-85E3-48C972A08E1E}" type="sibTrans" cxnId="{2B4895F5-6C38-4656-A466-30415601C7EE}">
      <dgm:prSet/>
      <dgm:spPr/>
      <dgm:t>
        <a:bodyPr/>
        <a:lstStyle/>
        <a:p>
          <a:endParaRPr lang="en-US"/>
        </a:p>
      </dgm:t>
    </dgm:pt>
    <dgm:pt modelId="{02D332AD-8973-4882-9680-80AC333A4ACA}">
      <dgm:prSet/>
      <dgm:spPr/>
      <dgm:t>
        <a:bodyPr/>
        <a:lstStyle/>
        <a:p>
          <a:r>
            <a:rPr lang="en-US" dirty="0"/>
            <a:t>Share</a:t>
          </a:r>
        </a:p>
      </dgm:t>
    </dgm:pt>
    <dgm:pt modelId="{C4355F59-200A-46F3-B588-DCD1B79CDD79}" type="parTrans" cxnId="{AECFFE0F-F52C-423E-8F67-140A87F4F523}">
      <dgm:prSet/>
      <dgm:spPr/>
      <dgm:t>
        <a:bodyPr/>
        <a:lstStyle/>
        <a:p>
          <a:endParaRPr lang="en-US"/>
        </a:p>
      </dgm:t>
    </dgm:pt>
    <dgm:pt modelId="{4B85B8A4-B704-4863-8C23-EFA1F35DC810}" type="sibTrans" cxnId="{AECFFE0F-F52C-423E-8F67-140A87F4F523}">
      <dgm:prSet/>
      <dgm:spPr/>
      <dgm:t>
        <a:bodyPr/>
        <a:lstStyle/>
        <a:p>
          <a:endParaRPr lang="en-US"/>
        </a:p>
      </dgm:t>
    </dgm:pt>
    <dgm:pt modelId="{31FEBD6D-0445-4BF0-B597-9B87207E9706}">
      <dgm:prSet phldrT="[Text]"/>
      <dgm:spPr/>
      <dgm:t>
        <a:bodyPr/>
        <a:lstStyle/>
        <a:p>
          <a:r>
            <a:rPr lang="en-US" b="0" i="0" u="none" dirty="0"/>
            <a:t>SIM Reflection</a:t>
          </a:r>
          <a:endParaRPr lang="en-US" dirty="0"/>
        </a:p>
      </dgm:t>
    </dgm:pt>
    <dgm:pt modelId="{A1FB1506-F172-41B2-90B9-DC795B1353ED}" type="parTrans" cxnId="{10F61152-2518-4E40-83FF-31547C6AF395}">
      <dgm:prSet/>
      <dgm:spPr/>
      <dgm:t>
        <a:bodyPr/>
        <a:lstStyle/>
        <a:p>
          <a:endParaRPr lang="en-US"/>
        </a:p>
      </dgm:t>
    </dgm:pt>
    <dgm:pt modelId="{5751C143-268F-42A7-A089-DD1CB9368923}" type="sibTrans" cxnId="{10F61152-2518-4E40-83FF-31547C6AF395}">
      <dgm:prSet/>
      <dgm:spPr/>
      <dgm:t>
        <a:bodyPr/>
        <a:lstStyle/>
        <a:p>
          <a:endParaRPr lang="en-US"/>
        </a:p>
      </dgm:t>
    </dgm:pt>
    <dgm:pt modelId="{54A1347F-1F0A-45C3-ACFA-B07D44162A6A}">
      <dgm:prSet phldrT="[Text]"/>
      <dgm:spPr/>
      <dgm:t>
        <a:bodyPr/>
        <a:lstStyle/>
        <a:p>
          <a:r>
            <a:rPr lang="en-US" b="0" i="0" u="none" dirty="0"/>
            <a:t>JAA Reflection</a:t>
          </a:r>
          <a:endParaRPr lang="en-US" dirty="0"/>
        </a:p>
      </dgm:t>
    </dgm:pt>
    <dgm:pt modelId="{1F141CAE-DCB7-4B02-9BCF-109AA274B241}" type="parTrans" cxnId="{5412EEC3-C58A-44AD-9735-5DEEEF268E64}">
      <dgm:prSet/>
      <dgm:spPr/>
      <dgm:t>
        <a:bodyPr/>
        <a:lstStyle/>
        <a:p>
          <a:endParaRPr lang="en-US"/>
        </a:p>
      </dgm:t>
    </dgm:pt>
    <dgm:pt modelId="{1BA804D8-EDD8-4197-81C7-AC64DE08420D}" type="sibTrans" cxnId="{5412EEC3-C58A-44AD-9735-5DEEEF268E64}">
      <dgm:prSet/>
      <dgm:spPr/>
      <dgm:t>
        <a:bodyPr/>
        <a:lstStyle/>
        <a:p>
          <a:endParaRPr lang="en-US"/>
        </a:p>
      </dgm:t>
    </dgm:pt>
    <dgm:pt modelId="{F97F4BFA-25AE-45DA-9471-E513B4626CEF}">
      <dgm:prSet/>
      <dgm:spPr/>
      <dgm:t>
        <a:bodyPr/>
        <a:lstStyle/>
        <a:p>
          <a:r>
            <a:rPr lang="en-US" dirty="0"/>
            <a:t>Pair-Share-Think</a:t>
          </a:r>
        </a:p>
      </dgm:t>
    </dgm:pt>
    <dgm:pt modelId="{32C532CF-ECF5-4A71-8B6B-3F84876F6314}" type="parTrans" cxnId="{46194594-52F7-4910-909D-EC32464F482B}">
      <dgm:prSet/>
      <dgm:spPr/>
      <dgm:t>
        <a:bodyPr/>
        <a:lstStyle/>
        <a:p>
          <a:endParaRPr lang="en-US"/>
        </a:p>
      </dgm:t>
    </dgm:pt>
    <dgm:pt modelId="{4DDBF6DB-1204-4295-8AE7-EA187851E94B}" type="sibTrans" cxnId="{46194594-52F7-4910-909D-EC32464F482B}">
      <dgm:prSet/>
      <dgm:spPr/>
      <dgm:t>
        <a:bodyPr/>
        <a:lstStyle/>
        <a:p>
          <a:endParaRPr lang="en-US"/>
        </a:p>
      </dgm:t>
    </dgm:pt>
    <dgm:pt modelId="{A6708E3E-5FEA-4002-BB6C-522F397BD371}">
      <dgm:prSet phldrT="[Text]"/>
      <dgm:spPr/>
      <dgm:t>
        <a:bodyPr/>
        <a:lstStyle/>
        <a:p>
          <a:r>
            <a:rPr lang="en-US" b="0" i="0" u="none" dirty="0"/>
            <a:t>PPP Reflection</a:t>
          </a:r>
          <a:endParaRPr lang="en-US" dirty="0"/>
        </a:p>
      </dgm:t>
    </dgm:pt>
    <dgm:pt modelId="{1CB24345-D7AA-458D-A828-63C43AD38775}" type="parTrans" cxnId="{1C388170-78A1-46E4-87C2-E373F9B26CBB}">
      <dgm:prSet/>
      <dgm:spPr/>
      <dgm:t>
        <a:bodyPr/>
        <a:lstStyle/>
        <a:p>
          <a:endParaRPr lang="en-US"/>
        </a:p>
      </dgm:t>
    </dgm:pt>
    <dgm:pt modelId="{5C2C6D80-D738-4830-852C-06348AD96363}" type="sibTrans" cxnId="{1C388170-78A1-46E4-87C2-E373F9B26CBB}">
      <dgm:prSet/>
      <dgm:spPr/>
      <dgm:t>
        <a:bodyPr/>
        <a:lstStyle/>
        <a:p>
          <a:endParaRPr lang="en-US"/>
        </a:p>
      </dgm:t>
    </dgm:pt>
    <dgm:pt modelId="{135F92B8-5118-40DE-9F30-96A1A13B6AEE}">
      <dgm:prSet/>
      <dgm:spPr/>
      <dgm:t>
        <a:bodyPr/>
        <a:lstStyle/>
        <a:p>
          <a:r>
            <a:rPr lang="en-US"/>
            <a:t>iPoliSci Workshop during Week 3-4</a:t>
          </a:r>
          <a:endParaRPr lang="en-US" dirty="0"/>
        </a:p>
      </dgm:t>
    </dgm:pt>
    <dgm:pt modelId="{858105B2-737C-456C-8417-7BDDBA0C8542}" type="parTrans" cxnId="{23A7BC03-F136-4863-BCD7-B6602CD51FDA}">
      <dgm:prSet/>
      <dgm:spPr/>
      <dgm:t>
        <a:bodyPr/>
        <a:lstStyle/>
        <a:p>
          <a:endParaRPr lang="en-US"/>
        </a:p>
      </dgm:t>
    </dgm:pt>
    <dgm:pt modelId="{3759F09C-1927-492C-BF2D-CCCFE5396922}" type="sibTrans" cxnId="{23A7BC03-F136-4863-BCD7-B6602CD51FDA}">
      <dgm:prSet/>
      <dgm:spPr/>
      <dgm:t>
        <a:bodyPr/>
        <a:lstStyle/>
        <a:p>
          <a:endParaRPr lang="en-US"/>
        </a:p>
      </dgm:t>
    </dgm:pt>
    <dgm:pt modelId="{A54B7A8F-247F-4239-B26A-DA17E2DA514C}">
      <dgm:prSet/>
      <dgm:spPr/>
      <dgm:t>
        <a:bodyPr/>
        <a:lstStyle/>
        <a:p>
          <a:r>
            <a:rPr lang="en-US"/>
            <a:t>iPoliSci Workshop during Week 5-6</a:t>
          </a:r>
          <a:endParaRPr lang="en-US" dirty="0"/>
        </a:p>
      </dgm:t>
    </dgm:pt>
    <dgm:pt modelId="{FC447BEA-39B8-4FFB-AAC1-C2737C33B7C4}" type="parTrans" cxnId="{E1B2AE05-149A-4F87-93FF-5FA3207EDCF0}">
      <dgm:prSet/>
      <dgm:spPr/>
      <dgm:t>
        <a:bodyPr/>
        <a:lstStyle/>
        <a:p>
          <a:endParaRPr lang="en-US"/>
        </a:p>
      </dgm:t>
    </dgm:pt>
    <dgm:pt modelId="{66244021-829E-4CDE-B79A-5BC30009D7F8}" type="sibTrans" cxnId="{E1B2AE05-149A-4F87-93FF-5FA3207EDCF0}">
      <dgm:prSet/>
      <dgm:spPr/>
      <dgm:t>
        <a:bodyPr/>
        <a:lstStyle/>
        <a:p>
          <a:endParaRPr lang="en-US"/>
        </a:p>
      </dgm:t>
    </dgm:pt>
    <dgm:pt modelId="{2C9C2321-59FD-4730-8B81-A4778A311228}">
      <dgm:prSet/>
      <dgm:spPr/>
      <dgm:t>
        <a:bodyPr/>
        <a:lstStyle/>
        <a:p>
          <a:r>
            <a:rPr lang="en-US"/>
            <a:t>iPoliSci Workshop during Week 7-8</a:t>
          </a:r>
          <a:endParaRPr lang="en-US" dirty="0"/>
        </a:p>
      </dgm:t>
    </dgm:pt>
    <dgm:pt modelId="{6C640350-B4A4-4D32-8A1D-8F2A85268800}" type="parTrans" cxnId="{A3E7E73E-ACF1-466D-9966-6A84BA13DFCF}">
      <dgm:prSet/>
      <dgm:spPr/>
      <dgm:t>
        <a:bodyPr/>
        <a:lstStyle/>
        <a:p>
          <a:endParaRPr lang="en-US"/>
        </a:p>
      </dgm:t>
    </dgm:pt>
    <dgm:pt modelId="{61193E70-5072-479E-A277-5E5228AC2BF1}" type="sibTrans" cxnId="{A3E7E73E-ACF1-466D-9966-6A84BA13DFCF}">
      <dgm:prSet/>
      <dgm:spPr/>
      <dgm:t>
        <a:bodyPr/>
        <a:lstStyle/>
        <a:p>
          <a:endParaRPr lang="en-US"/>
        </a:p>
      </dgm:t>
    </dgm:pt>
    <dgm:pt modelId="{717CBBD9-CA78-440B-A09D-56F036787C9D}" type="pres">
      <dgm:prSet presAssocID="{2662CFF1-4A9E-4FDB-B2C6-847D02C72969}" presName="theList" presStyleCnt="0">
        <dgm:presLayoutVars>
          <dgm:dir/>
          <dgm:animLvl val="lvl"/>
          <dgm:resizeHandles val="exact"/>
        </dgm:presLayoutVars>
      </dgm:prSet>
      <dgm:spPr/>
    </dgm:pt>
    <dgm:pt modelId="{31403156-8678-448E-BB11-E997954D6C6D}" type="pres">
      <dgm:prSet presAssocID="{2EC473BC-7843-4406-914F-9D57FB734C1E}" presName="compNode" presStyleCnt="0"/>
      <dgm:spPr/>
    </dgm:pt>
    <dgm:pt modelId="{1CA92843-7989-4E1E-926E-2AEC6E29A0E7}" type="pres">
      <dgm:prSet presAssocID="{2EC473BC-7843-4406-914F-9D57FB734C1E}" presName="aNode" presStyleLbl="bgShp" presStyleIdx="0" presStyleCnt="6"/>
      <dgm:spPr/>
    </dgm:pt>
    <dgm:pt modelId="{6B48B7A6-C23C-4035-9347-70A9238F2805}" type="pres">
      <dgm:prSet presAssocID="{2EC473BC-7843-4406-914F-9D57FB734C1E}" presName="textNode" presStyleLbl="bgShp" presStyleIdx="0" presStyleCnt="6"/>
      <dgm:spPr/>
    </dgm:pt>
    <dgm:pt modelId="{5EC28BE8-3FA8-4B3D-A314-F12387888D16}" type="pres">
      <dgm:prSet presAssocID="{2EC473BC-7843-4406-914F-9D57FB734C1E}" presName="compChildNode" presStyleCnt="0"/>
      <dgm:spPr/>
    </dgm:pt>
    <dgm:pt modelId="{58779E54-393E-42C6-8943-6EAD7B3EB2D2}" type="pres">
      <dgm:prSet presAssocID="{2EC473BC-7843-4406-914F-9D57FB734C1E}" presName="theInnerList" presStyleCnt="0"/>
      <dgm:spPr/>
    </dgm:pt>
    <dgm:pt modelId="{AD31E54D-E71F-46C7-9B0C-A9EC557B22AB}" type="pres">
      <dgm:prSet presAssocID="{D4E65936-AA9B-43FE-92AB-948FF51AC24A}" presName="childNode" presStyleLbl="node1" presStyleIdx="0" presStyleCnt="46">
        <dgm:presLayoutVars>
          <dgm:bulletEnabled val="1"/>
        </dgm:presLayoutVars>
      </dgm:prSet>
      <dgm:spPr/>
    </dgm:pt>
    <dgm:pt modelId="{CD2C9612-1B3D-4C1D-ADFD-23B25C01A0DF}" type="pres">
      <dgm:prSet presAssocID="{D4E65936-AA9B-43FE-92AB-948FF51AC24A}" presName="aSpace2" presStyleCnt="0"/>
      <dgm:spPr/>
    </dgm:pt>
    <dgm:pt modelId="{444799CA-9A9E-40D5-B10B-08D6EF3EE987}" type="pres">
      <dgm:prSet presAssocID="{7EE386C2-B794-4EF0-83E6-40CCE1AA56CC}" presName="childNode" presStyleLbl="node1" presStyleIdx="1" presStyleCnt="46">
        <dgm:presLayoutVars>
          <dgm:bulletEnabled val="1"/>
        </dgm:presLayoutVars>
      </dgm:prSet>
      <dgm:spPr/>
    </dgm:pt>
    <dgm:pt modelId="{F8B5DA76-FEC0-46FA-AEF4-2E5E6D2209C8}" type="pres">
      <dgm:prSet presAssocID="{7EE386C2-B794-4EF0-83E6-40CCE1AA56CC}" presName="aSpace2" presStyleCnt="0"/>
      <dgm:spPr/>
    </dgm:pt>
    <dgm:pt modelId="{9643A8A2-773F-45D4-A4C7-D122C87C8C7F}" type="pres">
      <dgm:prSet presAssocID="{D0A323FC-E74F-4448-8EC7-B8B2C86DAA92}" presName="childNode" presStyleLbl="node1" presStyleIdx="2" presStyleCnt="46">
        <dgm:presLayoutVars>
          <dgm:bulletEnabled val="1"/>
        </dgm:presLayoutVars>
      </dgm:prSet>
      <dgm:spPr/>
    </dgm:pt>
    <dgm:pt modelId="{77AFEC37-05A5-47BE-A333-32AF9C9679BB}" type="pres">
      <dgm:prSet presAssocID="{D0A323FC-E74F-4448-8EC7-B8B2C86DAA92}" presName="aSpace2" presStyleCnt="0"/>
      <dgm:spPr/>
    </dgm:pt>
    <dgm:pt modelId="{22E9320A-AAD5-4D1F-ACE8-BDAE1802C821}" type="pres">
      <dgm:prSet presAssocID="{523CDC17-1BC4-4F55-8EC2-0B14A212472B}" presName="childNode" presStyleLbl="node1" presStyleIdx="3" presStyleCnt="46">
        <dgm:presLayoutVars>
          <dgm:bulletEnabled val="1"/>
        </dgm:presLayoutVars>
      </dgm:prSet>
      <dgm:spPr/>
    </dgm:pt>
    <dgm:pt modelId="{A7E41643-85A6-4D68-A54B-CE635FBCF89F}" type="pres">
      <dgm:prSet presAssocID="{523CDC17-1BC4-4F55-8EC2-0B14A212472B}" presName="aSpace2" presStyleCnt="0"/>
      <dgm:spPr/>
    </dgm:pt>
    <dgm:pt modelId="{42ACB167-9C9D-459B-84BC-E9BA446FAB18}" type="pres">
      <dgm:prSet presAssocID="{2497B417-4183-43A4-9C9A-2A0165721D10}" presName="childNode" presStyleLbl="node1" presStyleIdx="4" presStyleCnt="46">
        <dgm:presLayoutVars>
          <dgm:bulletEnabled val="1"/>
        </dgm:presLayoutVars>
      </dgm:prSet>
      <dgm:spPr/>
    </dgm:pt>
    <dgm:pt modelId="{B126A591-D59F-4CF7-951C-7D740FE9587E}" type="pres">
      <dgm:prSet presAssocID="{2497B417-4183-43A4-9C9A-2A0165721D10}" presName="aSpace2" presStyleCnt="0"/>
      <dgm:spPr/>
    </dgm:pt>
    <dgm:pt modelId="{4E88F792-1548-4DFF-9986-79BD187D362F}" type="pres">
      <dgm:prSet presAssocID="{0A98CE0F-9B40-4702-AD80-B3B17B9A12FC}" presName="childNode" presStyleLbl="node1" presStyleIdx="5" presStyleCnt="46">
        <dgm:presLayoutVars>
          <dgm:bulletEnabled val="1"/>
        </dgm:presLayoutVars>
      </dgm:prSet>
      <dgm:spPr/>
    </dgm:pt>
    <dgm:pt modelId="{E2A2574C-12AB-4ECD-AAFD-CC5F78C169C5}" type="pres">
      <dgm:prSet presAssocID="{0A98CE0F-9B40-4702-AD80-B3B17B9A12FC}" presName="aSpace2" presStyleCnt="0"/>
      <dgm:spPr/>
    </dgm:pt>
    <dgm:pt modelId="{8EECBC39-DECE-444A-A339-125B2479FA37}" type="pres">
      <dgm:prSet presAssocID="{A2328EE3-0D0A-49B9-9FF8-8C0D93B16DD1}" presName="childNode" presStyleLbl="node1" presStyleIdx="6" presStyleCnt="46">
        <dgm:presLayoutVars>
          <dgm:bulletEnabled val="1"/>
        </dgm:presLayoutVars>
      </dgm:prSet>
      <dgm:spPr/>
    </dgm:pt>
    <dgm:pt modelId="{F45F7908-12D9-4417-9290-7D1E93400C25}" type="pres">
      <dgm:prSet presAssocID="{A2328EE3-0D0A-49B9-9FF8-8C0D93B16DD1}" presName="aSpace2" presStyleCnt="0"/>
      <dgm:spPr/>
    </dgm:pt>
    <dgm:pt modelId="{9DB690CC-E75C-48ED-BE90-25E7BA929926}" type="pres">
      <dgm:prSet presAssocID="{F171A1FB-8C09-45F2-99A3-A5E0B79DF8F3}" presName="childNode" presStyleLbl="node1" presStyleIdx="7" presStyleCnt="46">
        <dgm:presLayoutVars>
          <dgm:bulletEnabled val="1"/>
        </dgm:presLayoutVars>
      </dgm:prSet>
      <dgm:spPr/>
    </dgm:pt>
    <dgm:pt modelId="{CC47BA31-1917-43BF-8626-561CCF97BEFE}" type="pres">
      <dgm:prSet presAssocID="{F171A1FB-8C09-45F2-99A3-A5E0B79DF8F3}" presName="aSpace2" presStyleCnt="0"/>
      <dgm:spPr/>
    </dgm:pt>
    <dgm:pt modelId="{D9415ED9-FFAB-4B0D-A440-0431AA9E5220}" type="pres">
      <dgm:prSet presAssocID="{13886DC8-F1B6-4A02-8F1F-BDA3EAF40708}" presName="childNode" presStyleLbl="node1" presStyleIdx="8" presStyleCnt="46">
        <dgm:presLayoutVars>
          <dgm:bulletEnabled val="1"/>
        </dgm:presLayoutVars>
      </dgm:prSet>
      <dgm:spPr/>
    </dgm:pt>
    <dgm:pt modelId="{52DBDC90-48C5-475B-8AEC-D51F2A2945E6}" type="pres">
      <dgm:prSet presAssocID="{13886DC8-F1B6-4A02-8F1F-BDA3EAF40708}" presName="aSpace2" presStyleCnt="0"/>
      <dgm:spPr/>
    </dgm:pt>
    <dgm:pt modelId="{C483571F-55E0-47F8-879A-2DF6B0403A68}" type="pres">
      <dgm:prSet presAssocID="{E55DF366-3255-4725-A2C5-D8CB37069098}" presName="childNode" presStyleLbl="node1" presStyleIdx="9" presStyleCnt="46">
        <dgm:presLayoutVars>
          <dgm:bulletEnabled val="1"/>
        </dgm:presLayoutVars>
      </dgm:prSet>
      <dgm:spPr/>
    </dgm:pt>
    <dgm:pt modelId="{F6FC022E-E6F8-4DEC-830C-2B42B79BEC37}" type="pres">
      <dgm:prSet presAssocID="{E55DF366-3255-4725-A2C5-D8CB37069098}" presName="aSpace2" presStyleCnt="0"/>
      <dgm:spPr/>
    </dgm:pt>
    <dgm:pt modelId="{6E2E375D-9E29-43EE-B54B-C50FD546C5EF}" type="pres">
      <dgm:prSet presAssocID="{193F9FF2-354D-4557-BD93-FA24176FE025}" presName="childNode" presStyleLbl="node1" presStyleIdx="10" presStyleCnt="46">
        <dgm:presLayoutVars>
          <dgm:bulletEnabled val="1"/>
        </dgm:presLayoutVars>
      </dgm:prSet>
      <dgm:spPr/>
    </dgm:pt>
    <dgm:pt modelId="{64373DCE-D975-4AC6-84D7-569AFF2189B4}" type="pres">
      <dgm:prSet presAssocID="{193F9FF2-354D-4557-BD93-FA24176FE025}" presName="aSpace2" presStyleCnt="0"/>
      <dgm:spPr/>
    </dgm:pt>
    <dgm:pt modelId="{80A50F59-22D3-4EF5-AD60-BEA1FE6A7092}" type="pres">
      <dgm:prSet presAssocID="{54407DE2-6E7C-4B32-8AF6-FB32E726271A}" presName="childNode" presStyleLbl="node1" presStyleIdx="11" presStyleCnt="46">
        <dgm:presLayoutVars>
          <dgm:bulletEnabled val="1"/>
        </dgm:presLayoutVars>
      </dgm:prSet>
      <dgm:spPr/>
    </dgm:pt>
    <dgm:pt modelId="{9E76AE70-28FE-4D50-9923-5FFD7D4846DC}" type="pres">
      <dgm:prSet presAssocID="{54407DE2-6E7C-4B32-8AF6-FB32E726271A}" presName="aSpace2" presStyleCnt="0"/>
      <dgm:spPr/>
    </dgm:pt>
    <dgm:pt modelId="{03BEDDEC-5F0E-4ACD-BC17-8F9860A68469}" type="pres">
      <dgm:prSet presAssocID="{18754B57-EF46-4523-82A1-83D4D28282A8}" presName="childNode" presStyleLbl="node1" presStyleIdx="12" presStyleCnt="46">
        <dgm:presLayoutVars>
          <dgm:bulletEnabled val="1"/>
        </dgm:presLayoutVars>
      </dgm:prSet>
      <dgm:spPr/>
    </dgm:pt>
    <dgm:pt modelId="{EB22FC70-826E-4A1D-A4CE-BFB11884B578}" type="pres">
      <dgm:prSet presAssocID="{18754B57-EF46-4523-82A1-83D4D28282A8}" presName="aSpace2" presStyleCnt="0"/>
      <dgm:spPr/>
    </dgm:pt>
    <dgm:pt modelId="{1679513D-E18A-4DC3-9061-7E590A30FF93}" type="pres">
      <dgm:prSet presAssocID="{B63256AD-C2C9-4E70-8FF0-8D280FEBA4E9}" presName="childNode" presStyleLbl="node1" presStyleIdx="13" presStyleCnt="46">
        <dgm:presLayoutVars>
          <dgm:bulletEnabled val="1"/>
        </dgm:presLayoutVars>
      </dgm:prSet>
      <dgm:spPr/>
    </dgm:pt>
    <dgm:pt modelId="{AF918828-C778-42B9-BD03-DC2FE18BBF06}" type="pres">
      <dgm:prSet presAssocID="{B63256AD-C2C9-4E70-8FF0-8D280FEBA4E9}" presName="aSpace2" presStyleCnt="0"/>
      <dgm:spPr/>
    </dgm:pt>
    <dgm:pt modelId="{08ABBDE4-DE58-4327-8C22-0223DA6E4995}" type="pres">
      <dgm:prSet presAssocID="{17810B9C-7D9B-4A36-8C2D-E2CCAA85BF40}" presName="childNode" presStyleLbl="node1" presStyleIdx="14" presStyleCnt="46">
        <dgm:presLayoutVars>
          <dgm:bulletEnabled val="1"/>
        </dgm:presLayoutVars>
      </dgm:prSet>
      <dgm:spPr/>
    </dgm:pt>
    <dgm:pt modelId="{926B41E4-0115-4E30-9233-8C3EE6C2DD5A}" type="pres">
      <dgm:prSet presAssocID="{2EC473BC-7843-4406-914F-9D57FB734C1E}" presName="aSpace" presStyleCnt="0"/>
      <dgm:spPr/>
    </dgm:pt>
    <dgm:pt modelId="{33D88524-FB5D-4D74-9F1B-8131E5E67F03}" type="pres">
      <dgm:prSet presAssocID="{D99A0428-D05A-4987-BBB3-B699ECD78047}" presName="compNode" presStyleCnt="0"/>
      <dgm:spPr/>
    </dgm:pt>
    <dgm:pt modelId="{673163C0-FE2C-44BA-9ABC-CB748E1EE2AD}" type="pres">
      <dgm:prSet presAssocID="{D99A0428-D05A-4987-BBB3-B699ECD78047}" presName="aNode" presStyleLbl="bgShp" presStyleIdx="1" presStyleCnt="6"/>
      <dgm:spPr/>
    </dgm:pt>
    <dgm:pt modelId="{60F63045-3397-473F-A738-3CE563838CD4}" type="pres">
      <dgm:prSet presAssocID="{D99A0428-D05A-4987-BBB3-B699ECD78047}" presName="textNode" presStyleLbl="bgShp" presStyleIdx="1" presStyleCnt="6"/>
      <dgm:spPr/>
    </dgm:pt>
    <dgm:pt modelId="{D286A3EE-78BB-4476-A225-D91F53D45226}" type="pres">
      <dgm:prSet presAssocID="{D99A0428-D05A-4987-BBB3-B699ECD78047}" presName="compChildNode" presStyleCnt="0"/>
      <dgm:spPr/>
    </dgm:pt>
    <dgm:pt modelId="{34C4098C-EEA4-4C5B-A4A1-457527174B75}" type="pres">
      <dgm:prSet presAssocID="{D99A0428-D05A-4987-BBB3-B699ECD78047}" presName="theInnerList" presStyleCnt="0"/>
      <dgm:spPr/>
    </dgm:pt>
    <dgm:pt modelId="{DBFD74AA-A7A8-43A8-B95E-F9719F2DD230}" type="pres">
      <dgm:prSet presAssocID="{44F3AE8E-39E7-41AF-80B8-662A71E1D4C5}" presName="childNode" presStyleLbl="node1" presStyleIdx="15" presStyleCnt="46">
        <dgm:presLayoutVars>
          <dgm:bulletEnabled val="1"/>
        </dgm:presLayoutVars>
      </dgm:prSet>
      <dgm:spPr/>
    </dgm:pt>
    <dgm:pt modelId="{0A78A3A2-10B4-484F-B026-2D9F5F1B0B55}" type="pres">
      <dgm:prSet presAssocID="{44F3AE8E-39E7-41AF-80B8-662A71E1D4C5}" presName="aSpace2" presStyleCnt="0"/>
      <dgm:spPr/>
    </dgm:pt>
    <dgm:pt modelId="{01289848-D3D3-418F-961D-85C3D13DB0BF}" type="pres">
      <dgm:prSet presAssocID="{A4BED822-9E51-4047-AF7C-D08426ED1280}" presName="childNode" presStyleLbl="node1" presStyleIdx="16" presStyleCnt="46">
        <dgm:presLayoutVars>
          <dgm:bulletEnabled val="1"/>
        </dgm:presLayoutVars>
      </dgm:prSet>
      <dgm:spPr/>
    </dgm:pt>
    <dgm:pt modelId="{6C979C7C-1797-48F8-AE79-D0414DBBA1EB}" type="pres">
      <dgm:prSet presAssocID="{A4BED822-9E51-4047-AF7C-D08426ED1280}" presName="aSpace2" presStyleCnt="0"/>
      <dgm:spPr/>
    </dgm:pt>
    <dgm:pt modelId="{A34B93A5-C50A-482D-BE12-88E020DE286B}" type="pres">
      <dgm:prSet presAssocID="{135F92B8-5118-40DE-9F30-96A1A13B6AEE}" presName="childNode" presStyleLbl="node1" presStyleIdx="17" presStyleCnt="46">
        <dgm:presLayoutVars>
          <dgm:bulletEnabled val="1"/>
        </dgm:presLayoutVars>
      </dgm:prSet>
      <dgm:spPr/>
    </dgm:pt>
    <dgm:pt modelId="{C77930B1-B9E9-4418-88CC-23876523CE4B}" type="pres">
      <dgm:prSet presAssocID="{135F92B8-5118-40DE-9F30-96A1A13B6AEE}" presName="aSpace2" presStyleCnt="0"/>
      <dgm:spPr/>
    </dgm:pt>
    <dgm:pt modelId="{38E2B2DF-96E8-4EC8-B0DA-B66027EFCE94}" type="pres">
      <dgm:prSet presAssocID="{A54B7A8F-247F-4239-B26A-DA17E2DA514C}" presName="childNode" presStyleLbl="node1" presStyleIdx="18" presStyleCnt="46">
        <dgm:presLayoutVars>
          <dgm:bulletEnabled val="1"/>
        </dgm:presLayoutVars>
      </dgm:prSet>
      <dgm:spPr/>
    </dgm:pt>
    <dgm:pt modelId="{05A3ACAD-1A02-40B3-ACC5-82FB48E905B5}" type="pres">
      <dgm:prSet presAssocID="{A54B7A8F-247F-4239-B26A-DA17E2DA514C}" presName="aSpace2" presStyleCnt="0"/>
      <dgm:spPr/>
    </dgm:pt>
    <dgm:pt modelId="{8AA9ECEA-7ADC-49FF-832C-8D543BC10937}" type="pres">
      <dgm:prSet presAssocID="{2C9C2321-59FD-4730-8B81-A4778A311228}" presName="childNode" presStyleLbl="node1" presStyleIdx="19" presStyleCnt="46">
        <dgm:presLayoutVars>
          <dgm:bulletEnabled val="1"/>
        </dgm:presLayoutVars>
      </dgm:prSet>
      <dgm:spPr/>
    </dgm:pt>
    <dgm:pt modelId="{B12DED95-AEAD-4C98-9467-479EDE8B4017}" type="pres">
      <dgm:prSet presAssocID="{D99A0428-D05A-4987-BBB3-B699ECD78047}" presName="aSpace" presStyleCnt="0"/>
      <dgm:spPr/>
    </dgm:pt>
    <dgm:pt modelId="{88ADE3FB-FE2D-447F-A1C7-A9F661BCAC81}" type="pres">
      <dgm:prSet presAssocID="{E52021A9-831B-4AA7-9B62-F8B2405A5CBD}" presName="compNode" presStyleCnt="0"/>
      <dgm:spPr/>
    </dgm:pt>
    <dgm:pt modelId="{D3CECDE2-EC5F-4C62-A1A1-E6C8278D251A}" type="pres">
      <dgm:prSet presAssocID="{E52021A9-831B-4AA7-9B62-F8B2405A5CBD}" presName="aNode" presStyleLbl="bgShp" presStyleIdx="2" presStyleCnt="6"/>
      <dgm:spPr/>
    </dgm:pt>
    <dgm:pt modelId="{90791165-40C1-49F9-9DA1-995902A208AF}" type="pres">
      <dgm:prSet presAssocID="{E52021A9-831B-4AA7-9B62-F8B2405A5CBD}" presName="textNode" presStyleLbl="bgShp" presStyleIdx="2" presStyleCnt="6"/>
      <dgm:spPr/>
    </dgm:pt>
    <dgm:pt modelId="{51E39E3E-7C87-4E31-9D75-C5D910963D09}" type="pres">
      <dgm:prSet presAssocID="{E52021A9-831B-4AA7-9B62-F8B2405A5CBD}" presName="compChildNode" presStyleCnt="0"/>
      <dgm:spPr/>
    </dgm:pt>
    <dgm:pt modelId="{75155466-F6CA-413E-9DFB-7A42B78381C0}" type="pres">
      <dgm:prSet presAssocID="{E52021A9-831B-4AA7-9B62-F8B2405A5CBD}" presName="theInnerList" presStyleCnt="0"/>
      <dgm:spPr/>
    </dgm:pt>
    <dgm:pt modelId="{96640FA5-FEA4-4D9B-BA20-F7E8B3137E72}" type="pres">
      <dgm:prSet presAssocID="{B8620BC8-B7A9-4C04-B90F-6341B73D5A72}" presName="childNode" presStyleLbl="node1" presStyleIdx="20" presStyleCnt="46">
        <dgm:presLayoutVars>
          <dgm:bulletEnabled val="1"/>
        </dgm:presLayoutVars>
      </dgm:prSet>
      <dgm:spPr/>
    </dgm:pt>
    <dgm:pt modelId="{6322277F-BD16-4B5E-99DB-F6812DF1AD48}" type="pres">
      <dgm:prSet presAssocID="{B8620BC8-B7A9-4C04-B90F-6341B73D5A72}" presName="aSpace2" presStyleCnt="0"/>
      <dgm:spPr/>
    </dgm:pt>
    <dgm:pt modelId="{7D3BBD32-A8A0-43B2-8AE0-272A8FA3F12D}" type="pres">
      <dgm:prSet presAssocID="{D37A41FD-9F8B-4BD4-82DE-4739E611BD44}" presName="childNode" presStyleLbl="node1" presStyleIdx="21" presStyleCnt="46">
        <dgm:presLayoutVars>
          <dgm:bulletEnabled val="1"/>
        </dgm:presLayoutVars>
      </dgm:prSet>
      <dgm:spPr/>
    </dgm:pt>
    <dgm:pt modelId="{48489837-FCCF-42EF-AC96-A44BE50917D0}" type="pres">
      <dgm:prSet presAssocID="{D37A41FD-9F8B-4BD4-82DE-4739E611BD44}" presName="aSpace2" presStyleCnt="0"/>
      <dgm:spPr/>
    </dgm:pt>
    <dgm:pt modelId="{8CABE32E-D42B-42A9-A092-E1D079027304}" type="pres">
      <dgm:prSet presAssocID="{0441E9BD-0841-472F-9996-B1EDB17E116F}" presName="childNode" presStyleLbl="node1" presStyleIdx="22" presStyleCnt="46">
        <dgm:presLayoutVars>
          <dgm:bulletEnabled val="1"/>
        </dgm:presLayoutVars>
      </dgm:prSet>
      <dgm:spPr/>
    </dgm:pt>
    <dgm:pt modelId="{D09F853F-559C-43AA-A684-6335A78CAD88}" type="pres">
      <dgm:prSet presAssocID="{0441E9BD-0841-472F-9996-B1EDB17E116F}" presName="aSpace2" presStyleCnt="0"/>
      <dgm:spPr/>
    </dgm:pt>
    <dgm:pt modelId="{C24BB5A6-5DA9-4DCB-9124-E9348E12C7A2}" type="pres">
      <dgm:prSet presAssocID="{129524CD-3A26-479D-81CB-6415D02CE096}" presName="childNode" presStyleLbl="node1" presStyleIdx="23" presStyleCnt="46">
        <dgm:presLayoutVars>
          <dgm:bulletEnabled val="1"/>
        </dgm:presLayoutVars>
      </dgm:prSet>
      <dgm:spPr/>
    </dgm:pt>
    <dgm:pt modelId="{1568608F-70B5-4032-A4CD-2F5EDAB56864}" type="pres">
      <dgm:prSet presAssocID="{129524CD-3A26-479D-81CB-6415D02CE096}" presName="aSpace2" presStyleCnt="0"/>
      <dgm:spPr/>
    </dgm:pt>
    <dgm:pt modelId="{BA9C35C3-3A99-49C0-87E5-3A03BA996D7C}" type="pres">
      <dgm:prSet presAssocID="{AAF669A8-A33A-4C1D-8751-C8AD4E06E7B0}" presName="childNode" presStyleLbl="node1" presStyleIdx="24" presStyleCnt="46">
        <dgm:presLayoutVars>
          <dgm:bulletEnabled val="1"/>
        </dgm:presLayoutVars>
      </dgm:prSet>
      <dgm:spPr/>
    </dgm:pt>
    <dgm:pt modelId="{E99A548F-F0DD-4812-88A0-35F700E9ABAD}" type="pres">
      <dgm:prSet presAssocID="{AAF669A8-A33A-4C1D-8751-C8AD4E06E7B0}" presName="aSpace2" presStyleCnt="0"/>
      <dgm:spPr/>
    </dgm:pt>
    <dgm:pt modelId="{BA566792-6347-4617-92DE-DC36A4893362}" type="pres">
      <dgm:prSet presAssocID="{31C0D377-AE99-44F9-A309-5681F278513D}" presName="childNode" presStyleLbl="node1" presStyleIdx="25" presStyleCnt="46">
        <dgm:presLayoutVars>
          <dgm:bulletEnabled val="1"/>
        </dgm:presLayoutVars>
      </dgm:prSet>
      <dgm:spPr/>
    </dgm:pt>
    <dgm:pt modelId="{536D00F0-6C0F-485D-93A5-DBBBE8851324}" type="pres">
      <dgm:prSet presAssocID="{E52021A9-831B-4AA7-9B62-F8B2405A5CBD}" presName="aSpace" presStyleCnt="0"/>
      <dgm:spPr/>
    </dgm:pt>
    <dgm:pt modelId="{F62E85E4-4A18-4DB7-9A13-40F4D20A326C}" type="pres">
      <dgm:prSet presAssocID="{B45E325C-079A-4BB4-A96B-97FA86FCF506}" presName="compNode" presStyleCnt="0"/>
      <dgm:spPr/>
    </dgm:pt>
    <dgm:pt modelId="{3C723231-DA9F-40D0-99D9-EBA504AF5228}" type="pres">
      <dgm:prSet presAssocID="{B45E325C-079A-4BB4-A96B-97FA86FCF506}" presName="aNode" presStyleLbl="bgShp" presStyleIdx="3" presStyleCnt="6"/>
      <dgm:spPr/>
    </dgm:pt>
    <dgm:pt modelId="{256DB9CD-E810-4871-BA65-4423041943BD}" type="pres">
      <dgm:prSet presAssocID="{B45E325C-079A-4BB4-A96B-97FA86FCF506}" presName="textNode" presStyleLbl="bgShp" presStyleIdx="3" presStyleCnt="6"/>
      <dgm:spPr/>
    </dgm:pt>
    <dgm:pt modelId="{435B8D9D-6224-4190-AA21-BDD93E39F3A0}" type="pres">
      <dgm:prSet presAssocID="{B45E325C-079A-4BB4-A96B-97FA86FCF506}" presName="compChildNode" presStyleCnt="0"/>
      <dgm:spPr/>
    </dgm:pt>
    <dgm:pt modelId="{97DD1D56-DAA8-4802-89C9-86CEECDFADB2}" type="pres">
      <dgm:prSet presAssocID="{B45E325C-079A-4BB4-A96B-97FA86FCF506}" presName="theInnerList" presStyleCnt="0"/>
      <dgm:spPr/>
    </dgm:pt>
    <dgm:pt modelId="{2C8C1891-1044-40B2-9C9A-07DE13C2816A}" type="pres">
      <dgm:prSet presAssocID="{65A41953-6C29-4B31-9469-912A726A82CA}" presName="childNode" presStyleLbl="node1" presStyleIdx="26" presStyleCnt="46">
        <dgm:presLayoutVars>
          <dgm:bulletEnabled val="1"/>
        </dgm:presLayoutVars>
      </dgm:prSet>
      <dgm:spPr/>
    </dgm:pt>
    <dgm:pt modelId="{5B12BDD5-7AAF-4FAA-A596-28D877217E13}" type="pres">
      <dgm:prSet presAssocID="{65A41953-6C29-4B31-9469-912A726A82CA}" presName="aSpace2" presStyleCnt="0"/>
      <dgm:spPr/>
    </dgm:pt>
    <dgm:pt modelId="{51E13278-0B3A-4AF8-A826-B9E4F6143D9A}" type="pres">
      <dgm:prSet presAssocID="{7AC85419-76B6-41EB-8448-DB445524119C}" presName="childNode" presStyleLbl="node1" presStyleIdx="27" presStyleCnt="46">
        <dgm:presLayoutVars>
          <dgm:bulletEnabled val="1"/>
        </dgm:presLayoutVars>
      </dgm:prSet>
      <dgm:spPr/>
    </dgm:pt>
    <dgm:pt modelId="{1721B92E-794F-4543-9426-62BBB0D34C81}" type="pres">
      <dgm:prSet presAssocID="{7AC85419-76B6-41EB-8448-DB445524119C}" presName="aSpace2" presStyleCnt="0"/>
      <dgm:spPr/>
    </dgm:pt>
    <dgm:pt modelId="{F649D4E6-438A-49D3-AFAF-850E796C3F2C}" type="pres">
      <dgm:prSet presAssocID="{C2884313-AB62-4391-B8FD-F47CEF8CA51A}" presName="childNode" presStyleLbl="node1" presStyleIdx="28" presStyleCnt="46">
        <dgm:presLayoutVars>
          <dgm:bulletEnabled val="1"/>
        </dgm:presLayoutVars>
      </dgm:prSet>
      <dgm:spPr/>
    </dgm:pt>
    <dgm:pt modelId="{6451CE7F-B0F3-464A-8725-31CFA1B53E50}" type="pres">
      <dgm:prSet presAssocID="{C2884313-AB62-4391-B8FD-F47CEF8CA51A}" presName="aSpace2" presStyleCnt="0"/>
      <dgm:spPr/>
    </dgm:pt>
    <dgm:pt modelId="{7A16CFB8-CB17-48B2-B056-91CD446B7595}" type="pres">
      <dgm:prSet presAssocID="{54A1347F-1F0A-45C3-ACFA-B07D44162A6A}" presName="childNode" presStyleLbl="node1" presStyleIdx="29" presStyleCnt="46">
        <dgm:presLayoutVars>
          <dgm:bulletEnabled val="1"/>
        </dgm:presLayoutVars>
      </dgm:prSet>
      <dgm:spPr/>
    </dgm:pt>
    <dgm:pt modelId="{05BB6AF8-6E14-4B2A-828A-86D1A11D9C50}" type="pres">
      <dgm:prSet presAssocID="{B45E325C-079A-4BB4-A96B-97FA86FCF506}" presName="aSpace" presStyleCnt="0"/>
      <dgm:spPr/>
    </dgm:pt>
    <dgm:pt modelId="{1ACD01CC-7B6D-4B56-8CBC-14BD6224F999}" type="pres">
      <dgm:prSet presAssocID="{FDBDA959-1223-4A43-8288-1964B920F73E}" presName="compNode" presStyleCnt="0"/>
      <dgm:spPr/>
    </dgm:pt>
    <dgm:pt modelId="{4C239AF6-F2E6-43C9-8FB5-0ACC8EDD7D0C}" type="pres">
      <dgm:prSet presAssocID="{FDBDA959-1223-4A43-8288-1964B920F73E}" presName="aNode" presStyleLbl="bgShp" presStyleIdx="4" presStyleCnt="6"/>
      <dgm:spPr/>
    </dgm:pt>
    <dgm:pt modelId="{9DF58641-9A76-4ECB-9716-034916B3BF1A}" type="pres">
      <dgm:prSet presAssocID="{FDBDA959-1223-4A43-8288-1964B920F73E}" presName="textNode" presStyleLbl="bgShp" presStyleIdx="4" presStyleCnt="6"/>
      <dgm:spPr/>
    </dgm:pt>
    <dgm:pt modelId="{3B4C5965-EB7B-4CF5-99CB-3BC19AAD30A7}" type="pres">
      <dgm:prSet presAssocID="{FDBDA959-1223-4A43-8288-1964B920F73E}" presName="compChildNode" presStyleCnt="0"/>
      <dgm:spPr/>
    </dgm:pt>
    <dgm:pt modelId="{A4FBBA90-8D57-427E-8BFE-42CAA70CE0EF}" type="pres">
      <dgm:prSet presAssocID="{FDBDA959-1223-4A43-8288-1964B920F73E}" presName="theInnerList" presStyleCnt="0"/>
      <dgm:spPr/>
    </dgm:pt>
    <dgm:pt modelId="{81508F13-EECA-465F-AB5B-081564EE1EA3}" type="pres">
      <dgm:prSet presAssocID="{545D8AFA-1D04-4FFD-965A-785BE0731EA2}" presName="childNode" presStyleLbl="node1" presStyleIdx="30" presStyleCnt="46">
        <dgm:presLayoutVars>
          <dgm:bulletEnabled val="1"/>
        </dgm:presLayoutVars>
      </dgm:prSet>
      <dgm:spPr/>
    </dgm:pt>
    <dgm:pt modelId="{0A0806A9-B5BB-41BA-BA1E-B001C54BBF96}" type="pres">
      <dgm:prSet presAssocID="{545D8AFA-1D04-4FFD-965A-785BE0731EA2}" presName="aSpace2" presStyleCnt="0"/>
      <dgm:spPr/>
    </dgm:pt>
    <dgm:pt modelId="{99EDD202-3155-4951-89B8-79766D09FB4A}" type="pres">
      <dgm:prSet presAssocID="{3751F8BE-866C-43C0-8FE3-E4D8F8683BAE}" presName="childNode" presStyleLbl="node1" presStyleIdx="31" presStyleCnt="46">
        <dgm:presLayoutVars>
          <dgm:bulletEnabled val="1"/>
        </dgm:presLayoutVars>
      </dgm:prSet>
      <dgm:spPr/>
    </dgm:pt>
    <dgm:pt modelId="{7F0562EC-F8E4-4A55-8D90-BA8335D42C0B}" type="pres">
      <dgm:prSet presAssocID="{3751F8BE-866C-43C0-8FE3-E4D8F8683BAE}" presName="aSpace2" presStyleCnt="0"/>
      <dgm:spPr/>
    </dgm:pt>
    <dgm:pt modelId="{FA913481-16F1-4862-A5D4-EB3608B3543E}" type="pres">
      <dgm:prSet presAssocID="{F13508A6-50B9-41D6-8E17-8E00A6494F8D}" presName="childNode" presStyleLbl="node1" presStyleIdx="32" presStyleCnt="46">
        <dgm:presLayoutVars>
          <dgm:bulletEnabled val="1"/>
        </dgm:presLayoutVars>
      </dgm:prSet>
      <dgm:spPr/>
    </dgm:pt>
    <dgm:pt modelId="{F671A229-0332-4428-B4A3-4C0C7B43BA83}" type="pres">
      <dgm:prSet presAssocID="{F13508A6-50B9-41D6-8E17-8E00A6494F8D}" presName="aSpace2" presStyleCnt="0"/>
      <dgm:spPr/>
    </dgm:pt>
    <dgm:pt modelId="{DF6E116D-B4CD-447D-B12F-FCEDE2B4A00E}" type="pres">
      <dgm:prSet presAssocID="{1F3D5B4E-05D0-4B09-8072-46F09D9AFAEB}" presName="childNode" presStyleLbl="node1" presStyleIdx="33" presStyleCnt="46">
        <dgm:presLayoutVars>
          <dgm:bulletEnabled val="1"/>
        </dgm:presLayoutVars>
      </dgm:prSet>
      <dgm:spPr/>
    </dgm:pt>
    <dgm:pt modelId="{61A07B28-3705-4F8B-810C-4AEDF5AFA077}" type="pres">
      <dgm:prSet presAssocID="{1F3D5B4E-05D0-4B09-8072-46F09D9AFAEB}" presName="aSpace2" presStyleCnt="0"/>
      <dgm:spPr/>
    </dgm:pt>
    <dgm:pt modelId="{78131A3F-CEA3-47A7-98DC-4667251DFBE0}" type="pres">
      <dgm:prSet presAssocID="{50FAEEEC-17F7-4AA9-B79E-6BDBE9AFF709}" presName="childNode" presStyleLbl="node1" presStyleIdx="34" presStyleCnt="46">
        <dgm:presLayoutVars>
          <dgm:bulletEnabled val="1"/>
        </dgm:presLayoutVars>
      </dgm:prSet>
      <dgm:spPr/>
    </dgm:pt>
    <dgm:pt modelId="{BEBC4581-6A5B-447E-84D0-E66A07181A84}" type="pres">
      <dgm:prSet presAssocID="{50FAEEEC-17F7-4AA9-B79E-6BDBE9AFF709}" presName="aSpace2" presStyleCnt="0"/>
      <dgm:spPr/>
    </dgm:pt>
    <dgm:pt modelId="{8B1DA1FB-293B-4AB6-9FD4-B23003723825}" type="pres">
      <dgm:prSet presAssocID="{02D332AD-8973-4882-9680-80AC333A4ACA}" presName="childNode" presStyleLbl="node1" presStyleIdx="35" presStyleCnt="46">
        <dgm:presLayoutVars>
          <dgm:bulletEnabled val="1"/>
        </dgm:presLayoutVars>
      </dgm:prSet>
      <dgm:spPr/>
    </dgm:pt>
    <dgm:pt modelId="{770B8CDA-B3FD-497F-9BDF-BC4D36CED348}" type="pres">
      <dgm:prSet presAssocID="{02D332AD-8973-4882-9680-80AC333A4ACA}" presName="aSpace2" presStyleCnt="0"/>
      <dgm:spPr/>
    </dgm:pt>
    <dgm:pt modelId="{73CD576F-BE48-4531-A37A-9C5601BB73BF}" type="pres">
      <dgm:prSet presAssocID="{31FEBD6D-0445-4BF0-B597-9B87207E9706}" presName="childNode" presStyleLbl="node1" presStyleIdx="36" presStyleCnt="46">
        <dgm:presLayoutVars>
          <dgm:bulletEnabled val="1"/>
        </dgm:presLayoutVars>
      </dgm:prSet>
      <dgm:spPr/>
    </dgm:pt>
    <dgm:pt modelId="{347A65FF-538A-474E-ABB2-AEC13F5AAFC5}" type="pres">
      <dgm:prSet presAssocID="{FDBDA959-1223-4A43-8288-1964B920F73E}" presName="aSpace" presStyleCnt="0"/>
      <dgm:spPr/>
    </dgm:pt>
    <dgm:pt modelId="{788FDAA6-A72B-4131-A35D-40467323E590}" type="pres">
      <dgm:prSet presAssocID="{35F81E49-7042-494D-9820-DDDFDF050362}" presName="compNode" presStyleCnt="0"/>
      <dgm:spPr/>
    </dgm:pt>
    <dgm:pt modelId="{D9C2E177-B7ED-4F5C-BAD4-9C0EFE14136C}" type="pres">
      <dgm:prSet presAssocID="{35F81E49-7042-494D-9820-DDDFDF050362}" presName="aNode" presStyleLbl="bgShp" presStyleIdx="5" presStyleCnt="6"/>
      <dgm:spPr/>
    </dgm:pt>
    <dgm:pt modelId="{352EC0A0-D2EC-4D33-8FD7-8856D6B50A38}" type="pres">
      <dgm:prSet presAssocID="{35F81E49-7042-494D-9820-DDDFDF050362}" presName="textNode" presStyleLbl="bgShp" presStyleIdx="5" presStyleCnt="6"/>
      <dgm:spPr/>
    </dgm:pt>
    <dgm:pt modelId="{194E3DA0-8AA0-4DEA-9FB0-AD6893CB91D9}" type="pres">
      <dgm:prSet presAssocID="{35F81E49-7042-494D-9820-DDDFDF050362}" presName="compChildNode" presStyleCnt="0"/>
      <dgm:spPr/>
    </dgm:pt>
    <dgm:pt modelId="{97506560-F992-4136-AA6F-64F365713481}" type="pres">
      <dgm:prSet presAssocID="{35F81E49-7042-494D-9820-DDDFDF050362}" presName="theInnerList" presStyleCnt="0"/>
      <dgm:spPr/>
    </dgm:pt>
    <dgm:pt modelId="{626386D9-A5E3-497D-8E5F-3E99885CFA45}" type="pres">
      <dgm:prSet presAssocID="{6C169D68-7240-4DF8-8162-E568402B6FB3}" presName="childNode" presStyleLbl="node1" presStyleIdx="37" presStyleCnt="46">
        <dgm:presLayoutVars>
          <dgm:bulletEnabled val="1"/>
        </dgm:presLayoutVars>
      </dgm:prSet>
      <dgm:spPr/>
    </dgm:pt>
    <dgm:pt modelId="{0819546B-5223-448B-A611-B306C798CCD2}" type="pres">
      <dgm:prSet presAssocID="{6C169D68-7240-4DF8-8162-E568402B6FB3}" presName="aSpace2" presStyleCnt="0"/>
      <dgm:spPr/>
    </dgm:pt>
    <dgm:pt modelId="{5FDBAEA1-896E-4C2B-A6AE-1C79D6A40975}" type="pres">
      <dgm:prSet presAssocID="{874AA72C-669A-4C97-A11A-AB17182ED5CF}" presName="childNode" presStyleLbl="node1" presStyleIdx="38" presStyleCnt="46">
        <dgm:presLayoutVars>
          <dgm:bulletEnabled val="1"/>
        </dgm:presLayoutVars>
      </dgm:prSet>
      <dgm:spPr/>
    </dgm:pt>
    <dgm:pt modelId="{663E7BA8-4752-49A0-884E-A6733D74B9DC}" type="pres">
      <dgm:prSet presAssocID="{874AA72C-669A-4C97-A11A-AB17182ED5CF}" presName="aSpace2" presStyleCnt="0"/>
      <dgm:spPr/>
    </dgm:pt>
    <dgm:pt modelId="{B70E9ECE-23C6-4DDE-A8CC-71DE7D77CACD}" type="pres">
      <dgm:prSet presAssocID="{43165D33-62BE-4EA7-BA49-125BFE5B5698}" presName="childNode" presStyleLbl="node1" presStyleIdx="39" presStyleCnt="46">
        <dgm:presLayoutVars>
          <dgm:bulletEnabled val="1"/>
        </dgm:presLayoutVars>
      </dgm:prSet>
      <dgm:spPr/>
    </dgm:pt>
    <dgm:pt modelId="{C658D686-D3FC-4FEE-8703-8462E0E9533D}" type="pres">
      <dgm:prSet presAssocID="{43165D33-62BE-4EA7-BA49-125BFE5B5698}" presName="aSpace2" presStyleCnt="0"/>
      <dgm:spPr/>
    </dgm:pt>
    <dgm:pt modelId="{77654E9E-C40E-46C4-8DE3-F1882E5B7633}" type="pres">
      <dgm:prSet presAssocID="{F48527D8-E339-4C86-ADA9-73BF2BECCAE6}" presName="childNode" presStyleLbl="node1" presStyleIdx="40" presStyleCnt="46">
        <dgm:presLayoutVars>
          <dgm:bulletEnabled val="1"/>
        </dgm:presLayoutVars>
      </dgm:prSet>
      <dgm:spPr/>
    </dgm:pt>
    <dgm:pt modelId="{7F94361E-D613-49FD-BF2C-E6046078305A}" type="pres">
      <dgm:prSet presAssocID="{F48527D8-E339-4C86-ADA9-73BF2BECCAE6}" presName="aSpace2" presStyleCnt="0"/>
      <dgm:spPr/>
    </dgm:pt>
    <dgm:pt modelId="{8C125179-AFF2-4B9D-B52E-18E11577B247}" type="pres">
      <dgm:prSet presAssocID="{18A8F18D-C040-46B3-9D9A-0A94E6223DF4}" presName="childNode" presStyleLbl="node1" presStyleIdx="41" presStyleCnt="46">
        <dgm:presLayoutVars>
          <dgm:bulletEnabled val="1"/>
        </dgm:presLayoutVars>
      </dgm:prSet>
      <dgm:spPr/>
    </dgm:pt>
    <dgm:pt modelId="{F9479FBF-68B1-4DF4-ACC6-85288A06BD10}" type="pres">
      <dgm:prSet presAssocID="{18A8F18D-C040-46B3-9D9A-0A94E6223DF4}" presName="aSpace2" presStyleCnt="0"/>
      <dgm:spPr/>
    </dgm:pt>
    <dgm:pt modelId="{48A22E28-6942-4496-848A-2B3B10DDB6CF}" type="pres">
      <dgm:prSet presAssocID="{F9A981BB-E0FD-45C6-A9F5-63C815DF07D0}" presName="childNode" presStyleLbl="node1" presStyleIdx="42" presStyleCnt="46">
        <dgm:presLayoutVars>
          <dgm:bulletEnabled val="1"/>
        </dgm:presLayoutVars>
      </dgm:prSet>
      <dgm:spPr/>
    </dgm:pt>
    <dgm:pt modelId="{1F065CB1-6F7B-4426-9AF7-F8535F216850}" type="pres">
      <dgm:prSet presAssocID="{F9A981BB-E0FD-45C6-A9F5-63C815DF07D0}" presName="aSpace2" presStyleCnt="0"/>
      <dgm:spPr/>
    </dgm:pt>
    <dgm:pt modelId="{F3537C62-0B31-4D55-8839-BAD66648B6E6}" type="pres">
      <dgm:prSet presAssocID="{0936D811-0F44-4A71-AA8C-B625CF42A354}" presName="childNode" presStyleLbl="node1" presStyleIdx="43" presStyleCnt="46">
        <dgm:presLayoutVars>
          <dgm:bulletEnabled val="1"/>
        </dgm:presLayoutVars>
      </dgm:prSet>
      <dgm:spPr/>
    </dgm:pt>
    <dgm:pt modelId="{3BD2F6E8-538C-4709-9B90-0249471F076C}" type="pres">
      <dgm:prSet presAssocID="{0936D811-0F44-4A71-AA8C-B625CF42A354}" presName="aSpace2" presStyleCnt="0"/>
      <dgm:spPr/>
    </dgm:pt>
    <dgm:pt modelId="{AD7C1D58-D14B-4E84-9CE5-C42081D9E9FC}" type="pres">
      <dgm:prSet presAssocID="{F97F4BFA-25AE-45DA-9471-E513B4626CEF}" presName="childNode" presStyleLbl="node1" presStyleIdx="44" presStyleCnt="46">
        <dgm:presLayoutVars>
          <dgm:bulletEnabled val="1"/>
        </dgm:presLayoutVars>
      </dgm:prSet>
      <dgm:spPr/>
    </dgm:pt>
    <dgm:pt modelId="{FE238131-55D2-41D1-A915-BB88A6283753}" type="pres">
      <dgm:prSet presAssocID="{F97F4BFA-25AE-45DA-9471-E513B4626CEF}" presName="aSpace2" presStyleCnt="0"/>
      <dgm:spPr/>
    </dgm:pt>
    <dgm:pt modelId="{2D8ED8E8-4C5E-4DB1-8C52-6CF63C747897}" type="pres">
      <dgm:prSet presAssocID="{A6708E3E-5FEA-4002-BB6C-522F397BD371}" presName="childNode" presStyleLbl="node1" presStyleIdx="45" presStyleCnt="46">
        <dgm:presLayoutVars>
          <dgm:bulletEnabled val="1"/>
        </dgm:presLayoutVars>
      </dgm:prSet>
      <dgm:spPr/>
    </dgm:pt>
  </dgm:ptLst>
  <dgm:cxnLst>
    <dgm:cxn modelId="{5AE25E01-6AFE-4FF0-9155-94C787422FFF}" type="presOf" srcId="{31C0D377-AE99-44F9-A309-5681F278513D}" destId="{BA566792-6347-4617-92DE-DC36A4893362}" srcOrd="0" destOrd="0" presId="urn:microsoft.com/office/officeart/2005/8/layout/lProcess2"/>
    <dgm:cxn modelId="{39ED3602-9B14-4B80-9FCA-A4E685CCC5C0}" type="presOf" srcId="{2EC473BC-7843-4406-914F-9D57FB734C1E}" destId="{6B48B7A6-C23C-4035-9347-70A9238F2805}" srcOrd="1" destOrd="0" presId="urn:microsoft.com/office/officeart/2005/8/layout/lProcess2"/>
    <dgm:cxn modelId="{7DBA4D03-2BB2-4D6D-B293-A3124A992B7A}" type="presOf" srcId="{FDBDA959-1223-4A43-8288-1964B920F73E}" destId="{4C239AF6-F2E6-43C9-8FB5-0ACC8EDD7D0C}" srcOrd="0" destOrd="0" presId="urn:microsoft.com/office/officeart/2005/8/layout/lProcess2"/>
    <dgm:cxn modelId="{23A7BC03-F136-4863-BCD7-B6602CD51FDA}" srcId="{D99A0428-D05A-4987-BBB3-B699ECD78047}" destId="{135F92B8-5118-40DE-9F30-96A1A13B6AEE}" srcOrd="2" destOrd="0" parTransId="{858105B2-737C-456C-8417-7BDDBA0C8542}" sibTransId="{3759F09C-1927-492C-BF2D-CCCFE5396922}"/>
    <dgm:cxn modelId="{E1B2AE05-149A-4F87-93FF-5FA3207EDCF0}" srcId="{D99A0428-D05A-4987-BBB3-B699ECD78047}" destId="{A54B7A8F-247F-4239-B26A-DA17E2DA514C}" srcOrd="3" destOrd="0" parTransId="{FC447BEA-39B8-4FFB-AAC1-C2737C33B7C4}" sibTransId="{66244021-829E-4CDE-B79A-5BC30009D7F8}"/>
    <dgm:cxn modelId="{843BD506-6383-4C7B-BD38-229767214132}" type="presOf" srcId="{D99A0428-D05A-4987-BBB3-B699ECD78047}" destId="{60F63045-3397-473F-A738-3CE563838CD4}" srcOrd="1" destOrd="0" presId="urn:microsoft.com/office/officeart/2005/8/layout/lProcess2"/>
    <dgm:cxn modelId="{17E46A08-DE50-48D7-A7BC-BC8E97BF338A}" srcId="{2662CFF1-4A9E-4FDB-B2C6-847D02C72969}" destId="{35F81E49-7042-494D-9820-DDDFDF050362}" srcOrd="5" destOrd="0" parTransId="{68980803-6987-418F-8648-3E8459AD182A}" sibTransId="{D575ED0F-7B1C-42ED-B345-D726CE592F5A}"/>
    <dgm:cxn modelId="{5268A30B-30E5-4AE6-A4FA-5D55EDF08613}" type="presOf" srcId="{18754B57-EF46-4523-82A1-83D4D28282A8}" destId="{03BEDDEC-5F0E-4ACD-BC17-8F9860A68469}" srcOrd="0" destOrd="0" presId="urn:microsoft.com/office/officeart/2005/8/layout/lProcess2"/>
    <dgm:cxn modelId="{0E25360C-E94B-4F80-9919-A03C812F11C6}" srcId="{35F81E49-7042-494D-9820-DDDFDF050362}" destId="{874AA72C-669A-4C97-A11A-AB17182ED5CF}" srcOrd="1" destOrd="0" parTransId="{B5B1899D-5EBF-4038-A14D-D6C956CFE091}" sibTransId="{F60148DD-8B70-4ACC-AFBD-F73AB38C8302}"/>
    <dgm:cxn modelId="{BA555F0C-5AE7-4C5C-811B-DCCFA43AD44B}" type="presOf" srcId="{B45E325C-079A-4BB4-A96B-97FA86FCF506}" destId="{256DB9CD-E810-4871-BA65-4423041943BD}" srcOrd="1" destOrd="0" presId="urn:microsoft.com/office/officeart/2005/8/layout/lProcess2"/>
    <dgm:cxn modelId="{4E45E50C-2B7F-4B06-969C-8A162445B22E}" type="presOf" srcId="{35F81E49-7042-494D-9820-DDDFDF050362}" destId="{D9C2E177-B7ED-4F5C-BAD4-9C0EFE14136C}" srcOrd="0" destOrd="0" presId="urn:microsoft.com/office/officeart/2005/8/layout/lProcess2"/>
    <dgm:cxn modelId="{69784B0E-8D5D-4513-A1F6-7F38CE84B128}" srcId="{35F81E49-7042-494D-9820-DDDFDF050362}" destId="{F48527D8-E339-4C86-ADA9-73BF2BECCAE6}" srcOrd="3" destOrd="0" parTransId="{C30C89C3-192F-4F1D-9461-F2AB7F91419F}" sibTransId="{81A52DC1-927B-4C8A-8F95-43C1D34C9665}"/>
    <dgm:cxn modelId="{4F0FD00E-551D-4B06-8045-C78264261614}" type="presOf" srcId="{2EC473BC-7843-4406-914F-9D57FB734C1E}" destId="{1CA92843-7989-4E1E-926E-2AEC6E29A0E7}" srcOrd="0" destOrd="0" presId="urn:microsoft.com/office/officeart/2005/8/layout/lProcess2"/>
    <dgm:cxn modelId="{936C0F0F-A9F5-4806-8A89-D3B2FC230A3D}" srcId="{2EC473BC-7843-4406-914F-9D57FB734C1E}" destId="{2497B417-4183-43A4-9C9A-2A0165721D10}" srcOrd="4" destOrd="0" parTransId="{04C255D5-3DD5-4E6A-850A-37F758B98653}" sibTransId="{428B521D-5A52-4F87-9725-D3D82760E7CB}"/>
    <dgm:cxn modelId="{A4EB200F-13F8-460C-8414-B030EB8BEC83}" srcId="{2EC473BC-7843-4406-914F-9D57FB734C1E}" destId="{D0A323FC-E74F-4448-8EC7-B8B2C86DAA92}" srcOrd="2" destOrd="0" parTransId="{6B8A3B87-457E-4673-9F69-2E671D559E14}" sibTransId="{B6F378AD-263C-4997-8263-499A3ED9D604}"/>
    <dgm:cxn modelId="{AECFFE0F-F52C-423E-8F67-140A87F4F523}" srcId="{FDBDA959-1223-4A43-8288-1964B920F73E}" destId="{02D332AD-8973-4882-9680-80AC333A4ACA}" srcOrd="5" destOrd="0" parTransId="{C4355F59-200A-46F3-B588-DCD1B79CDD79}" sibTransId="{4B85B8A4-B704-4863-8C23-EFA1F35DC810}"/>
    <dgm:cxn modelId="{BBBFA011-42A0-4D91-A539-3036DED55D00}" type="presOf" srcId="{B8620BC8-B7A9-4C04-B90F-6341B73D5A72}" destId="{96640FA5-FEA4-4D9B-BA20-F7E8B3137E72}" srcOrd="0" destOrd="0" presId="urn:microsoft.com/office/officeart/2005/8/layout/lProcess2"/>
    <dgm:cxn modelId="{E5BCAC11-3390-4F73-B879-4E03192206F5}" srcId="{E52021A9-831B-4AA7-9B62-F8B2405A5CBD}" destId="{AAF669A8-A33A-4C1D-8751-C8AD4E06E7B0}" srcOrd="4" destOrd="0" parTransId="{57C5099B-9B19-4515-857A-480DC746AEE6}" sibTransId="{F4B0B653-D988-4E18-B092-E20362126707}"/>
    <dgm:cxn modelId="{006EAE11-16E4-45D9-8720-3D95F41FFD2B}" srcId="{D99A0428-D05A-4987-BBB3-B699ECD78047}" destId="{44F3AE8E-39E7-41AF-80B8-662A71E1D4C5}" srcOrd="0" destOrd="0" parTransId="{C22416AE-1E4E-46E8-B2E0-970699AAA73B}" sibTransId="{EDCEB0F9-67BC-4FA2-BBB2-ACEF094D0FB3}"/>
    <dgm:cxn modelId="{AC6FC911-9CB8-43EF-B750-9841108204C7}" type="presOf" srcId="{D37A41FD-9F8B-4BD4-82DE-4739E611BD44}" destId="{7D3BBD32-A8A0-43B2-8AE0-272A8FA3F12D}" srcOrd="0" destOrd="0" presId="urn:microsoft.com/office/officeart/2005/8/layout/lProcess2"/>
    <dgm:cxn modelId="{F5184D12-E89D-4E8F-9B17-4F3F199AE2B2}" srcId="{D99A0428-D05A-4987-BBB3-B699ECD78047}" destId="{A4BED822-9E51-4047-AF7C-D08426ED1280}" srcOrd="1" destOrd="0" parTransId="{80B30E1C-6DF2-4C7D-86BF-CD61DDBFB64B}" sibTransId="{CB29A146-BC5F-40AA-8438-177673DB7572}"/>
    <dgm:cxn modelId="{CCD97F12-DFE2-4243-A09C-7379DBEFBD78}" type="presOf" srcId="{E52021A9-831B-4AA7-9B62-F8B2405A5CBD}" destId="{D3CECDE2-EC5F-4C62-A1A1-E6C8278D251A}" srcOrd="0" destOrd="0" presId="urn:microsoft.com/office/officeart/2005/8/layout/lProcess2"/>
    <dgm:cxn modelId="{D73C3213-A7F3-4CB2-90FB-3A4EB31810BB}" type="presOf" srcId="{FDBDA959-1223-4A43-8288-1964B920F73E}" destId="{9DF58641-9A76-4ECB-9716-034916B3BF1A}" srcOrd="1" destOrd="0" presId="urn:microsoft.com/office/officeart/2005/8/layout/lProcess2"/>
    <dgm:cxn modelId="{345B3615-042F-4C30-B40E-3D6905E82318}" type="presOf" srcId="{2662CFF1-4A9E-4FDB-B2C6-847D02C72969}" destId="{717CBBD9-CA78-440B-A09D-56F036787C9D}" srcOrd="0" destOrd="0" presId="urn:microsoft.com/office/officeart/2005/8/layout/lProcess2"/>
    <dgm:cxn modelId="{16728B18-1208-44B0-A539-7B43B85508F0}" srcId="{2EC473BC-7843-4406-914F-9D57FB734C1E}" destId="{193F9FF2-354D-4557-BD93-FA24176FE025}" srcOrd="10" destOrd="0" parTransId="{6D039D33-FC14-4CB8-89CE-D5E276623904}" sibTransId="{C8F235BB-F8C9-4CB4-8165-F2BED900C183}"/>
    <dgm:cxn modelId="{58931019-BA14-41EF-B269-2121ECDCD33E}" type="presOf" srcId="{0441E9BD-0841-472F-9996-B1EDB17E116F}" destId="{8CABE32E-D42B-42A9-A092-E1D079027304}" srcOrd="0" destOrd="0" presId="urn:microsoft.com/office/officeart/2005/8/layout/lProcess2"/>
    <dgm:cxn modelId="{7A53A619-EDE9-4665-A7CC-89B7FAB8A7F7}" srcId="{2EC473BC-7843-4406-914F-9D57FB734C1E}" destId="{523CDC17-1BC4-4F55-8EC2-0B14A212472B}" srcOrd="3" destOrd="0" parTransId="{2BC74A1C-D0C9-4B4F-9BAA-B2F3F727F359}" sibTransId="{EE3509C0-151A-47D5-A5E2-E0B68EA4F834}"/>
    <dgm:cxn modelId="{F950BD19-C2E9-47EC-BCA3-C2D57B3D92C2}" srcId="{2EC473BC-7843-4406-914F-9D57FB734C1E}" destId="{17810B9C-7D9B-4A36-8C2D-E2CCAA85BF40}" srcOrd="14" destOrd="0" parTransId="{A619C480-670E-483E-A9EC-36C8DAF572D2}" sibTransId="{C85CEDED-EE79-446A-93CA-A6BF451A85CF}"/>
    <dgm:cxn modelId="{0EF83A1B-CB3A-4EEC-A3A5-700B3EE4C13D}" srcId="{2EC473BC-7843-4406-914F-9D57FB734C1E}" destId="{A2328EE3-0D0A-49B9-9FF8-8C0D93B16DD1}" srcOrd="6" destOrd="0" parTransId="{B9544D90-63C9-40F7-9F19-42D35374656C}" sibTransId="{CF42CCFF-4A7A-4AE1-83AA-A3316F765906}"/>
    <dgm:cxn modelId="{FC57391D-E112-4207-A8A5-051072727B07}" type="presOf" srcId="{17810B9C-7D9B-4A36-8C2D-E2CCAA85BF40}" destId="{08ABBDE4-DE58-4327-8C22-0223DA6E4995}" srcOrd="0" destOrd="0" presId="urn:microsoft.com/office/officeart/2005/8/layout/lProcess2"/>
    <dgm:cxn modelId="{03EE6C1E-65B2-4FA6-A049-A02447B57F09}" srcId="{FDBDA959-1223-4A43-8288-1964B920F73E}" destId="{1F3D5B4E-05D0-4B09-8072-46F09D9AFAEB}" srcOrd="3" destOrd="0" parTransId="{AA555BFE-25F0-4E52-BB2C-56BBAB597211}" sibTransId="{F0C1162F-9BB0-4428-B558-B8C504B8D2B6}"/>
    <dgm:cxn modelId="{2035A21F-9A7B-4328-85C5-BF47BB18CD1F}" srcId="{35F81E49-7042-494D-9820-DDDFDF050362}" destId="{43165D33-62BE-4EA7-BA49-125BFE5B5698}" srcOrd="2" destOrd="0" parTransId="{7BA90AA2-8F30-46A8-8680-DE3F485C751E}" sibTransId="{31FA5ECA-E858-4CF1-8BBF-EA5FCD1D6E22}"/>
    <dgm:cxn modelId="{93EC6F21-CED8-4270-AB36-76679A445263}" srcId="{2EC473BC-7843-4406-914F-9D57FB734C1E}" destId="{D4E65936-AA9B-43FE-92AB-948FF51AC24A}" srcOrd="0" destOrd="0" parTransId="{BF593F57-4939-4244-80A0-29216F0348FB}" sibTransId="{83DCB323-1661-438E-A075-8D85B200C563}"/>
    <dgm:cxn modelId="{DDC14522-347B-4140-A5C0-C5084D307BAD}" srcId="{FDBDA959-1223-4A43-8288-1964B920F73E}" destId="{F13508A6-50B9-41D6-8E17-8E00A6494F8D}" srcOrd="2" destOrd="0" parTransId="{E5ADE508-FDDE-4919-B124-EC19F997D497}" sibTransId="{348E421E-8713-4D25-9870-0F87442B15A5}"/>
    <dgm:cxn modelId="{127A8524-BFB4-4373-A9B9-155067A21E3F}" type="presOf" srcId="{2497B417-4183-43A4-9C9A-2A0165721D10}" destId="{42ACB167-9C9D-459B-84BC-E9BA446FAB18}" srcOrd="0" destOrd="0" presId="urn:microsoft.com/office/officeart/2005/8/layout/lProcess2"/>
    <dgm:cxn modelId="{82CCC525-3FB7-49EC-9467-DBBBED5AC94B}" srcId="{2EC473BC-7843-4406-914F-9D57FB734C1E}" destId="{13886DC8-F1B6-4A02-8F1F-BDA3EAF40708}" srcOrd="8" destOrd="0" parTransId="{82C53A86-DA57-47A2-971A-90F844347831}" sibTransId="{237AC6BB-09BF-4168-9AA4-5D59C0350966}"/>
    <dgm:cxn modelId="{4E408126-7651-4F0B-BD2F-95567B867034}" type="presOf" srcId="{18A8F18D-C040-46B3-9D9A-0A94E6223DF4}" destId="{8C125179-AFF2-4B9D-B52E-18E11577B247}" srcOrd="0" destOrd="0" presId="urn:microsoft.com/office/officeart/2005/8/layout/lProcess2"/>
    <dgm:cxn modelId="{5A91C429-2F0A-4BE2-AA6F-E839EF200138}" srcId="{2EC473BC-7843-4406-914F-9D57FB734C1E}" destId="{0A98CE0F-9B40-4702-AD80-B3B17B9A12FC}" srcOrd="5" destOrd="0" parTransId="{61AC17D9-BE3E-4633-8F21-C2D39B58D3D1}" sibTransId="{ED8B4708-9DD8-4ADC-8592-C99E13093D35}"/>
    <dgm:cxn modelId="{440E1F2B-E87F-400A-8FA3-901A1D7F1163}" type="presOf" srcId="{193F9FF2-354D-4557-BD93-FA24176FE025}" destId="{6E2E375D-9E29-43EE-B54B-C50FD546C5EF}" srcOrd="0" destOrd="0" presId="urn:microsoft.com/office/officeart/2005/8/layout/lProcess2"/>
    <dgm:cxn modelId="{1B40222D-87D7-40B3-A1B9-03CBEBB914DE}" type="presOf" srcId="{129524CD-3A26-479D-81CB-6415D02CE096}" destId="{C24BB5A6-5DA9-4DCB-9124-E9348E12C7A2}" srcOrd="0" destOrd="0" presId="urn:microsoft.com/office/officeart/2005/8/layout/lProcess2"/>
    <dgm:cxn modelId="{1EEE122E-DFA0-4F5C-BC56-EFA861A70D5E}" srcId="{2662CFF1-4A9E-4FDB-B2C6-847D02C72969}" destId="{FDBDA959-1223-4A43-8288-1964B920F73E}" srcOrd="4" destOrd="0" parTransId="{D234E6A6-A381-4D42-BB80-D97B7B208936}" sibTransId="{A312DF31-4843-4797-B69F-3CBA79CF2141}"/>
    <dgm:cxn modelId="{F0EBB930-B042-4C20-92AE-6C5D390756B5}" srcId="{2EC473BC-7843-4406-914F-9D57FB734C1E}" destId="{7EE386C2-B794-4EF0-83E6-40CCE1AA56CC}" srcOrd="1" destOrd="0" parTransId="{5C86D29B-E950-4ED2-8059-6FDF4C5F2FB8}" sibTransId="{6D3007C0-A042-42B1-A754-E8B5829C8408}"/>
    <dgm:cxn modelId="{E432B633-E023-4E45-BB78-8FC30DCCD541}" type="presOf" srcId="{3751F8BE-866C-43C0-8FE3-E4D8F8683BAE}" destId="{99EDD202-3155-4951-89B8-79766D09FB4A}" srcOrd="0" destOrd="0" presId="urn:microsoft.com/office/officeart/2005/8/layout/lProcess2"/>
    <dgm:cxn modelId="{AC2A1836-1149-415B-876D-395B3654D096}" srcId="{B45E325C-079A-4BB4-A96B-97FA86FCF506}" destId="{C2884313-AB62-4391-B8FD-F47CEF8CA51A}" srcOrd="2" destOrd="0" parTransId="{EEDBF80A-4328-444F-8E82-BDE950A50DC4}" sibTransId="{5D3736BD-932B-4EE7-8C56-02CF4056682C}"/>
    <dgm:cxn modelId="{C5282636-C8CA-472B-8F6E-5CFFFE233DB5}" srcId="{35F81E49-7042-494D-9820-DDDFDF050362}" destId="{18A8F18D-C040-46B3-9D9A-0A94E6223DF4}" srcOrd="4" destOrd="0" parTransId="{BCA03B21-1132-424E-9C01-CC57DBB2B335}" sibTransId="{510618CB-246A-4996-B47C-C493CB1D4C95}"/>
    <dgm:cxn modelId="{A3E7E73E-ACF1-466D-9966-6A84BA13DFCF}" srcId="{D99A0428-D05A-4987-BBB3-B699ECD78047}" destId="{2C9C2321-59FD-4730-8B81-A4778A311228}" srcOrd="4" destOrd="0" parTransId="{6C640350-B4A4-4D32-8A1D-8F2A85268800}" sibTransId="{61193E70-5072-479E-A277-5E5228AC2BF1}"/>
    <dgm:cxn modelId="{1AF2E940-5C76-4FD8-81A9-7B223B0828A7}" srcId="{2EC473BC-7843-4406-914F-9D57FB734C1E}" destId="{E55DF366-3255-4725-A2C5-D8CB37069098}" srcOrd="9" destOrd="0" parTransId="{D5070B40-DCF0-4965-941D-EB31DB3D04B5}" sibTransId="{FFA25CEF-D49B-475D-B69A-C41D973049DE}"/>
    <dgm:cxn modelId="{F138455B-46D1-49BB-B30D-DD7318BB4DC9}" type="presOf" srcId="{E52021A9-831B-4AA7-9B62-F8B2405A5CBD}" destId="{90791165-40C1-49F9-9DA1-995902A208AF}" srcOrd="1" destOrd="0" presId="urn:microsoft.com/office/officeart/2005/8/layout/lProcess2"/>
    <dgm:cxn modelId="{3E088761-BB00-4EAB-99F7-C7581FAAE604}" srcId="{2EC473BC-7843-4406-914F-9D57FB734C1E}" destId="{54407DE2-6E7C-4B32-8AF6-FB32E726271A}" srcOrd="11" destOrd="0" parTransId="{42F4CFBE-2E54-4F6E-879A-93F646C00F98}" sibTransId="{ED9113E6-86D1-4A0B-AEF8-16D4ABD35EBC}"/>
    <dgm:cxn modelId="{C38B9562-13AA-49DF-AF45-A7F2D4BDEAE2}" type="presOf" srcId="{F9A981BB-E0FD-45C6-A9F5-63C815DF07D0}" destId="{48A22E28-6942-4496-848A-2B3B10DDB6CF}" srcOrd="0" destOrd="0" presId="urn:microsoft.com/office/officeart/2005/8/layout/lProcess2"/>
    <dgm:cxn modelId="{75264543-A1FF-46E3-BBCE-07D93D33E5CC}" type="presOf" srcId="{E55DF366-3255-4725-A2C5-D8CB37069098}" destId="{C483571F-55E0-47F8-879A-2DF6B0403A68}" srcOrd="0" destOrd="0" presId="urn:microsoft.com/office/officeart/2005/8/layout/lProcess2"/>
    <dgm:cxn modelId="{38F5D364-4B7D-407F-979B-EDEC214D9498}" type="presOf" srcId="{F171A1FB-8C09-45F2-99A3-A5E0B79DF8F3}" destId="{9DB690CC-E75C-48ED-BE90-25E7BA929926}" srcOrd="0" destOrd="0" presId="urn:microsoft.com/office/officeart/2005/8/layout/lProcess2"/>
    <dgm:cxn modelId="{71DF1065-176C-4C44-87B1-C1746931312A}" type="presOf" srcId="{54407DE2-6E7C-4B32-8AF6-FB32E726271A}" destId="{80A50F59-22D3-4EF5-AD60-BEA1FE6A7092}" srcOrd="0" destOrd="0" presId="urn:microsoft.com/office/officeart/2005/8/layout/lProcess2"/>
    <dgm:cxn modelId="{42083265-CD92-4363-B028-5886320CE393}" srcId="{2662CFF1-4A9E-4FDB-B2C6-847D02C72969}" destId="{D99A0428-D05A-4987-BBB3-B699ECD78047}" srcOrd="1" destOrd="0" parTransId="{389AE2D6-C926-4DC1-AADB-7A761BD0051B}" sibTransId="{E5C47A45-D61A-401C-B4FC-47BCF969C365}"/>
    <dgm:cxn modelId="{1AF73D68-5574-47F5-BA48-D1804240B82B}" srcId="{35F81E49-7042-494D-9820-DDDFDF050362}" destId="{F9A981BB-E0FD-45C6-A9F5-63C815DF07D0}" srcOrd="5" destOrd="0" parTransId="{98AF3AE9-B4F8-4E9F-9AEA-84BAAD4977A6}" sibTransId="{A12FBB4C-A548-4F81-AFDF-DBECB7854E48}"/>
    <dgm:cxn modelId="{6154084D-1304-4BAE-8126-6AC025C81717}" srcId="{2662CFF1-4A9E-4FDB-B2C6-847D02C72969}" destId="{2EC473BC-7843-4406-914F-9D57FB734C1E}" srcOrd="0" destOrd="0" parTransId="{C22BD871-4731-42C7-9DC9-6C9441C62378}" sibTransId="{12F5B652-8B4B-4ABE-9CC1-25E39453A670}"/>
    <dgm:cxn modelId="{FD85624E-8C01-4909-AE55-D3E5C57512D1}" type="presOf" srcId="{A54B7A8F-247F-4239-B26A-DA17E2DA514C}" destId="{38E2B2DF-96E8-4EC8-B0DA-B66027EFCE94}" srcOrd="0" destOrd="0" presId="urn:microsoft.com/office/officeart/2005/8/layout/lProcess2"/>
    <dgm:cxn modelId="{F4FEEF4E-8886-43ED-B669-A3B29D2138B2}" type="presOf" srcId="{0936D811-0F44-4A71-AA8C-B625CF42A354}" destId="{F3537C62-0B31-4D55-8839-BAD66648B6E6}" srcOrd="0" destOrd="0" presId="urn:microsoft.com/office/officeart/2005/8/layout/lProcess2"/>
    <dgm:cxn modelId="{7D35A64F-B8A6-426C-91A4-F79130069021}" type="presOf" srcId="{B63256AD-C2C9-4E70-8FF0-8D280FEBA4E9}" destId="{1679513D-E18A-4DC3-9061-7E590A30FF93}" srcOrd="0" destOrd="0" presId="urn:microsoft.com/office/officeart/2005/8/layout/lProcess2"/>
    <dgm:cxn modelId="{1C388170-78A1-46E4-87C2-E373F9B26CBB}" srcId="{35F81E49-7042-494D-9820-DDDFDF050362}" destId="{A6708E3E-5FEA-4002-BB6C-522F397BD371}" srcOrd="8" destOrd="0" parTransId="{1CB24345-D7AA-458D-A828-63C43AD38775}" sibTransId="{5C2C6D80-D738-4830-852C-06348AD96363}"/>
    <dgm:cxn modelId="{47414B51-92C2-4B89-9D79-BBA3939DCEC3}" type="presOf" srcId="{43165D33-62BE-4EA7-BA49-125BFE5B5698}" destId="{B70E9ECE-23C6-4DDE-A8CC-71DE7D77CACD}" srcOrd="0" destOrd="0" presId="urn:microsoft.com/office/officeart/2005/8/layout/lProcess2"/>
    <dgm:cxn modelId="{10F61152-2518-4E40-83FF-31547C6AF395}" srcId="{FDBDA959-1223-4A43-8288-1964B920F73E}" destId="{31FEBD6D-0445-4BF0-B597-9B87207E9706}" srcOrd="6" destOrd="0" parTransId="{A1FB1506-F172-41B2-90B9-DC795B1353ED}" sibTransId="{5751C143-268F-42A7-A089-DD1CB9368923}"/>
    <dgm:cxn modelId="{6D9D1356-336C-414D-BCD8-B1AD7F3CACA8}" srcId="{E52021A9-831B-4AA7-9B62-F8B2405A5CBD}" destId="{B8620BC8-B7A9-4C04-B90F-6341B73D5A72}" srcOrd="0" destOrd="0" parTransId="{BF22174A-17FC-4B21-836F-36E240242326}" sibTransId="{576B7A4B-F7C2-4AEA-8121-7F2233A008B2}"/>
    <dgm:cxn modelId="{4296B156-8BF0-49B1-AE9F-95DE6A48582C}" type="presOf" srcId="{B45E325C-079A-4BB4-A96B-97FA86FCF506}" destId="{3C723231-DA9F-40D0-99D9-EBA504AF5228}" srcOrd="0" destOrd="0" presId="urn:microsoft.com/office/officeart/2005/8/layout/lProcess2"/>
    <dgm:cxn modelId="{47A12677-B3DB-40D1-A4B8-672FE3E0A182}" type="presOf" srcId="{7AC85419-76B6-41EB-8448-DB445524119C}" destId="{51E13278-0B3A-4AF8-A826-B9E4F6143D9A}" srcOrd="0" destOrd="0" presId="urn:microsoft.com/office/officeart/2005/8/layout/lProcess2"/>
    <dgm:cxn modelId="{B84E7859-4EED-4B3C-8A4C-742F177A39B3}" srcId="{E52021A9-831B-4AA7-9B62-F8B2405A5CBD}" destId="{129524CD-3A26-479D-81CB-6415D02CE096}" srcOrd="3" destOrd="0" parTransId="{EA2C626F-A39C-4955-9929-4349BA7AF625}" sibTransId="{03F891B6-B7E5-422D-8163-890775149A1E}"/>
    <dgm:cxn modelId="{68818B83-B52E-43BC-A93F-1275C347CFDA}" type="presOf" srcId="{0A98CE0F-9B40-4702-AD80-B3B17B9A12FC}" destId="{4E88F792-1548-4DFF-9986-79BD187D362F}" srcOrd="0" destOrd="0" presId="urn:microsoft.com/office/officeart/2005/8/layout/lProcess2"/>
    <dgm:cxn modelId="{0EF2FA89-F934-402E-9C27-79F064BFB974}" type="presOf" srcId="{AAF669A8-A33A-4C1D-8751-C8AD4E06E7B0}" destId="{BA9C35C3-3A99-49C0-87E5-3A03BA996D7C}" srcOrd="0" destOrd="0" presId="urn:microsoft.com/office/officeart/2005/8/layout/lProcess2"/>
    <dgm:cxn modelId="{7034CC8F-5D0A-4B64-9470-3B4B5B111E12}" type="presOf" srcId="{D0A323FC-E74F-4448-8EC7-B8B2C86DAA92}" destId="{9643A8A2-773F-45D4-A4C7-D122C87C8C7F}" srcOrd="0" destOrd="0" presId="urn:microsoft.com/office/officeart/2005/8/layout/lProcess2"/>
    <dgm:cxn modelId="{5D081890-D327-47B2-B8BA-EBC675BBCB5D}" type="presOf" srcId="{C2884313-AB62-4391-B8FD-F47CEF8CA51A}" destId="{F649D4E6-438A-49D3-AFAF-850E796C3F2C}" srcOrd="0" destOrd="0" presId="urn:microsoft.com/office/officeart/2005/8/layout/lProcess2"/>
    <dgm:cxn modelId="{ECEBF690-2A83-49A5-B221-DC3463B92DE7}" type="presOf" srcId="{545D8AFA-1D04-4FFD-965A-785BE0731EA2}" destId="{81508F13-EECA-465F-AB5B-081564EE1EA3}" srcOrd="0" destOrd="0" presId="urn:microsoft.com/office/officeart/2005/8/layout/lProcess2"/>
    <dgm:cxn modelId="{928AA093-497E-413C-81D8-1E0774120406}" type="presOf" srcId="{2C9C2321-59FD-4730-8B81-A4778A311228}" destId="{8AA9ECEA-7ADC-49FF-832C-8D543BC10937}" srcOrd="0" destOrd="0" presId="urn:microsoft.com/office/officeart/2005/8/layout/lProcess2"/>
    <dgm:cxn modelId="{46194594-52F7-4910-909D-EC32464F482B}" srcId="{35F81E49-7042-494D-9820-DDDFDF050362}" destId="{F97F4BFA-25AE-45DA-9471-E513B4626CEF}" srcOrd="7" destOrd="0" parTransId="{32C532CF-ECF5-4A71-8B6B-3F84876F6314}" sibTransId="{4DDBF6DB-1204-4295-8AE7-EA187851E94B}"/>
    <dgm:cxn modelId="{25DA1996-32ED-46D1-8B97-E158192ED03B}" type="presOf" srcId="{02D332AD-8973-4882-9680-80AC333A4ACA}" destId="{8B1DA1FB-293B-4AB6-9FD4-B23003723825}" srcOrd="0" destOrd="0" presId="urn:microsoft.com/office/officeart/2005/8/layout/lProcess2"/>
    <dgm:cxn modelId="{E36849A1-9019-4E6A-BFB5-F9B2C102D92D}" srcId="{E52021A9-831B-4AA7-9B62-F8B2405A5CBD}" destId="{D37A41FD-9F8B-4BD4-82DE-4739E611BD44}" srcOrd="1" destOrd="0" parTransId="{3F898775-C868-4429-A591-79B074269394}" sibTransId="{1228BC15-622A-4072-9DEB-ED7EA3BDEC06}"/>
    <dgm:cxn modelId="{4BA8B8A4-749C-4C4C-B077-CBC14F0568D9}" srcId="{FDBDA959-1223-4A43-8288-1964B920F73E}" destId="{3751F8BE-866C-43C0-8FE3-E4D8F8683BAE}" srcOrd="1" destOrd="0" parTransId="{95AF8D27-6A3B-4C5B-82BF-17772E88BDAA}" sibTransId="{86D38413-E1CB-47F6-94F1-ACDAEE7F21ED}"/>
    <dgm:cxn modelId="{F73092A5-AADF-4BC5-9362-9512D4771AB0}" type="presOf" srcId="{135F92B8-5118-40DE-9F30-96A1A13B6AEE}" destId="{A34B93A5-C50A-482D-BE12-88E020DE286B}" srcOrd="0" destOrd="0" presId="urn:microsoft.com/office/officeart/2005/8/layout/lProcess2"/>
    <dgm:cxn modelId="{D7C99EA5-5FF9-4AE2-BC9D-09F5B08BD328}" type="presOf" srcId="{54A1347F-1F0A-45C3-ACFA-B07D44162A6A}" destId="{7A16CFB8-CB17-48B2-B056-91CD446B7595}" srcOrd="0" destOrd="0" presId="urn:microsoft.com/office/officeart/2005/8/layout/lProcess2"/>
    <dgm:cxn modelId="{6330B8A5-AA44-4FC8-8E51-1C3D5D4C867D}" type="presOf" srcId="{13886DC8-F1B6-4A02-8F1F-BDA3EAF40708}" destId="{D9415ED9-FFAB-4B0D-A440-0431AA9E5220}" srcOrd="0" destOrd="0" presId="urn:microsoft.com/office/officeart/2005/8/layout/lProcess2"/>
    <dgm:cxn modelId="{649372A8-9735-49E6-8E57-88185C04E3E2}" type="presOf" srcId="{A2328EE3-0D0A-49B9-9FF8-8C0D93B16DD1}" destId="{8EECBC39-DECE-444A-A339-125B2479FA37}" srcOrd="0" destOrd="0" presId="urn:microsoft.com/office/officeart/2005/8/layout/lProcess2"/>
    <dgm:cxn modelId="{46D6EEA8-B57B-4131-9D30-69AF76C68B4B}" srcId="{35F81E49-7042-494D-9820-DDDFDF050362}" destId="{0936D811-0F44-4A71-AA8C-B625CF42A354}" srcOrd="6" destOrd="0" parTransId="{DF7BA538-D69E-451D-81D1-4EE9F2B1AC61}" sibTransId="{62C8DFC8-F5A3-4C77-8CC2-15E497E3E683}"/>
    <dgm:cxn modelId="{798F2DAB-EDB3-4182-AF4A-81A0E3173EB3}" srcId="{B45E325C-079A-4BB4-A96B-97FA86FCF506}" destId="{65A41953-6C29-4B31-9469-912A726A82CA}" srcOrd="0" destOrd="0" parTransId="{5AAE085B-8F64-47EC-A52A-A96EBC4D7ABD}" sibTransId="{6C4FD997-120F-4809-A39E-EAB35C724BC6}"/>
    <dgm:cxn modelId="{17B3D7AD-EF94-4C0E-B0FC-D89BB2D08404}" type="presOf" srcId="{D99A0428-D05A-4987-BBB3-B699ECD78047}" destId="{673163C0-FE2C-44BA-9ABC-CB748E1EE2AD}" srcOrd="0" destOrd="0" presId="urn:microsoft.com/office/officeart/2005/8/layout/lProcess2"/>
    <dgm:cxn modelId="{90AE28AE-5ED4-42FC-B2C5-E61E7A1E1661}" type="presOf" srcId="{1F3D5B4E-05D0-4B09-8072-46F09D9AFAEB}" destId="{DF6E116D-B4CD-447D-B12F-FCEDE2B4A00E}" srcOrd="0" destOrd="0" presId="urn:microsoft.com/office/officeart/2005/8/layout/lProcess2"/>
    <dgm:cxn modelId="{352DC1AF-A7D1-4227-97AC-F5F5D65FF8F4}" type="presOf" srcId="{7EE386C2-B794-4EF0-83E6-40CCE1AA56CC}" destId="{444799CA-9A9E-40D5-B10B-08D6EF3EE987}" srcOrd="0" destOrd="0" presId="urn:microsoft.com/office/officeart/2005/8/layout/lProcess2"/>
    <dgm:cxn modelId="{CDA162B0-7955-4891-9A7C-D64B9DA3DAF6}" type="presOf" srcId="{D4E65936-AA9B-43FE-92AB-948FF51AC24A}" destId="{AD31E54D-E71F-46C7-9B0C-A9EC557B22AB}" srcOrd="0" destOrd="0" presId="urn:microsoft.com/office/officeart/2005/8/layout/lProcess2"/>
    <dgm:cxn modelId="{AE526DB0-A20F-493C-B868-5DDC998B172A}" type="presOf" srcId="{F97F4BFA-25AE-45DA-9471-E513B4626CEF}" destId="{AD7C1D58-D14B-4E84-9CE5-C42081D9E9FC}" srcOrd="0" destOrd="0" presId="urn:microsoft.com/office/officeart/2005/8/layout/lProcess2"/>
    <dgm:cxn modelId="{07D3B5B2-0592-4782-9C4C-B06A287F5F58}" srcId="{FDBDA959-1223-4A43-8288-1964B920F73E}" destId="{545D8AFA-1D04-4FFD-965A-785BE0731EA2}" srcOrd="0" destOrd="0" parTransId="{CC6004AE-FF84-4AA8-8188-89D2CF3958BC}" sibTransId="{C5ECCCAF-6AA1-42F3-A411-E87A4B9B994F}"/>
    <dgm:cxn modelId="{71AB43B4-FC24-4A07-B1D2-4FB134CD9457}" type="presOf" srcId="{A6708E3E-5FEA-4002-BB6C-522F397BD371}" destId="{2D8ED8E8-4C5E-4DB1-8C52-6CF63C747897}" srcOrd="0" destOrd="0" presId="urn:microsoft.com/office/officeart/2005/8/layout/lProcess2"/>
    <dgm:cxn modelId="{12F9D6C0-879A-419D-8512-82330EEDD96B}" type="presOf" srcId="{6C169D68-7240-4DF8-8162-E568402B6FB3}" destId="{626386D9-A5E3-497D-8E5F-3E99885CFA45}" srcOrd="0" destOrd="0" presId="urn:microsoft.com/office/officeart/2005/8/layout/lProcess2"/>
    <dgm:cxn modelId="{26D8BBC2-BB83-4907-8F79-F4F351B89A40}" srcId="{35F81E49-7042-494D-9820-DDDFDF050362}" destId="{6C169D68-7240-4DF8-8162-E568402B6FB3}" srcOrd="0" destOrd="0" parTransId="{E6518790-0DD7-42C8-8F0D-2DE05D495BCC}" sibTransId="{EBAC67AA-FEC8-4151-A272-F706891BD70E}"/>
    <dgm:cxn modelId="{5412EEC3-C58A-44AD-9735-5DEEEF268E64}" srcId="{B45E325C-079A-4BB4-A96B-97FA86FCF506}" destId="{54A1347F-1F0A-45C3-ACFA-B07D44162A6A}" srcOrd="3" destOrd="0" parTransId="{1F141CAE-DCB7-4B02-9BCF-109AA274B241}" sibTransId="{1BA804D8-EDD8-4197-81C7-AC64DE08420D}"/>
    <dgm:cxn modelId="{26F44DC5-2355-413E-9697-C1B09A31D934}" srcId="{E52021A9-831B-4AA7-9B62-F8B2405A5CBD}" destId="{31C0D377-AE99-44F9-A309-5681F278513D}" srcOrd="5" destOrd="0" parTransId="{CA60D07B-812C-4638-A592-2BBA741F55A5}" sibTransId="{CE3050AF-DB53-426D-91DF-67D53973ABAD}"/>
    <dgm:cxn modelId="{6F2545CA-B428-48FC-846D-381D588736B6}" type="presOf" srcId="{31FEBD6D-0445-4BF0-B597-9B87207E9706}" destId="{73CD576F-BE48-4531-A37A-9C5601BB73BF}" srcOrd="0" destOrd="0" presId="urn:microsoft.com/office/officeart/2005/8/layout/lProcess2"/>
    <dgm:cxn modelId="{53236DCE-1E60-426D-983C-AA61D9191643}" srcId="{2662CFF1-4A9E-4FDB-B2C6-847D02C72969}" destId="{B45E325C-079A-4BB4-A96B-97FA86FCF506}" srcOrd="3" destOrd="0" parTransId="{006D0BA7-005D-4AFC-A0D8-2B1DC9AF4162}" sibTransId="{6BDCDC59-3511-494B-B892-4541D4654B60}"/>
    <dgm:cxn modelId="{24A548D7-5224-4BED-B401-55A32AD120DB}" type="presOf" srcId="{F48527D8-E339-4C86-ADA9-73BF2BECCAE6}" destId="{77654E9E-C40E-46C4-8DE3-F1882E5B7633}" srcOrd="0" destOrd="0" presId="urn:microsoft.com/office/officeart/2005/8/layout/lProcess2"/>
    <dgm:cxn modelId="{6EB9D2D9-7C67-4751-BADF-63A09ECAADAC}" srcId="{2EC473BC-7843-4406-914F-9D57FB734C1E}" destId="{B63256AD-C2C9-4E70-8FF0-8D280FEBA4E9}" srcOrd="13" destOrd="0" parTransId="{53450E0E-F1E7-4095-9B5A-A634637D6FDA}" sibTransId="{A89FB2B3-62B1-4E1C-BA27-37D0C8CB5C21}"/>
    <dgm:cxn modelId="{1CB224DE-E202-4E50-901A-684AC151717C}" type="presOf" srcId="{50FAEEEC-17F7-4AA9-B79E-6BDBE9AFF709}" destId="{78131A3F-CEA3-47A7-98DC-4667251DFBE0}" srcOrd="0" destOrd="0" presId="urn:microsoft.com/office/officeart/2005/8/layout/lProcess2"/>
    <dgm:cxn modelId="{F445D6E6-1487-4F11-9ACE-B94F8D0D2B1F}" srcId="{E52021A9-831B-4AA7-9B62-F8B2405A5CBD}" destId="{0441E9BD-0841-472F-9996-B1EDB17E116F}" srcOrd="2" destOrd="0" parTransId="{4F30EFFF-ADF9-4E4C-8088-627B2A97A9B9}" sibTransId="{C6C4BC00-4C5A-4996-980A-4FA5F6B572FD}"/>
    <dgm:cxn modelId="{73302AEA-01CF-4032-9F88-BF331CA384DC}" srcId="{B45E325C-079A-4BB4-A96B-97FA86FCF506}" destId="{7AC85419-76B6-41EB-8448-DB445524119C}" srcOrd="1" destOrd="0" parTransId="{73942A7C-BA70-4375-A8F2-C7A4BE40F564}" sibTransId="{25074066-21DB-4C13-8E0B-9B982728C2E5}"/>
    <dgm:cxn modelId="{F78EDBEB-BCF8-4B50-92B2-1B6DC17E32BD}" type="presOf" srcId="{523CDC17-1BC4-4F55-8EC2-0B14A212472B}" destId="{22E9320A-AAD5-4D1F-ACE8-BDAE1802C821}" srcOrd="0" destOrd="0" presId="urn:microsoft.com/office/officeart/2005/8/layout/lProcess2"/>
    <dgm:cxn modelId="{96D816EE-DD39-4A00-99E9-CF175255692B}" type="presOf" srcId="{A4BED822-9E51-4047-AF7C-D08426ED1280}" destId="{01289848-D3D3-418F-961D-85C3D13DB0BF}" srcOrd="0" destOrd="0" presId="urn:microsoft.com/office/officeart/2005/8/layout/lProcess2"/>
    <dgm:cxn modelId="{87B15FF1-B1A4-4213-ABD2-A92F34B630D1}" srcId="{2662CFF1-4A9E-4FDB-B2C6-847D02C72969}" destId="{E52021A9-831B-4AA7-9B62-F8B2405A5CBD}" srcOrd="2" destOrd="0" parTransId="{98086362-9552-4F4B-828D-E69EE7EA6BAF}" sibTransId="{4DE0DCE8-D142-408F-9545-5F9EC16895DC}"/>
    <dgm:cxn modelId="{EF5D93F1-18AA-47F2-9CCE-71D0F0808AFC}" type="presOf" srcId="{65A41953-6C29-4B31-9469-912A726A82CA}" destId="{2C8C1891-1044-40B2-9C9A-07DE13C2816A}" srcOrd="0" destOrd="0" presId="urn:microsoft.com/office/officeart/2005/8/layout/lProcess2"/>
    <dgm:cxn modelId="{9D03E9F1-9302-4C60-90BB-E8EE06F6C964}" type="presOf" srcId="{44F3AE8E-39E7-41AF-80B8-662A71E1D4C5}" destId="{DBFD74AA-A7A8-43A8-B95E-F9719F2DD230}" srcOrd="0" destOrd="0" presId="urn:microsoft.com/office/officeart/2005/8/layout/lProcess2"/>
    <dgm:cxn modelId="{855C57F3-163E-4B4A-ADA0-EE3B3D6DC082}" type="presOf" srcId="{F13508A6-50B9-41D6-8E17-8E00A6494F8D}" destId="{FA913481-16F1-4862-A5D4-EB3608B3543E}" srcOrd="0" destOrd="0" presId="urn:microsoft.com/office/officeart/2005/8/layout/lProcess2"/>
    <dgm:cxn modelId="{5C44F4F4-19C4-4D09-A907-61EC0CDB1F77}" srcId="{2EC473BC-7843-4406-914F-9D57FB734C1E}" destId="{F171A1FB-8C09-45F2-99A3-A5E0B79DF8F3}" srcOrd="7" destOrd="0" parTransId="{EC09E16E-BA8F-4286-8F07-AEBACB6F6473}" sibTransId="{C6FF89EB-6E44-45D5-9092-DCB70B94843A}"/>
    <dgm:cxn modelId="{2B4895F5-6C38-4656-A466-30415601C7EE}" srcId="{FDBDA959-1223-4A43-8288-1964B920F73E}" destId="{50FAEEEC-17F7-4AA9-B79E-6BDBE9AFF709}" srcOrd="4" destOrd="0" parTransId="{079B2ED3-9235-4405-8C21-90198008B742}" sibTransId="{94221AB5-A7C2-47B4-85E3-48C972A08E1E}"/>
    <dgm:cxn modelId="{5947F9F7-C509-4420-B761-F0882C189B5E}" type="presOf" srcId="{35F81E49-7042-494D-9820-DDDFDF050362}" destId="{352EC0A0-D2EC-4D33-8FD7-8856D6B50A38}" srcOrd="1" destOrd="0" presId="urn:microsoft.com/office/officeart/2005/8/layout/lProcess2"/>
    <dgm:cxn modelId="{8F9266F8-995C-4D4E-880D-00EDE1B53DF8}" type="presOf" srcId="{874AA72C-669A-4C97-A11A-AB17182ED5CF}" destId="{5FDBAEA1-896E-4C2B-A6AE-1C79D6A40975}" srcOrd="0" destOrd="0" presId="urn:microsoft.com/office/officeart/2005/8/layout/lProcess2"/>
    <dgm:cxn modelId="{E06075FD-2D77-4E9E-8E84-B35DA3AA4F10}" srcId="{2EC473BC-7843-4406-914F-9D57FB734C1E}" destId="{18754B57-EF46-4523-82A1-83D4D28282A8}" srcOrd="12" destOrd="0" parTransId="{21FACB62-46E3-4514-846D-1A7F76A3C84A}" sibTransId="{5792DFE6-B2CD-485A-A4C2-5CFF75B5C922}"/>
    <dgm:cxn modelId="{6070BF94-9A69-48C4-A9D1-B1415D8D8473}" type="presParOf" srcId="{717CBBD9-CA78-440B-A09D-56F036787C9D}" destId="{31403156-8678-448E-BB11-E997954D6C6D}" srcOrd="0" destOrd="0" presId="urn:microsoft.com/office/officeart/2005/8/layout/lProcess2"/>
    <dgm:cxn modelId="{4EBD680E-DF00-4A5F-BCC4-090DB4B3017D}" type="presParOf" srcId="{31403156-8678-448E-BB11-E997954D6C6D}" destId="{1CA92843-7989-4E1E-926E-2AEC6E29A0E7}" srcOrd="0" destOrd="0" presId="urn:microsoft.com/office/officeart/2005/8/layout/lProcess2"/>
    <dgm:cxn modelId="{4577719A-0C12-451F-A15D-8D4BCBA930D2}" type="presParOf" srcId="{31403156-8678-448E-BB11-E997954D6C6D}" destId="{6B48B7A6-C23C-4035-9347-70A9238F2805}" srcOrd="1" destOrd="0" presId="urn:microsoft.com/office/officeart/2005/8/layout/lProcess2"/>
    <dgm:cxn modelId="{C90DA838-A29D-4045-A8CD-BC11E3376621}" type="presParOf" srcId="{31403156-8678-448E-BB11-E997954D6C6D}" destId="{5EC28BE8-3FA8-4B3D-A314-F12387888D16}" srcOrd="2" destOrd="0" presId="urn:microsoft.com/office/officeart/2005/8/layout/lProcess2"/>
    <dgm:cxn modelId="{E24B3A6F-1824-4E9C-903A-9FAD7A4EE98C}" type="presParOf" srcId="{5EC28BE8-3FA8-4B3D-A314-F12387888D16}" destId="{58779E54-393E-42C6-8943-6EAD7B3EB2D2}" srcOrd="0" destOrd="0" presId="urn:microsoft.com/office/officeart/2005/8/layout/lProcess2"/>
    <dgm:cxn modelId="{8B79DA30-E0E5-4AEE-9129-AFE9426D7E5E}" type="presParOf" srcId="{58779E54-393E-42C6-8943-6EAD7B3EB2D2}" destId="{AD31E54D-E71F-46C7-9B0C-A9EC557B22AB}" srcOrd="0" destOrd="0" presId="urn:microsoft.com/office/officeart/2005/8/layout/lProcess2"/>
    <dgm:cxn modelId="{CA96663E-4FFC-465B-9D2E-787F4986F963}" type="presParOf" srcId="{58779E54-393E-42C6-8943-6EAD7B3EB2D2}" destId="{CD2C9612-1B3D-4C1D-ADFD-23B25C01A0DF}" srcOrd="1" destOrd="0" presId="urn:microsoft.com/office/officeart/2005/8/layout/lProcess2"/>
    <dgm:cxn modelId="{71FC000B-A57B-4D8C-861E-36EB7E9DAA10}" type="presParOf" srcId="{58779E54-393E-42C6-8943-6EAD7B3EB2D2}" destId="{444799CA-9A9E-40D5-B10B-08D6EF3EE987}" srcOrd="2" destOrd="0" presId="urn:microsoft.com/office/officeart/2005/8/layout/lProcess2"/>
    <dgm:cxn modelId="{09FFA8B0-AFAF-482F-99A5-6117E214DD5F}" type="presParOf" srcId="{58779E54-393E-42C6-8943-6EAD7B3EB2D2}" destId="{F8B5DA76-FEC0-46FA-AEF4-2E5E6D2209C8}" srcOrd="3" destOrd="0" presId="urn:microsoft.com/office/officeart/2005/8/layout/lProcess2"/>
    <dgm:cxn modelId="{47FC1596-2AC6-4889-87C0-9107DC46511A}" type="presParOf" srcId="{58779E54-393E-42C6-8943-6EAD7B3EB2D2}" destId="{9643A8A2-773F-45D4-A4C7-D122C87C8C7F}" srcOrd="4" destOrd="0" presId="urn:microsoft.com/office/officeart/2005/8/layout/lProcess2"/>
    <dgm:cxn modelId="{8CA5AC8F-9326-4BDC-A101-D9713A6DBB1A}" type="presParOf" srcId="{58779E54-393E-42C6-8943-6EAD7B3EB2D2}" destId="{77AFEC37-05A5-47BE-A333-32AF9C9679BB}" srcOrd="5" destOrd="0" presId="urn:microsoft.com/office/officeart/2005/8/layout/lProcess2"/>
    <dgm:cxn modelId="{632D7BB5-2025-4A1E-B9E8-E197A0CC6952}" type="presParOf" srcId="{58779E54-393E-42C6-8943-6EAD7B3EB2D2}" destId="{22E9320A-AAD5-4D1F-ACE8-BDAE1802C821}" srcOrd="6" destOrd="0" presId="urn:microsoft.com/office/officeart/2005/8/layout/lProcess2"/>
    <dgm:cxn modelId="{878B9D0A-4E78-4B64-825B-451A85920BCD}" type="presParOf" srcId="{58779E54-393E-42C6-8943-6EAD7B3EB2D2}" destId="{A7E41643-85A6-4D68-A54B-CE635FBCF89F}" srcOrd="7" destOrd="0" presId="urn:microsoft.com/office/officeart/2005/8/layout/lProcess2"/>
    <dgm:cxn modelId="{29EE9051-5284-496C-B693-7DB24944569C}" type="presParOf" srcId="{58779E54-393E-42C6-8943-6EAD7B3EB2D2}" destId="{42ACB167-9C9D-459B-84BC-E9BA446FAB18}" srcOrd="8" destOrd="0" presId="urn:microsoft.com/office/officeart/2005/8/layout/lProcess2"/>
    <dgm:cxn modelId="{E7BD3476-D9FE-478D-8A45-829E875445FF}" type="presParOf" srcId="{58779E54-393E-42C6-8943-6EAD7B3EB2D2}" destId="{B126A591-D59F-4CF7-951C-7D740FE9587E}" srcOrd="9" destOrd="0" presId="urn:microsoft.com/office/officeart/2005/8/layout/lProcess2"/>
    <dgm:cxn modelId="{0A1F6A86-712C-4726-ABA4-5EA1F5EFE633}" type="presParOf" srcId="{58779E54-393E-42C6-8943-6EAD7B3EB2D2}" destId="{4E88F792-1548-4DFF-9986-79BD187D362F}" srcOrd="10" destOrd="0" presId="urn:microsoft.com/office/officeart/2005/8/layout/lProcess2"/>
    <dgm:cxn modelId="{C5EE8EB6-3504-4CCF-9050-FB998A9CBBA8}" type="presParOf" srcId="{58779E54-393E-42C6-8943-6EAD7B3EB2D2}" destId="{E2A2574C-12AB-4ECD-AAFD-CC5F78C169C5}" srcOrd="11" destOrd="0" presId="urn:microsoft.com/office/officeart/2005/8/layout/lProcess2"/>
    <dgm:cxn modelId="{BE0F8DDD-5532-47B2-A54B-244455B4898C}" type="presParOf" srcId="{58779E54-393E-42C6-8943-6EAD7B3EB2D2}" destId="{8EECBC39-DECE-444A-A339-125B2479FA37}" srcOrd="12" destOrd="0" presId="urn:microsoft.com/office/officeart/2005/8/layout/lProcess2"/>
    <dgm:cxn modelId="{056D72F9-2C2D-4C88-A980-BAB7D67D697F}" type="presParOf" srcId="{58779E54-393E-42C6-8943-6EAD7B3EB2D2}" destId="{F45F7908-12D9-4417-9290-7D1E93400C25}" srcOrd="13" destOrd="0" presId="urn:microsoft.com/office/officeart/2005/8/layout/lProcess2"/>
    <dgm:cxn modelId="{198F6FF4-DF8F-41F9-BEDF-06C9A6BA980F}" type="presParOf" srcId="{58779E54-393E-42C6-8943-6EAD7B3EB2D2}" destId="{9DB690CC-E75C-48ED-BE90-25E7BA929926}" srcOrd="14" destOrd="0" presId="urn:microsoft.com/office/officeart/2005/8/layout/lProcess2"/>
    <dgm:cxn modelId="{2CE2355B-F54F-4216-8F68-F1E6E527827A}" type="presParOf" srcId="{58779E54-393E-42C6-8943-6EAD7B3EB2D2}" destId="{CC47BA31-1917-43BF-8626-561CCF97BEFE}" srcOrd="15" destOrd="0" presId="urn:microsoft.com/office/officeart/2005/8/layout/lProcess2"/>
    <dgm:cxn modelId="{71047F22-9DD7-418B-9FEE-EA8F460ECEC0}" type="presParOf" srcId="{58779E54-393E-42C6-8943-6EAD7B3EB2D2}" destId="{D9415ED9-FFAB-4B0D-A440-0431AA9E5220}" srcOrd="16" destOrd="0" presId="urn:microsoft.com/office/officeart/2005/8/layout/lProcess2"/>
    <dgm:cxn modelId="{40A3321B-CB41-409B-A1F3-BEE752F4B38B}" type="presParOf" srcId="{58779E54-393E-42C6-8943-6EAD7B3EB2D2}" destId="{52DBDC90-48C5-475B-8AEC-D51F2A2945E6}" srcOrd="17" destOrd="0" presId="urn:microsoft.com/office/officeart/2005/8/layout/lProcess2"/>
    <dgm:cxn modelId="{6CE33580-C4F7-489F-BBB4-B61F64582A2D}" type="presParOf" srcId="{58779E54-393E-42C6-8943-6EAD7B3EB2D2}" destId="{C483571F-55E0-47F8-879A-2DF6B0403A68}" srcOrd="18" destOrd="0" presId="urn:microsoft.com/office/officeart/2005/8/layout/lProcess2"/>
    <dgm:cxn modelId="{E710BAD6-9976-4099-9152-086A2BC34E5C}" type="presParOf" srcId="{58779E54-393E-42C6-8943-6EAD7B3EB2D2}" destId="{F6FC022E-E6F8-4DEC-830C-2B42B79BEC37}" srcOrd="19" destOrd="0" presId="urn:microsoft.com/office/officeart/2005/8/layout/lProcess2"/>
    <dgm:cxn modelId="{82DE6780-B4B7-4319-9A5C-F8D29AC4B0A4}" type="presParOf" srcId="{58779E54-393E-42C6-8943-6EAD7B3EB2D2}" destId="{6E2E375D-9E29-43EE-B54B-C50FD546C5EF}" srcOrd="20" destOrd="0" presId="urn:microsoft.com/office/officeart/2005/8/layout/lProcess2"/>
    <dgm:cxn modelId="{A7FE1963-F7F8-4C61-BAAC-4F6B4C3CD8E5}" type="presParOf" srcId="{58779E54-393E-42C6-8943-6EAD7B3EB2D2}" destId="{64373DCE-D975-4AC6-84D7-569AFF2189B4}" srcOrd="21" destOrd="0" presId="urn:microsoft.com/office/officeart/2005/8/layout/lProcess2"/>
    <dgm:cxn modelId="{6DF46AD5-49BE-474B-A34C-0A3BD5B44FDA}" type="presParOf" srcId="{58779E54-393E-42C6-8943-6EAD7B3EB2D2}" destId="{80A50F59-22D3-4EF5-AD60-BEA1FE6A7092}" srcOrd="22" destOrd="0" presId="urn:microsoft.com/office/officeart/2005/8/layout/lProcess2"/>
    <dgm:cxn modelId="{2FB30B82-30F2-45BB-B82F-7C3FDCD49144}" type="presParOf" srcId="{58779E54-393E-42C6-8943-6EAD7B3EB2D2}" destId="{9E76AE70-28FE-4D50-9923-5FFD7D4846DC}" srcOrd="23" destOrd="0" presId="urn:microsoft.com/office/officeart/2005/8/layout/lProcess2"/>
    <dgm:cxn modelId="{15C0EE0A-042E-4097-8CBD-8A1683043963}" type="presParOf" srcId="{58779E54-393E-42C6-8943-6EAD7B3EB2D2}" destId="{03BEDDEC-5F0E-4ACD-BC17-8F9860A68469}" srcOrd="24" destOrd="0" presId="urn:microsoft.com/office/officeart/2005/8/layout/lProcess2"/>
    <dgm:cxn modelId="{C5BEDAF8-FBCD-4339-8B26-D46FA92D638B}" type="presParOf" srcId="{58779E54-393E-42C6-8943-6EAD7B3EB2D2}" destId="{EB22FC70-826E-4A1D-A4CE-BFB11884B578}" srcOrd="25" destOrd="0" presId="urn:microsoft.com/office/officeart/2005/8/layout/lProcess2"/>
    <dgm:cxn modelId="{D16525EB-4655-4777-9D3D-B938CE871268}" type="presParOf" srcId="{58779E54-393E-42C6-8943-6EAD7B3EB2D2}" destId="{1679513D-E18A-4DC3-9061-7E590A30FF93}" srcOrd="26" destOrd="0" presId="urn:microsoft.com/office/officeart/2005/8/layout/lProcess2"/>
    <dgm:cxn modelId="{9F90147F-B319-4F7B-8C24-DCE4B966CF70}" type="presParOf" srcId="{58779E54-393E-42C6-8943-6EAD7B3EB2D2}" destId="{AF918828-C778-42B9-BD03-DC2FE18BBF06}" srcOrd="27" destOrd="0" presId="urn:microsoft.com/office/officeart/2005/8/layout/lProcess2"/>
    <dgm:cxn modelId="{8347FD43-B0FD-4636-9F06-042C6C069299}" type="presParOf" srcId="{58779E54-393E-42C6-8943-6EAD7B3EB2D2}" destId="{08ABBDE4-DE58-4327-8C22-0223DA6E4995}" srcOrd="28" destOrd="0" presId="urn:microsoft.com/office/officeart/2005/8/layout/lProcess2"/>
    <dgm:cxn modelId="{68A259CC-850F-465F-81A2-481339D3A51C}" type="presParOf" srcId="{717CBBD9-CA78-440B-A09D-56F036787C9D}" destId="{926B41E4-0115-4E30-9233-8C3EE6C2DD5A}" srcOrd="1" destOrd="0" presId="urn:microsoft.com/office/officeart/2005/8/layout/lProcess2"/>
    <dgm:cxn modelId="{30CC31EA-22AE-4D2F-AA1B-45D10626A958}" type="presParOf" srcId="{717CBBD9-CA78-440B-A09D-56F036787C9D}" destId="{33D88524-FB5D-4D74-9F1B-8131E5E67F03}" srcOrd="2" destOrd="0" presId="urn:microsoft.com/office/officeart/2005/8/layout/lProcess2"/>
    <dgm:cxn modelId="{6423625B-BD90-4D95-AD59-843A1AF90BA3}" type="presParOf" srcId="{33D88524-FB5D-4D74-9F1B-8131E5E67F03}" destId="{673163C0-FE2C-44BA-9ABC-CB748E1EE2AD}" srcOrd="0" destOrd="0" presId="urn:microsoft.com/office/officeart/2005/8/layout/lProcess2"/>
    <dgm:cxn modelId="{142BA962-5FDF-4E55-8D81-2369A11065C1}" type="presParOf" srcId="{33D88524-FB5D-4D74-9F1B-8131E5E67F03}" destId="{60F63045-3397-473F-A738-3CE563838CD4}" srcOrd="1" destOrd="0" presId="urn:microsoft.com/office/officeart/2005/8/layout/lProcess2"/>
    <dgm:cxn modelId="{A62BDD60-8BDC-42DF-BFD1-FE695BE04800}" type="presParOf" srcId="{33D88524-FB5D-4D74-9F1B-8131E5E67F03}" destId="{D286A3EE-78BB-4476-A225-D91F53D45226}" srcOrd="2" destOrd="0" presId="urn:microsoft.com/office/officeart/2005/8/layout/lProcess2"/>
    <dgm:cxn modelId="{60FF7690-BF9C-483E-B536-51544C961780}" type="presParOf" srcId="{D286A3EE-78BB-4476-A225-D91F53D45226}" destId="{34C4098C-EEA4-4C5B-A4A1-457527174B75}" srcOrd="0" destOrd="0" presId="urn:microsoft.com/office/officeart/2005/8/layout/lProcess2"/>
    <dgm:cxn modelId="{B2D996D3-74AC-4ED4-8F87-77B12A0DC16B}" type="presParOf" srcId="{34C4098C-EEA4-4C5B-A4A1-457527174B75}" destId="{DBFD74AA-A7A8-43A8-B95E-F9719F2DD230}" srcOrd="0" destOrd="0" presId="urn:microsoft.com/office/officeart/2005/8/layout/lProcess2"/>
    <dgm:cxn modelId="{889D4062-CCE9-44A4-9263-0A3B7A1F5965}" type="presParOf" srcId="{34C4098C-EEA4-4C5B-A4A1-457527174B75}" destId="{0A78A3A2-10B4-484F-B026-2D9F5F1B0B55}" srcOrd="1" destOrd="0" presId="urn:microsoft.com/office/officeart/2005/8/layout/lProcess2"/>
    <dgm:cxn modelId="{8EAA55E0-94D4-473C-A660-AED98F2248A5}" type="presParOf" srcId="{34C4098C-EEA4-4C5B-A4A1-457527174B75}" destId="{01289848-D3D3-418F-961D-85C3D13DB0BF}" srcOrd="2" destOrd="0" presId="urn:microsoft.com/office/officeart/2005/8/layout/lProcess2"/>
    <dgm:cxn modelId="{FC8D9C3F-55CF-4D03-92FA-AFB442F23469}" type="presParOf" srcId="{34C4098C-EEA4-4C5B-A4A1-457527174B75}" destId="{6C979C7C-1797-48F8-AE79-D0414DBBA1EB}" srcOrd="3" destOrd="0" presId="urn:microsoft.com/office/officeart/2005/8/layout/lProcess2"/>
    <dgm:cxn modelId="{D241301C-EC41-42D0-9E16-B7493D18511C}" type="presParOf" srcId="{34C4098C-EEA4-4C5B-A4A1-457527174B75}" destId="{A34B93A5-C50A-482D-BE12-88E020DE286B}" srcOrd="4" destOrd="0" presId="urn:microsoft.com/office/officeart/2005/8/layout/lProcess2"/>
    <dgm:cxn modelId="{6CFB8172-7CEA-4008-904F-204647ACA55D}" type="presParOf" srcId="{34C4098C-EEA4-4C5B-A4A1-457527174B75}" destId="{C77930B1-B9E9-4418-88CC-23876523CE4B}" srcOrd="5" destOrd="0" presId="urn:microsoft.com/office/officeart/2005/8/layout/lProcess2"/>
    <dgm:cxn modelId="{355D0CCB-9AF4-4A04-B9EA-FB475C2E4E03}" type="presParOf" srcId="{34C4098C-EEA4-4C5B-A4A1-457527174B75}" destId="{38E2B2DF-96E8-4EC8-B0DA-B66027EFCE94}" srcOrd="6" destOrd="0" presId="urn:microsoft.com/office/officeart/2005/8/layout/lProcess2"/>
    <dgm:cxn modelId="{CED709D1-A450-45EC-87A7-0FB51A247621}" type="presParOf" srcId="{34C4098C-EEA4-4C5B-A4A1-457527174B75}" destId="{05A3ACAD-1A02-40B3-ACC5-82FB48E905B5}" srcOrd="7" destOrd="0" presId="urn:microsoft.com/office/officeart/2005/8/layout/lProcess2"/>
    <dgm:cxn modelId="{08D04EB7-400A-40D8-937B-38F8F12F6884}" type="presParOf" srcId="{34C4098C-EEA4-4C5B-A4A1-457527174B75}" destId="{8AA9ECEA-7ADC-49FF-832C-8D543BC10937}" srcOrd="8" destOrd="0" presId="urn:microsoft.com/office/officeart/2005/8/layout/lProcess2"/>
    <dgm:cxn modelId="{2E6BA12C-C1B9-4C98-B6BB-E893B21FDD4D}" type="presParOf" srcId="{717CBBD9-CA78-440B-A09D-56F036787C9D}" destId="{B12DED95-AEAD-4C98-9467-479EDE8B4017}" srcOrd="3" destOrd="0" presId="urn:microsoft.com/office/officeart/2005/8/layout/lProcess2"/>
    <dgm:cxn modelId="{61A913C2-C6C1-4CDB-B1A7-248B001D27C9}" type="presParOf" srcId="{717CBBD9-CA78-440B-A09D-56F036787C9D}" destId="{88ADE3FB-FE2D-447F-A1C7-A9F661BCAC81}" srcOrd="4" destOrd="0" presId="urn:microsoft.com/office/officeart/2005/8/layout/lProcess2"/>
    <dgm:cxn modelId="{D7494FAE-92BD-4B53-B135-61C6692EB4C6}" type="presParOf" srcId="{88ADE3FB-FE2D-447F-A1C7-A9F661BCAC81}" destId="{D3CECDE2-EC5F-4C62-A1A1-E6C8278D251A}" srcOrd="0" destOrd="0" presId="urn:microsoft.com/office/officeart/2005/8/layout/lProcess2"/>
    <dgm:cxn modelId="{93864DA2-532B-4256-BADB-8798A3EE41ED}" type="presParOf" srcId="{88ADE3FB-FE2D-447F-A1C7-A9F661BCAC81}" destId="{90791165-40C1-49F9-9DA1-995902A208AF}" srcOrd="1" destOrd="0" presId="urn:microsoft.com/office/officeart/2005/8/layout/lProcess2"/>
    <dgm:cxn modelId="{DEF66FD1-8FA2-4F49-9B8F-352D0F7A32F4}" type="presParOf" srcId="{88ADE3FB-FE2D-447F-A1C7-A9F661BCAC81}" destId="{51E39E3E-7C87-4E31-9D75-C5D910963D09}" srcOrd="2" destOrd="0" presId="urn:microsoft.com/office/officeart/2005/8/layout/lProcess2"/>
    <dgm:cxn modelId="{0C6F55D8-9554-44CE-9E1E-31FE1764A539}" type="presParOf" srcId="{51E39E3E-7C87-4E31-9D75-C5D910963D09}" destId="{75155466-F6CA-413E-9DFB-7A42B78381C0}" srcOrd="0" destOrd="0" presId="urn:microsoft.com/office/officeart/2005/8/layout/lProcess2"/>
    <dgm:cxn modelId="{D44B5D90-1088-4E67-933F-658775F1AAE8}" type="presParOf" srcId="{75155466-F6CA-413E-9DFB-7A42B78381C0}" destId="{96640FA5-FEA4-4D9B-BA20-F7E8B3137E72}" srcOrd="0" destOrd="0" presId="urn:microsoft.com/office/officeart/2005/8/layout/lProcess2"/>
    <dgm:cxn modelId="{509F2B1A-1D88-4103-9493-441701CF29AF}" type="presParOf" srcId="{75155466-F6CA-413E-9DFB-7A42B78381C0}" destId="{6322277F-BD16-4B5E-99DB-F6812DF1AD48}" srcOrd="1" destOrd="0" presId="urn:microsoft.com/office/officeart/2005/8/layout/lProcess2"/>
    <dgm:cxn modelId="{FBF8A656-DC6F-41C8-B4A8-FECC1BEC14BB}" type="presParOf" srcId="{75155466-F6CA-413E-9DFB-7A42B78381C0}" destId="{7D3BBD32-A8A0-43B2-8AE0-272A8FA3F12D}" srcOrd="2" destOrd="0" presId="urn:microsoft.com/office/officeart/2005/8/layout/lProcess2"/>
    <dgm:cxn modelId="{EB7CC7C0-3864-44CE-84EB-BFDE62877015}" type="presParOf" srcId="{75155466-F6CA-413E-9DFB-7A42B78381C0}" destId="{48489837-FCCF-42EF-AC96-A44BE50917D0}" srcOrd="3" destOrd="0" presId="urn:microsoft.com/office/officeart/2005/8/layout/lProcess2"/>
    <dgm:cxn modelId="{A8D53CFE-B6B1-45FE-AC8C-CF7F3AC02EC1}" type="presParOf" srcId="{75155466-F6CA-413E-9DFB-7A42B78381C0}" destId="{8CABE32E-D42B-42A9-A092-E1D079027304}" srcOrd="4" destOrd="0" presId="urn:microsoft.com/office/officeart/2005/8/layout/lProcess2"/>
    <dgm:cxn modelId="{A14194DA-F567-434D-B92F-21D41A0812A6}" type="presParOf" srcId="{75155466-F6CA-413E-9DFB-7A42B78381C0}" destId="{D09F853F-559C-43AA-A684-6335A78CAD88}" srcOrd="5" destOrd="0" presId="urn:microsoft.com/office/officeart/2005/8/layout/lProcess2"/>
    <dgm:cxn modelId="{AA8B6C38-6C61-45A5-ACE1-F6C8FDEFD2A9}" type="presParOf" srcId="{75155466-F6CA-413E-9DFB-7A42B78381C0}" destId="{C24BB5A6-5DA9-4DCB-9124-E9348E12C7A2}" srcOrd="6" destOrd="0" presId="urn:microsoft.com/office/officeart/2005/8/layout/lProcess2"/>
    <dgm:cxn modelId="{BCAD332F-7FB6-4EF2-9357-329819E27C6B}" type="presParOf" srcId="{75155466-F6CA-413E-9DFB-7A42B78381C0}" destId="{1568608F-70B5-4032-A4CD-2F5EDAB56864}" srcOrd="7" destOrd="0" presId="urn:microsoft.com/office/officeart/2005/8/layout/lProcess2"/>
    <dgm:cxn modelId="{68FEB6E2-10AB-4860-B537-28B27B78255A}" type="presParOf" srcId="{75155466-F6CA-413E-9DFB-7A42B78381C0}" destId="{BA9C35C3-3A99-49C0-87E5-3A03BA996D7C}" srcOrd="8" destOrd="0" presId="urn:microsoft.com/office/officeart/2005/8/layout/lProcess2"/>
    <dgm:cxn modelId="{0CBFB12B-7FF5-4B04-B190-DFE8A5C1F9E7}" type="presParOf" srcId="{75155466-F6CA-413E-9DFB-7A42B78381C0}" destId="{E99A548F-F0DD-4812-88A0-35F700E9ABAD}" srcOrd="9" destOrd="0" presId="urn:microsoft.com/office/officeart/2005/8/layout/lProcess2"/>
    <dgm:cxn modelId="{A597C75E-BDCA-4010-9DB8-17FDB8E70DF1}" type="presParOf" srcId="{75155466-F6CA-413E-9DFB-7A42B78381C0}" destId="{BA566792-6347-4617-92DE-DC36A4893362}" srcOrd="10" destOrd="0" presId="urn:microsoft.com/office/officeart/2005/8/layout/lProcess2"/>
    <dgm:cxn modelId="{AAF07243-1B18-4276-B11E-9DA695A91648}" type="presParOf" srcId="{717CBBD9-CA78-440B-A09D-56F036787C9D}" destId="{536D00F0-6C0F-485D-93A5-DBBBE8851324}" srcOrd="5" destOrd="0" presId="urn:microsoft.com/office/officeart/2005/8/layout/lProcess2"/>
    <dgm:cxn modelId="{04B6A919-D8EC-40F5-AC5C-650DCBC93BA8}" type="presParOf" srcId="{717CBBD9-CA78-440B-A09D-56F036787C9D}" destId="{F62E85E4-4A18-4DB7-9A13-40F4D20A326C}" srcOrd="6" destOrd="0" presId="urn:microsoft.com/office/officeart/2005/8/layout/lProcess2"/>
    <dgm:cxn modelId="{703AF578-0FD3-4CB1-BEB5-71F4DC7BC32F}" type="presParOf" srcId="{F62E85E4-4A18-4DB7-9A13-40F4D20A326C}" destId="{3C723231-DA9F-40D0-99D9-EBA504AF5228}" srcOrd="0" destOrd="0" presId="urn:microsoft.com/office/officeart/2005/8/layout/lProcess2"/>
    <dgm:cxn modelId="{5CB5B5C1-DF3D-401C-9FDA-D44208702F15}" type="presParOf" srcId="{F62E85E4-4A18-4DB7-9A13-40F4D20A326C}" destId="{256DB9CD-E810-4871-BA65-4423041943BD}" srcOrd="1" destOrd="0" presId="urn:microsoft.com/office/officeart/2005/8/layout/lProcess2"/>
    <dgm:cxn modelId="{415C090C-F0AA-4563-AA70-BF92CB34CA46}" type="presParOf" srcId="{F62E85E4-4A18-4DB7-9A13-40F4D20A326C}" destId="{435B8D9D-6224-4190-AA21-BDD93E39F3A0}" srcOrd="2" destOrd="0" presId="urn:microsoft.com/office/officeart/2005/8/layout/lProcess2"/>
    <dgm:cxn modelId="{2853888A-FFDD-4F2B-9C34-8CAAFCC84717}" type="presParOf" srcId="{435B8D9D-6224-4190-AA21-BDD93E39F3A0}" destId="{97DD1D56-DAA8-4802-89C9-86CEECDFADB2}" srcOrd="0" destOrd="0" presId="urn:microsoft.com/office/officeart/2005/8/layout/lProcess2"/>
    <dgm:cxn modelId="{345E51E3-81A8-432E-98CB-6B30190B2EBF}" type="presParOf" srcId="{97DD1D56-DAA8-4802-89C9-86CEECDFADB2}" destId="{2C8C1891-1044-40B2-9C9A-07DE13C2816A}" srcOrd="0" destOrd="0" presId="urn:microsoft.com/office/officeart/2005/8/layout/lProcess2"/>
    <dgm:cxn modelId="{A36202CD-6457-4C10-9085-B26378B0ACA4}" type="presParOf" srcId="{97DD1D56-DAA8-4802-89C9-86CEECDFADB2}" destId="{5B12BDD5-7AAF-4FAA-A596-28D877217E13}" srcOrd="1" destOrd="0" presId="urn:microsoft.com/office/officeart/2005/8/layout/lProcess2"/>
    <dgm:cxn modelId="{363992EC-4EB6-4A8B-A63B-DB5B91621338}" type="presParOf" srcId="{97DD1D56-DAA8-4802-89C9-86CEECDFADB2}" destId="{51E13278-0B3A-4AF8-A826-B9E4F6143D9A}" srcOrd="2" destOrd="0" presId="urn:microsoft.com/office/officeart/2005/8/layout/lProcess2"/>
    <dgm:cxn modelId="{324EEFB3-955C-4486-B9EB-0F582066FE32}" type="presParOf" srcId="{97DD1D56-DAA8-4802-89C9-86CEECDFADB2}" destId="{1721B92E-794F-4543-9426-62BBB0D34C81}" srcOrd="3" destOrd="0" presId="urn:microsoft.com/office/officeart/2005/8/layout/lProcess2"/>
    <dgm:cxn modelId="{5578BC87-3D71-4A51-9974-F9425E01DA40}" type="presParOf" srcId="{97DD1D56-DAA8-4802-89C9-86CEECDFADB2}" destId="{F649D4E6-438A-49D3-AFAF-850E796C3F2C}" srcOrd="4" destOrd="0" presId="urn:microsoft.com/office/officeart/2005/8/layout/lProcess2"/>
    <dgm:cxn modelId="{CD4ECDEC-E65B-4B68-8785-81CEBB62A521}" type="presParOf" srcId="{97DD1D56-DAA8-4802-89C9-86CEECDFADB2}" destId="{6451CE7F-B0F3-464A-8725-31CFA1B53E50}" srcOrd="5" destOrd="0" presId="urn:microsoft.com/office/officeart/2005/8/layout/lProcess2"/>
    <dgm:cxn modelId="{2B4773FC-D38B-4E43-8471-6FDD417BCAB0}" type="presParOf" srcId="{97DD1D56-DAA8-4802-89C9-86CEECDFADB2}" destId="{7A16CFB8-CB17-48B2-B056-91CD446B7595}" srcOrd="6" destOrd="0" presId="urn:microsoft.com/office/officeart/2005/8/layout/lProcess2"/>
    <dgm:cxn modelId="{93805B53-280A-4278-8CAB-5CC0B2F8CE80}" type="presParOf" srcId="{717CBBD9-CA78-440B-A09D-56F036787C9D}" destId="{05BB6AF8-6E14-4B2A-828A-86D1A11D9C50}" srcOrd="7" destOrd="0" presId="urn:microsoft.com/office/officeart/2005/8/layout/lProcess2"/>
    <dgm:cxn modelId="{97DA51C6-1570-46AE-8E3E-2ABB1497C252}" type="presParOf" srcId="{717CBBD9-CA78-440B-A09D-56F036787C9D}" destId="{1ACD01CC-7B6D-4B56-8CBC-14BD6224F999}" srcOrd="8" destOrd="0" presId="urn:microsoft.com/office/officeart/2005/8/layout/lProcess2"/>
    <dgm:cxn modelId="{855CBC32-782A-43C0-B216-FD519956AD17}" type="presParOf" srcId="{1ACD01CC-7B6D-4B56-8CBC-14BD6224F999}" destId="{4C239AF6-F2E6-43C9-8FB5-0ACC8EDD7D0C}" srcOrd="0" destOrd="0" presId="urn:microsoft.com/office/officeart/2005/8/layout/lProcess2"/>
    <dgm:cxn modelId="{F8B2D29A-4436-49E2-BA27-C61743ACC280}" type="presParOf" srcId="{1ACD01CC-7B6D-4B56-8CBC-14BD6224F999}" destId="{9DF58641-9A76-4ECB-9716-034916B3BF1A}" srcOrd="1" destOrd="0" presId="urn:microsoft.com/office/officeart/2005/8/layout/lProcess2"/>
    <dgm:cxn modelId="{FA7B091C-3A20-4A7A-AC04-3C51D5DA0EAD}" type="presParOf" srcId="{1ACD01CC-7B6D-4B56-8CBC-14BD6224F999}" destId="{3B4C5965-EB7B-4CF5-99CB-3BC19AAD30A7}" srcOrd="2" destOrd="0" presId="urn:microsoft.com/office/officeart/2005/8/layout/lProcess2"/>
    <dgm:cxn modelId="{758D4925-89AD-4321-A877-3A568D64F700}" type="presParOf" srcId="{3B4C5965-EB7B-4CF5-99CB-3BC19AAD30A7}" destId="{A4FBBA90-8D57-427E-8BFE-42CAA70CE0EF}" srcOrd="0" destOrd="0" presId="urn:microsoft.com/office/officeart/2005/8/layout/lProcess2"/>
    <dgm:cxn modelId="{4CE4B78E-05F8-467F-A9F2-56464702340E}" type="presParOf" srcId="{A4FBBA90-8D57-427E-8BFE-42CAA70CE0EF}" destId="{81508F13-EECA-465F-AB5B-081564EE1EA3}" srcOrd="0" destOrd="0" presId="urn:microsoft.com/office/officeart/2005/8/layout/lProcess2"/>
    <dgm:cxn modelId="{B37F424B-7827-492F-8C1E-E32BE00A5A64}" type="presParOf" srcId="{A4FBBA90-8D57-427E-8BFE-42CAA70CE0EF}" destId="{0A0806A9-B5BB-41BA-BA1E-B001C54BBF96}" srcOrd="1" destOrd="0" presId="urn:microsoft.com/office/officeart/2005/8/layout/lProcess2"/>
    <dgm:cxn modelId="{48AF182E-6015-48B2-B2E9-20B4BC7791D9}" type="presParOf" srcId="{A4FBBA90-8D57-427E-8BFE-42CAA70CE0EF}" destId="{99EDD202-3155-4951-89B8-79766D09FB4A}" srcOrd="2" destOrd="0" presId="urn:microsoft.com/office/officeart/2005/8/layout/lProcess2"/>
    <dgm:cxn modelId="{FC76D365-2608-4F24-A02F-CB9831E9B0DA}" type="presParOf" srcId="{A4FBBA90-8D57-427E-8BFE-42CAA70CE0EF}" destId="{7F0562EC-F8E4-4A55-8D90-BA8335D42C0B}" srcOrd="3" destOrd="0" presId="urn:microsoft.com/office/officeart/2005/8/layout/lProcess2"/>
    <dgm:cxn modelId="{99AB494C-F355-4582-AA5C-FDC5FF513D83}" type="presParOf" srcId="{A4FBBA90-8D57-427E-8BFE-42CAA70CE0EF}" destId="{FA913481-16F1-4862-A5D4-EB3608B3543E}" srcOrd="4" destOrd="0" presId="urn:microsoft.com/office/officeart/2005/8/layout/lProcess2"/>
    <dgm:cxn modelId="{BF1ED252-99A0-4640-8355-5CBE54DA053C}" type="presParOf" srcId="{A4FBBA90-8D57-427E-8BFE-42CAA70CE0EF}" destId="{F671A229-0332-4428-B4A3-4C0C7B43BA83}" srcOrd="5" destOrd="0" presId="urn:microsoft.com/office/officeart/2005/8/layout/lProcess2"/>
    <dgm:cxn modelId="{F21DB84C-6D3A-4147-8F59-22FD69611473}" type="presParOf" srcId="{A4FBBA90-8D57-427E-8BFE-42CAA70CE0EF}" destId="{DF6E116D-B4CD-447D-B12F-FCEDE2B4A00E}" srcOrd="6" destOrd="0" presId="urn:microsoft.com/office/officeart/2005/8/layout/lProcess2"/>
    <dgm:cxn modelId="{55475D80-6420-4A1B-A2FF-A2AC225E397C}" type="presParOf" srcId="{A4FBBA90-8D57-427E-8BFE-42CAA70CE0EF}" destId="{61A07B28-3705-4F8B-810C-4AEDF5AFA077}" srcOrd="7" destOrd="0" presId="urn:microsoft.com/office/officeart/2005/8/layout/lProcess2"/>
    <dgm:cxn modelId="{D6DF79A5-03D8-46C0-878D-C82A7C28808A}" type="presParOf" srcId="{A4FBBA90-8D57-427E-8BFE-42CAA70CE0EF}" destId="{78131A3F-CEA3-47A7-98DC-4667251DFBE0}" srcOrd="8" destOrd="0" presId="urn:microsoft.com/office/officeart/2005/8/layout/lProcess2"/>
    <dgm:cxn modelId="{991C2346-6521-4F44-886D-85FBF7E83CAB}" type="presParOf" srcId="{A4FBBA90-8D57-427E-8BFE-42CAA70CE0EF}" destId="{BEBC4581-6A5B-447E-84D0-E66A07181A84}" srcOrd="9" destOrd="0" presId="urn:microsoft.com/office/officeart/2005/8/layout/lProcess2"/>
    <dgm:cxn modelId="{8BD1F094-4A4D-453A-B177-2BA7CEA603B5}" type="presParOf" srcId="{A4FBBA90-8D57-427E-8BFE-42CAA70CE0EF}" destId="{8B1DA1FB-293B-4AB6-9FD4-B23003723825}" srcOrd="10" destOrd="0" presId="urn:microsoft.com/office/officeart/2005/8/layout/lProcess2"/>
    <dgm:cxn modelId="{F4B3BB0C-3B66-4A56-9F46-517037BB3BBB}" type="presParOf" srcId="{A4FBBA90-8D57-427E-8BFE-42CAA70CE0EF}" destId="{770B8CDA-B3FD-497F-9BDF-BC4D36CED348}" srcOrd="11" destOrd="0" presId="urn:microsoft.com/office/officeart/2005/8/layout/lProcess2"/>
    <dgm:cxn modelId="{2BDB3FBA-1E15-4606-BFD8-45690007E99A}" type="presParOf" srcId="{A4FBBA90-8D57-427E-8BFE-42CAA70CE0EF}" destId="{73CD576F-BE48-4531-A37A-9C5601BB73BF}" srcOrd="12" destOrd="0" presId="urn:microsoft.com/office/officeart/2005/8/layout/lProcess2"/>
    <dgm:cxn modelId="{7A08F692-C392-4E8A-8105-8481410F0932}" type="presParOf" srcId="{717CBBD9-CA78-440B-A09D-56F036787C9D}" destId="{347A65FF-538A-474E-ABB2-AEC13F5AAFC5}" srcOrd="9" destOrd="0" presId="urn:microsoft.com/office/officeart/2005/8/layout/lProcess2"/>
    <dgm:cxn modelId="{D275C2ED-E3EF-4995-A796-22B1647B021B}" type="presParOf" srcId="{717CBBD9-CA78-440B-A09D-56F036787C9D}" destId="{788FDAA6-A72B-4131-A35D-40467323E590}" srcOrd="10" destOrd="0" presId="urn:microsoft.com/office/officeart/2005/8/layout/lProcess2"/>
    <dgm:cxn modelId="{E9DCD330-A85A-4C19-980B-7FDEE0FB12E5}" type="presParOf" srcId="{788FDAA6-A72B-4131-A35D-40467323E590}" destId="{D9C2E177-B7ED-4F5C-BAD4-9C0EFE14136C}" srcOrd="0" destOrd="0" presId="urn:microsoft.com/office/officeart/2005/8/layout/lProcess2"/>
    <dgm:cxn modelId="{CE1B670E-41F8-441A-AAA0-FEFC013E6EB5}" type="presParOf" srcId="{788FDAA6-A72B-4131-A35D-40467323E590}" destId="{352EC0A0-D2EC-4D33-8FD7-8856D6B50A38}" srcOrd="1" destOrd="0" presId="urn:microsoft.com/office/officeart/2005/8/layout/lProcess2"/>
    <dgm:cxn modelId="{EA268DC9-F9FC-4378-BD81-02D3D490F955}" type="presParOf" srcId="{788FDAA6-A72B-4131-A35D-40467323E590}" destId="{194E3DA0-8AA0-4DEA-9FB0-AD6893CB91D9}" srcOrd="2" destOrd="0" presId="urn:microsoft.com/office/officeart/2005/8/layout/lProcess2"/>
    <dgm:cxn modelId="{426214C7-A499-4B9F-8324-F7F4567945FF}" type="presParOf" srcId="{194E3DA0-8AA0-4DEA-9FB0-AD6893CB91D9}" destId="{97506560-F992-4136-AA6F-64F365713481}" srcOrd="0" destOrd="0" presId="urn:microsoft.com/office/officeart/2005/8/layout/lProcess2"/>
    <dgm:cxn modelId="{35AE8D75-FA43-4D9D-9C6B-D1B925D61FB4}" type="presParOf" srcId="{97506560-F992-4136-AA6F-64F365713481}" destId="{626386D9-A5E3-497D-8E5F-3E99885CFA45}" srcOrd="0" destOrd="0" presId="urn:microsoft.com/office/officeart/2005/8/layout/lProcess2"/>
    <dgm:cxn modelId="{864CAD60-9B53-4940-B1E2-AF87D17E203F}" type="presParOf" srcId="{97506560-F992-4136-AA6F-64F365713481}" destId="{0819546B-5223-448B-A611-B306C798CCD2}" srcOrd="1" destOrd="0" presId="urn:microsoft.com/office/officeart/2005/8/layout/lProcess2"/>
    <dgm:cxn modelId="{66228867-7B49-4103-90DC-23B86538D8A6}" type="presParOf" srcId="{97506560-F992-4136-AA6F-64F365713481}" destId="{5FDBAEA1-896E-4C2B-A6AE-1C79D6A40975}" srcOrd="2" destOrd="0" presId="urn:microsoft.com/office/officeart/2005/8/layout/lProcess2"/>
    <dgm:cxn modelId="{BB47B031-0F8D-40E2-9652-F7C8B244DDA8}" type="presParOf" srcId="{97506560-F992-4136-AA6F-64F365713481}" destId="{663E7BA8-4752-49A0-884E-A6733D74B9DC}" srcOrd="3" destOrd="0" presId="urn:microsoft.com/office/officeart/2005/8/layout/lProcess2"/>
    <dgm:cxn modelId="{E1FD545C-983A-4DD0-ADC3-FA093DB8DAA0}" type="presParOf" srcId="{97506560-F992-4136-AA6F-64F365713481}" destId="{B70E9ECE-23C6-4DDE-A8CC-71DE7D77CACD}" srcOrd="4" destOrd="0" presId="urn:microsoft.com/office/officeart/2005/8/layout/lProcess2"/>
    <dgm:cxn modelId="{8BF53939-B262-4E98-B0E5-EE5335D464E1}" type="presParOf" srcId="{97506560-F992-4136-AA6F-64F365713481}" destId="{C658D686-D3FC-4FEE-8703-8462E0E9533D}" srcOrd="5" destOrd="0" presId="urn:microsoft.com/office/officeart/2005/8/layout/lProcess2"/>
    <dgm:cxn modelId="{FB14159D-846A-4D67-B127-1E9C96DC5CEB}" type="presParOf" srcId="{97506560-F992-4136-AA6F-64F365713481}" destId="{77654E9E-C40E-46C4-8DE3-F1882E5B7633}" srcOrd="6" destOrd="0" presId="urn:microsoft.com/office/officeart/2005/8/layout/lProcess2"/>
    <dgm:cxn modelId="{DBD12DDA-58AC-40A9-958C-D6B85626D38A}" type="presParOf" srcId="{97506560-F992-4136-AA6F-64F365713481}" destId="{7F94361E-D613-49FD-BF2C-E6046078305A}" srcOrd="7" destOrd="0" presId="urn:microsoft.com/office/officeart/2005/8/layout/lProcess2"/>
    <dgm:cxn modelId="{975AC4B0-0CE4-4E95-8E77-FD38FDBC11BD}" type="presParOf" srcId="{97506560-F992-4136-AA6F-64F365713481}" destId="{8C125179-AFF2-4B9D-B52E-18E11577B247}" srcOrd="8" destOrd="0" presId="urn:microsoft.com/office/officeart/2005/8/layout/lProcess2"/>
    <dgm:cxn modelId="{0B65581A-09D2-4585-B262-7F6EC4E49C5F}" type="presParOf" srcId="{97506560-F992-4136-AA6F-64F365713481}" destId="{F9479FBF-68B1-4DF4-ACC6-85288A06BD10}" srcOrd="9" destOrd="0" presId="urn:microsoft.com/office/officeart/2005/8/layout/lProcess2"/>
    <dgm:cxn modelId="{28119874-C04C-4632-A5EB-7B86404DBF23}" type="presParOf" srcId="{97506560-F992-4136-AA6F-64F365713481}" destId="{48A22E28-6942-4496-848A-2B3B10DDB6CF}" srcOrd="10" destOrd="0" presId="urn:microsoft.com/office/officeart/2005/8/layout/lProcess2"/>
    <dgm:cxn modelId="{75887D9A-C294-4512-B99E-6374E09B7E54}" type="presParOf" srcId="{97506560-F992-4136-AA6F-64F365713481}" destId="{1F065CB1-6F7B-4426-9AF7-F8535F216850}" srcOrd="11" destOrd="0" presId="urn:microsoft.com/office/officeart/2005/8/layout/lProcess2"/>
    <dgm:cxn modelId="{B860D13C-D333-4999-A702-606799680019}" type="presParOf" srcId="{97506560-F992-4136-AA6F-64F365713481}" destId="{F3537C62-0B31-4D55-8839-BAD66648B6E6}" srcOrd="12" destOrd="0" presId="urn:microsoft.com/office/officeart/2005/8/layout/lProcess2"/>
    <dgm:cxn modelId="{E9C8846A-3E46-4D5A-B57A-F3F37BEE7731}" type="presParOf" srcId="{97506560-F992-4136-AA6F-64F365713481}" destId="{3BD2F6E8-538C-4709-9B90-0249471F076C}" srcOrd="13" destOrd="0" presId="urn:microsoft.com/office/officeart/2005/8/layout/lProcess2"/>
    <dgm:cxn modelId="{10C7379D-8593-4BAE-BCB1-19187916CF71}" type="presParOf" srcId="{97506560-F992-4136-AA6F-64F365713481}" destId="{AD7C1D58-D14B-4E84-9CE5-C42081D9E9FC}" srcOrd="14" destOrd="0" presId="urn:microsoft.com/office/officeart/2005/8/layout/lProcess2"/>
    <dgm:cxn modelId="{FC757B3F-F2CA-4EF2-B2B9-E95CB8CC290E}" type="presParOf" srcId="{97506560-F992-4136-AA6F-64F365713481}" destId="{FE238131-55D2-41D1-A915-BB88A6283753}" srcOrd="15" destOrd="0" presId="urn:microsoft.com/office/officeart/2005/8/layout/lProcess2"/>
    <dgm:cxn modelId="{92493D65-44FF-4787-8D05-0095356DAE7B}" type="presParOf" srcId="{97506560-F992-4136-AA6F-64F365713481}" destId="{2D8ED8E8-4C5E-4DB1-8C52-6CF63C747897}"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323514-6176-4CB9-9844-78ADAB2B11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99594B7-15FA-40F7-8F78-38D8B8EEA582}">
      <dgm:prSet/>
      <dgm:spPr/>
      <dgm:t>
        <a:bodyPr/>
        <a:lstStyle/>
        <a:p>
          <a:r>
            <a:rPr lang="en-US" dirty="0"/>
            <a:t>The Empirical Analysis is the use of quantitative or qualitative evidence to explore whether the hypothesized relationship between two variables does indeed occur in the world.</a:t>
          </a:r>
        </a:p>
      </dgm:t>
    </dgm:pt>
    <dgm:pt modelId="{A2E75807-1D81-4061-A87F-F4B00356CFFB}" type="parTrans" cxnId="{FC14B1D3-44E7-4653-96F4-DDD78CBC0828}">
      <dgm:prSet/>
      <dgm:spPr/>
      <dgm:t>
        <a:bodyPr/>
        <a:lstStyle/>
        <a:p>
          <a:endParaRPr lang="en-US"/>
        </a:p>
      </dgm:t>
    </dgm:pt>
    <dgm:pt modelId="{F5DC6FAB-4D24-43EE-A2CC-974EEAD1984F}" type="sibTrans" cxnId="{FC14B1D3-44E7-4653-96F4-DDD78CBC0828}">
      <dgm:prSet/>
      <dgm:spPr/>
      <dgm:t>
        <a:bodyPr/>
        <a:lstStyle/>
        <a:p>
          <a:endParaRPr lang="en-US"/>
        </a:p>
      </dgm:t>
    </dgm:pt>
    <dgm:pt modelId="{4F449792-872C-435F-9EEB-E31D360AF1CF}">
      <dgm:prSet/>
      <dgm:spPr/>
      <dgm:t>
        <a:bodyPr/>
        <a:lstStyle/>
        <a:p>
          <a:r>
            <a:rPr lang="en-US"/>
            <a:t>You should identify tables, charts, and graphs as Empirical Analysis</a:t>
          </a:r>
        </a:p>
      </dgm:t>
    </dgm:pt>
    <dgm:pt modelId="{FCBBA4DB-82E6-478E-B68C-8B9E644B7CA9}" type="parTrans" cxnId="{A830D2D2-AE26-4E35-9B22-7D1DEF71522C}">
      <dgm:prSet/>
      <dgm:spPr/>
      <dgm:t>
        <a:bodyPr/>
        <a:lstStyle/>
        <a:p>
          <a:endParaRPr lang="en-US"/>
        </a:p>
      </dgm:t>
    </dgm:pt>
    <dgm:pt modelId="{15A48829-647D-4EB7-9171-AFC5F2773B3C}" type="sibTrans" cxnId="{A830D2D2-AE26-4E35-9B22-7D1DEF71522C}">
      <dgm:prSet/>
      <dgm:spPr/>
      <dgm:t>
        <a:bodyPr/>
        <a:lstStyle/>
        <a:p>
          <a:endParaRPr lang="en-US"/>
        </a:p>
      </dgm:t>
    </dgm:pt>
    <dgm:pt modelId="{91F83C9A-ECD3-416E-9A78-DCBEB0FFFAA5}">
      <dgm:prSet/>
      <dgm:spPr/>
      <dgm:t>
        <a:bodyPr/>
        <a:lstStyle/>
        <a:p>
          <a:r>
            <a:rPr lang="en-US"/>
            <a:t>Additionally, you should note types of statistical analyses used, if available, by searching for the term “regression” </a:t>
          </a:r>
        </a:p>
      </dgm:t>
    </dgm:pt>
    <dgm:pt modelId="{82A06234-8927-47EC-847E-EC5FBE3A120B}" type="parTrans" cxnId="{498F035A-C605-4E06-820E-8A21FF816FC3}">
      <dgm:prSet/>
      <dgm:spPr/>
      <dgm:t>
        <a:bodyPr/>
        <a:lstStyle/>
        <a:p>
          <a:endParaRPr lang="en-US"/>
        </a:p>
      </dgm:t>
    </dgm:pt>
    <dgm:pt modelId="{1DA3909D-EAFE-461D-BA23-7A64ED84EDF3}" type="sibTrans" cxnId="{498F035A-C605-4E06-820E-8A21FF816FC3}">
      <dgm:prSet/>
      <dgm:spPr/>
      <dgm:t>
        <a:bodyPr/>
        <a:lstStyle/>
        <a:p>
          <a:endParaRPr lang="en-US"/>
        </a:p>
      </dgm:t>
    </dgm:pt>
    <dgm:pt modelId="{9D183D51-C86F-4A77-8DF4-B80C8C8A6E73}">
      <dgm:prSet/>
      <dgm:spPr/>
      <dgm:t>
        <a:bodyPr/>
        <a:lstStyle/>
        <a:p>
          <a:r>
            <a:rPr lang="en-US" dirty="0"/>
            <a:t>Regression analysis is one statistical technique political scientists use to analyze quantitative data</a:t>
          </a:r>
        </a:p>
      </dgm:t>
    </dgm:pt>
    <dgm:pt modelId="{B5133635-FFE1-4BE0-B4CC-211CE201C950}" type="parTrans" cxnId="{F11E1CA7-213C-45A1-8537-CE7C5D4E238E}">
      <dgm:prSet/>
      <dgm:spPr/>
      <dgm:t>
        <a:bodyPr/>
        <a:lstStyle/>
        <a:p>
          <a:endParaRPr lang="en-US"/>
        </a:p>
      </dgm:t>
    </dgm:pt>
    <dgm:pt modelId="{10DA48FE-8243-4FB4-84E3-C82EB816BF03}" type="sibTrans" cxnId="{F11E1CA7-213C-45A1-8537-CE7C5D4E238E}">
      <dgm:prSet/>
      <dgm:spPr/>
      <dgm:t>
        <a:bodyPr/>
        <a:lstStyle/>
        <a:p>
          <a:endParaRPr lang="en-US"/>
        </a:p>
      </dgm:t>
    </dgm:pt>
    <dgm:pt modelId="{C4B8E5E8-E83C-476A-A8B5-11AC690E4A6C}" type="pres">
      <dgm:prSet presAssocID="{53323514-6176-4CB9-9844-78ADAB2B11D1}" presName="linear" presStyleCnt="0">
        <dgm:presLayoutVars>
          <dgm:animLvl val="lvl"/>
          <dgm:resizeHandles val="exact"/>
        </dgm:presLayoutVars>
      </dgm:prSet>
      <dgm:spPr/>
    </dgm:pt>
    <dgm:pt modelId="{F5D064C5-C305-428B-BCBC-15C9466E0CD5}" type="pres">
      <dgm:prSet presAssocID="{599594B7-15FA-40F7-8F78-38D8B8EEA582}" presName="parentText" presStyleLbl="node1" presStyleIdx="0" presStyleCnt="4">
        <dgm:presLayoutVars>
          <dgm:chMax val="0"/>
          <dgm:bulletEnabled val="1"/>
        </dgm:presLayoutVars>
      </dgm:prSet>
      <dgm:spPr/>
    </dgm:pt>
    <dgm:pt modelId="{D8EB2DA7-F01B-4315-8D7A-230445168D2B}" type="pres">
      <dgm:prSet presAssocID="{F5DC6FAB-4D24-43EE-A2CC-974EEAD1984F}" presName="spacer" presStyleCnt="0"/>
      <dgm:spPr/>
    </dgm:pt>
    <dgm:pt modelId="{5927AF4B-5529-48C6-83E9-029585994293}" type="pres">
      <dgm:prSet presAssocID="{4F449792-872C-435F-9EEB-E31D360AF1CF}" presName="parentText" presStyleLbl="node1" presStyleIdx="1" presStyleCnt="4">
        <dgm:presLayoutVars>
          <dgm:chMax val="0"/>
          <dgm:bulletEnabled val="1"/>
        </dgm:presLayoutVars>
      </dgm:prSet>
      <dgm:spPr/>
    </dgm:pt>
    <dgm:pt modelId="{845EBAB6-6F58-4613-8B2B-F857949BC969}" type="pres">
      <dgm:prSet presAssocID="{15A48829-647D-4EB7-9171-AFC5F2773B3C}" presName="spacer" presStyleCnt="0"/>
      <dgm:spPr/>
    </dgm:pt>
    <dgm:pt modelId="{8E75F890-8D48-4E05-AEE2-6025CA71AA4E}" type="pres">
      <dgm:prSet presAssocID="{91F83C9A-ECD3-416E-9A78-DCBEB0FFFAA5}" presName="parentText" presStyleLbl="node1" presStyleIdx="2" presStyleCnt="4">
        <dgm:presLayoutVars>
          <dgm:chMax val="0"/>
          <dgm:bulletEnabled val="1"/>
        </dgm:presLayoutVars>
      </dgm:prSet>
      <dgm:spPr/>
    </dgm:pt>
    <dgm:pt modelId="{1209F229-F074-4D48-B709-5CD57D591D56}" type="pres">
      <dgm:prSet presAssocID="{1DA3909D-EAFE-461D-BA23-7A64ED84EDF3}" presName="spacer" presStyleCnt="0"/>
      <dgm:spPr/>
    </dgm:pt>
    <dgm:pt modelId="{0BDCE4C7-1AA9-4E5A-976F-2F4D43C6B84E}" type="pres">
      <dgm:prSet presAssocID="{9D183D51-C86F-4A77-8DF4-B80C8C8A6E73}" presName="parentText" presStyleLbl="node1" presStyleIdx="3" presStyleCnt="4">
        <dgm:presLayoutVars>
          <dgm:chMax val="0"/>
          <dgm:bulletEnabled val="1"/>
        </dgm:presLayoutVars>
      </dgm:prSet>
      <dgm:spPr/>
    </dgm:pt>
  </dgm:ptLst>
  <dgm:cxnLst>
    <dgm:cxn modelId="{3DFCFD07-C420-45BC-A668-015E019E17DA}" type="presOf" srcId="{53323514-6176-4CB9-9844-78ADAB2B11D1}" destId="{C4B8E5E8-E83C-476A-A8B5-11AC690E4A6C}" srcOrd="0" destOrd="0" presId="urn:microsoft.com/office/officeart/2005/8/layout/vList2"/>
    <dgm:cxn modelId="{EADEF548-4B7A-4804-A327-E417261F5688}" type="presOf" srcId="{4F449792-872C-435F-9EEB-E31D360AF1CF}" destId="{5927AF4B-5529-48C6-83E9-029585994293}" srcOrd="0" destOrd="0" presId="urn:microsoft.com/office/officeart/2005/8/layout/vList2"/>
    <dgm:cxn modelId="{86EBDD53-B568-4D37-95FF-97DF27E432A2}" type="presOf" srcId="{9D183D51-C86F-4A77-8DF4-B80C8C8A6E73}" destId="{0BDCE4C7-1AA9-4E5A-976F-2F4D43C6B84E}" srcOrd="0" destOrd="0" presId="urn:microsoft.com/office/officeart/2005/8/layout/vList2"/>
    <dgm:cxn modelId="{498F035A-C605-4E06-820E-8A21FF816FC3}" srcId="{53323514-6176-4CB9-9844-78ADAB2B11D1}" destId="{91F83C9A-ECD3-416E-9A78-DCBEB0FFFAA5}" srcOrd="2" destOrd="0" parTransId="{82A06234-8927-47EC-847E-EC5FBE3A120B}" sibTransId="{1DA3909D-EAFE-461D-BA23-7A64ED84EDF3}"/>
    <dgm:cxn modelId="{F11E1CA7-213C-45A1-8537-CE7C5D4E238E}" srcId="{53323514-6176-4CB9-9844-78ADAB2B11D1}" destId="{9D183D51-C86F-4A77-8DF4-B80C8C8A6E73}" srcOrd="3" destOrd="0" parTransId="{B5133635-FFE1-4BE0-B4CC-211CE201C950}" sibTransId="{10DA48FE-8243-4FB4-84E3-C82EB816BF03}"/>
    <dgm:cxn modelId="{5F470BBC-CB45-4AE5-AAC0-85FD74E65CCC}" type="presOf" srcId="{91F83C9A-ECD3-416E-9A78-DCBEB0FFFAA5}" destId="{8E75F890-8D48-4E05-AEE2-6025CA71AA4E}" srcOrd="0" destOrd="0" presId="urn:microsoft.com/office/officeart/2005/8/layout/vList2"/>
    <dgm:cxn modelId="{A830D2D2-AE26-4E35-9B22-7D1DEF71522C}" srcId="{53323514-6176-4CB9-9844-78ADAB2B11D1}" destId="{4F449792-872C-435F-9EEB-E31D360AF1CF}" srcOrd="1" destOrd="0" parTransId="{FCBBA4DB-82E6-478E-B68C-8B9E644B7CA9}" sibTransId="{15A48829-647D-4EB7-9171-AFC5F2773B3C}"/>
    <dgm:cxn modelId="{FC14B1D3-44E7-4653-96F4-DDD78CBC0828}" srcId="{53323514-6176-4CB9-9844-78ADAB2B11D1}" destId="{599594B7-15FA-40F7-8F78-38D8B8EEA582}" srcOrd="0" destOrd="0" parTransId="{A2E75807-1D81-4061-A87F-F4B00356CFFB}" sibTransId="{F5DC6FAB-4D24-43EE-A2CC-974EEAD1984F}"/>
    <dgm:cxn modelId="{BF06B4E8-A7E2-4E37-BC14-715CCB1FB9AD}" type="presOf" srcId="{599594B7-15FA-40F7-8F78-38D8B8EEA582}" destId="{F5D064C5-C305-428B-BCBC-15C9466E0CD5}" srcOrd="0" destOrd="0" presId="urn:microsoft.com/office/officeart/2005/8/layout/vList2"/>
    <dgm:cxn modelId="{BC883C2A-C336-4EA4-99B0-51A8A7646F1D}" type="presParOf" srcId="{C4B8E5E8-E83C-476A-A8B5-11AC690E4A6C}" destId="{F5D064C5-C305-428B-BCBC-15C9466E0CD5}" srcOrd="0" destOrd="0" presId="urn:microsoft.com/office/officeart/2005/8/layout/vList2"/>
    <dgm:cxn modelId="{6A69BF47-AC3D-4FCB-86AC-32B2CB537167}" type="presParOf" srcId="{C4B8E5E8-E83C-476A-A8B5-11AC690E4A6C}" destId="{D8EB2DA7-F01B-4315-8D7A-230445168D2B}" srcOrd="1" destOrd="0" presId="urn:microsoft.com/office/officeart/2005/8/layout/vList2"/>
    <dgm:cxn modelId="{0FC0779B-043F-46C4-A3F9-B99C33A1432C}" type="presParOf" srcId="{C4B8E5E8-E83C-476A-A8B5-11AC690E4A6C}" destId="{5927AF4B-5529-48C6-83E9-029585994293}" srcOrd="2" destOrd="0" presId="urn:microsoft.com/office/officeart/2005/8/layout/vList2"/>
    <dgm:cxn modelId="{CC2AF4AA-4BB6-4F16-AEA1-08AE497CACFC}" type="presParOf" srcId="{C4B8E5E8-E83C-476A-A8B5-11AC690E4A6C}" destId="{845EBAB6-6F58-4613-8B2B-F857949BC969}" srcOrd="3" destOrd="0" presId="urn:microsoft.com/office/officeart/2005/8/layout/vList2"/>
    <dgm:cxn modelId="{F3203C8E-3A26-42EC-B9E5-DC6101E4ABB3}" type="presParOf" srcId="{C4B8E5E8-E83C-476A-A8B5-11AC690E4A6C}" destId="{8E75F890-8D48-4E05-AEE2-6025CA71AA4E}" srcOrd="4" destOrd="0" presId="urn:microsoft.com/office/officeart/2005/8/layout/vList2"/>
    <dgm:cxn modelId="{76C7DCFE-95AB-4E9C-9DB3-5A12366A1A96}" type="presParOf" srcId="{C4B8E5E8-E83C-476A-A8B5-11AC690E4A6C}" destId="{1209F229-F074-4D48-B709-5CD57D591D56}" srcOrd="5" destOrd="0" presId="urn:microsoft.com/office/officeart/2005/8/layout/vList2"/>
    <dgm:cxn modelId="{411B12FE-A8C1-427C-A1A5-2688564E126F}" type="presParOf" srcId="{C4B8E5E8-E83C-476A-A8B5-11AC690E4A6C}" destId="{0BDCE4C7-1AA9-4E5A-976F-2F4D43C6B84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9D5209-AAE1-4401-BBFB-ACECD6DEAAD5}"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A7F06026-D76E-4B25-B20D-0D979053F7D3}">
      <dgm:prSet/>
      <dgm:spPr/>
      <dgm:t>
        <a:bodyPr/>
        <a:lstStyle/>
        <a:p>
          <a:r>
            <a:rPr lang="en-US" dirty="0"/>
            <a:t>The Policy Implications are how the findings of the article should influence the behavior of individuals, groups, organizations, or governments.</a:t>
          </a:r>
        </a:p>
      </dgm:t>
    </dgm:pt>
    <dgm:pt modelId="{5F452CB6-32C5-477F-892C-693C0A11E922}" type="parTrans" cxnId="{B6EA466C-89A7-4E8A-9429-793EB1EC9398}">
      <dgm:prSet/>
      <dgm:spPr/>
      <dgm:t>
        <a:bodyPr/>
        <a:lstStyle/>
        <a:p>
          <a:endParaRPr lang="en-US"/>
        </a:p>
      </dgm:t>
    </dgm:pt>
    <dgm:pt modelId="{BC2AAF42-16E6-4A23-8693-64A741AD9FEC}" type="sibTrans" cxnId="{B6EA466C-89A7-4E8A-9429-793EB1EC9398}">
      <dgm:prSet/>
      <dgm:spPr/>
      <dgm:t>
        <a:bodyPr/>
        <a:lstStyle/>
        <a:p>
          <a:endParaRPr lang="en-US"/>
        </a:p>
      </dgm:t>
    </dgm:pt>
    <dgm:pt modelId="{FCA4B48E-2745-46BF-AC1A-BDAD464DE1C6}">
      <dgm:prSet/>
      <dgm:spPr/>
      <dgm:t>
        <a:bodyPr/>
        <a:lstStyle/>
        <a:p>
          <a:r>
            <a:rPr lang="en-US"/>
            <a:t>Sometimes policy implications are not clearly stated. So, in these cases, you need to ask and answer the following questions:</a:t>
          </a:r>
        </a:p>
      </dgm:t>
    </dgm:pt>
    <dgm:pt modelId="{D18DBA3C-E544-4AF3-8F82-EA3D7A41E619}" type="parTrans" cxnId="{607433C6-D3F5-4E08-B716-89416B29A3D6}">
      <dgm:prSet/>
      <dgm:spPr/>
      <dgm:t>
        <a:bodyPr/>
        <a:lstStyle/>
        <a:p>
          <a:endParaRPr lang="en-US"/>
        </a:p>
      </dgm:t>
    </dgm:pt>
    <dgm:pt modelId="{4D7D9752-67B7-481F-A6C2-34B9F74374BC}" type="sibTrans" cxnId="{607433C6-D3F5-4E08-B716-89416B29A3D6}">
      <dgm:prSet/>
      <dgm:spPr/>
      <dgm:t>
        <a:bodyPr/>
        <a:lstStyle/>
        <a:p>
          <a:endParaRPr lang="en-US"/>
        </a:p>
      </dgm:t>
    </dgm:pt>
    <dgm:pt modelId="{0A39C7BA-6C64-4ADE-9E20-7CC398011F1B}">
      <dgm:prSet/>
      <dgm:spPr/>
      <dgm:t>
        <a:bodyPr/>
        <a:lstStyle/>
        <a:p>
          <a:r>
            <a:rPr lang="en-US" baseline="0"/>
            <a:t>After reading the article, how should individual behavior change?</a:t>
          </a:r>
          <a:endParaRPr lang="en-US"/>
        </a:p>
      </dgm:t>
    </dgm:pt>
    <dgm:pt modelId="{B9FAD647-BD43-4014-9D21-F1EBDD281212}" type="parTrans" cxnId="{9A4EF503-7AB5-4226-B9C0-52F80CAB6AC2}">
      <dgm:prSet/>
      <dgm:spPr/>
      <dgm:t>
        <a:bodyPr/>
        <a:lstStyle/>
        <a:p>
          <a:endParaRPr lang="en-US"/>
        </a:p>
      </dgm:t>
    </dgm:pt>
    <dgm:pt modelId="{8D0C1F5D-E9CB-4EFA-A43F-164BCB56EBDB}" type="sibTrans" cxnId="{9A4EF503-7AB5-4226-B9C0-52F80CAB6AC2}">
      <dgm:prSet/>
      <dgm:spPr/>
      <dgm:t>
        <a:bodyPr/>
        <a:lstStyle/>
        <a:p>
          <a:endParaRPr lang="en-US"/>
        </a:p>
      </dgm:t>
    </dgm:pt>
    <dgm:pt modelId="{29031694-FB3E-482E-93E9-F3F598599804}">
      <dgm:prSet/>
      <dgm:spPr/>
      <dgm:t>
        <a:bodyPr/>
        <a:lstStyle/>
        <a:p>
          <a:r>
            <a:rPr lang="en-US" baseline="0"/>
            <a:t>After reading the article, how should group behavior change?</a:t>
          </a:r>
          <a:endParaRPr lang="en-US"/>
        </a:p>
      </dgm:t>
    </dgm:pt>
    <dgm:pt modelId="{482FEE01-7909-4245-8D07-093566AFBBA4}" type="parTrans" cxnId="{50A27587-F9AE-48C8-A2F3-75D9ECA8600B}">
      <dgm:prSet/>
      <dgm:spPr/>
      <dgm:t>
        <a:bodyPr/>
        <a:lstStyle/>
        <a:p>
          <a:endParaRPr lang="en-US"/>
        </a:p>
      </dgm:t>
    </dgm:pt>
    <dgm:pt modelId="{2339794A-83BF-4537-B03E-0B5DFE16C6C8}" type="sibTrans" cxnId="{50A27587-F9AE-48C8-A2F3-75D9ECA8600B}">
      <dgm:prSet/>
      <dgm:spPr/>
      <dgm:t>
        <a:bodyPr/>
        <a:lstStyle/>
        <a:p>
          <a:endParaRPr lang="en-US"/>
        </a:p>
      </dgm:t>
    </dgm:pt>
    <dgm:pt modelId="{BBCFCCC3-EF68-404C-86D2-423BDC8712DE}">
      <dgm:prSet/>
      <dgm:spPr/>
      <dgm:t>
        <a:bodyPr/>
        <a:lstStyle/>
        <a:p>
          <a:r>
            <a:rPr lang="en-US" baseline="0" dirty="0"/>
            <a:t>After reading the article, how should organizational behavior change?</a:t>
          </a:r>
          <a:endParaRPr lang="en-US" dirty="0"/>
        </a:p>
      </dgm:t>
    </dgm:pt>
    <dgm:pt modelId="{141DD4D5-496D-46C2-9717-963009054482}" type="parTrans" cxnId="{D019261D-CBCB-4273-8983-CCE68C129AC3}">
      <dgm:prSet/>
      <dgm:spPr/>
      <dgm:t>
        <a:bodyPr/>
        <a:lstStyle/>
        <a:p>
          <a:endParaRPr lang="en-US"/>
        </a:p>
      </dgm:t>
    </dgm:pt>
    <dgm:pt modelId="{911B5FD0-4AE6-42C2-8D6F-1B4A35F860D3}" type="sibTrans" cxnId="{D019261D-CBCB-4273-8983-CCE68C129AC3}">
      <dgm:prSet/>
      <dgm:spPr/>
      <dgm:t>
        <a:bodyPr/>
        <a:lstStyle/>
        <a:p>
          <a:endParaRPr lang="en-US"/>
        </a:p>
      </dgm:t>
    </dgm:pt>
    <dgm:pt modelId="{7B7E7EA1-94F1-4533-B77A-03F8F0F6156A}">
      <dgm:prSet/>
      <dgm:spPr/>
      <dgm:t>
        <a:bodyPr/>
        <a:lstStyle/>
        <a:p>
          <a:r>
            <a:rPr lang="en-US" baseline="0" dirty="0"/>
            <a:t>After reading the article, how should government behavior change?</a:t>
          </a:r>
          <a:endParaRPr lang="en-US" dirty="0"/>
        </a:p>
      </dgm:t>
    </dgm:pt>
    <dgm:pt modelId="{A03578BB-C485-469A-B009-59A3593863D6}" type="parTrans" cxnId="{05497BFC-7AD4-47FA-ABE7-2DD1239C7C93}">
      <dgm:prSet/>
      <dgm:spPr/>
      <dgm:t>
        <a:bodyPr/>
        <a:lstStyle/>
        <a:p>
          <a:endParaRPr lang="en-US"/>
        </a:p>
      </dgm:t>
    </dgm:pt>
    <dgm:pt modelId="{36F3A144-333A-405C-A9B7-39B33582DE16}" type="sibTrans" cxnId="{05497BFC-7AD4-47FA-ABE7-2DD1239C7C93}">
      <dgm:prSet/>
      <dgm:spPr/>
      <dgm:t>
        <a:bodyPr/>
        <a:lstStyle/>
        <a:p>
          <a:endParaRPr lang="en-US"/>
        </a:p>
      </dgm:t>
    </dgm:pt>
    <dgm:pt modelId="{1B1A967F-EA8E-4B0A-848A-743BAEEDD5C1}" type="pres">
      <dgm:prSet presAssocID="{3F9D5209-AAE1-4401-BBFB-ACECD6DEAAD5}" presName="Name0" presStyleCnt="0">
        <dgm:presLayoutVars>
          <dgm:dir/>
          <dgm:animLvl val="lvl"/>
          <dgm:resizeHandles val="exact"/>
        </dgm:presLayoutVars>
      </dgm:prSet>
      <dgm:spPr/>
    </dgm:pt>
    <dgm:pt modelId="{3431500D-913B-442B-A6D7-E69E99A392B8}" type="pres">
      <dgm:prSet presAssocID="{FCA4B48E-2745-46BF-AC1A-BDAD464DE1C6}" presName="boxAndChildren" presStyleCnt="0"/>
      <dgm:spPr/>
    </dgm:pt>
    <dgm:pt modelId="{BDEDF01E-1469-445F-9FC9-75FD0FCB0095}" type="pres">
      <dgm:prSet presAssocID="{FCA4B48E-2745-46BF-AC1A-BDAD464DE1C6}" presName="parentTextBox" presStyleLbl="node1" presStyleIdx="0" presStyleCnt="2"/>
      <dgm:spPr/>
    </dgm:pt>
    <dgm:pt modelId="{7D412484-4C38-4337-8334-D52EE7F1C484}" type="pres">
      <dgm:prSet presAssocID="{FCA4B48E-2745-46BF-AC1A-BDAD464DE1C6}" presName="entireBox" presStyleLbl="node1" presStyleIdx="0" presStyleCnt="2"/>
      <dgm:spPr/>
    </dgm:pt>
    <dgm:pt modelId="{3F4C10CB-00C6-4722-B62A-D366539F062E}" type="pres">
      <dgm:prSet presAssocID="{FCA4B48E-2745-46BF-AC1A-BDAD464DE1C6}" presName="descendantBox" presStyleCnt="0"/>
      <dgm:spPr/>
    </dgm:pt>
    <dgm:pt modelId="{1702A20D-0A2C-4B9A-98FB-A910F47AA3C7}" type="pres">
      <dgm:prSet presAssocID="{0A39C7BA-6C64-4ADE-9E20-7CC398011F1B}" presName="childTextBox" presStyleLbl="fgAccFollowNode1" presStyleIdx="0" presStyleCnt="4">
        <dgm:presLayoutVars>
          <dgm:bulletEnabled val="1"/>
        </dgm:presLayoutVars>
      </dgm:prSet>
      <dgm:spPr/>
    </dgm:pt>
    <dgm:pt modelId="{4D3E3B2E-4EB5-4CAD-8D08-EF840C1A6136}" type="pres">
      <dgm:prSet presAssocID="{29031694-FB3E-482E-93E9-F3F598599804}" presName="childTextBox" presStyleLbl="fgAccFollowNode1" presStyleIdx="1" presStyleCnt="4">
        <dgm:presLayoutVars>
          <dgm:bulletEnabled val="1"/>
        </dgm:presLayoutVars>
      </dgm:prSet>
      <dgm:spPr/>
    </dgm:pt>
    <dgm:pt modelId="{3949351B-7FF0-4A6A-A474-D0001CCC71C7}" type="pres">
      <dgm:prSet presAssocID="{BBCFCCC3-EF68-404C-86D2-423BDC8712DE}" presName="childTextBox" presStyleLbl="fgAccFollowNode1" presStyleIdx="2" presStyleCnt="4">
        <dgm:presLayoutVars>
          <dgm:bulletEnabled val="1"/>
        </dgm:presLayoutVars>
      </dgm:prSet>
      <dgm:spPr/>
    </dgm:pt>
    <dgm:pt modelId="{9B83E52E-13F3-443F-AE6C-51A3B1427DF1}" type="pres">
      <dgm:prSet presAssocID="{7B7E7EA1-94F1-4533-B77A-03F8F0F6156A}" presName="childTextBox" presStyleLbl="fgAccFollowNode1" presStyleIdx="3" presStyleCnt="4">
        <dgm:presLayoutVars>
          <dgm:bulletEnabled val="1"/>
        </dgm:presLayoutVars>
      </dgm:prSet>
      <dgm:spPr/>
    </dgm:pt>
    <dgm:pt modelId="{3143C0A1-1CC0-4F18-A8A0-BADCE93D31BB}" type="pres">
      <dgm:prSet presAssocID="{BC2AAF42-16E6-4A23-8693-64A741AD9FEC}" presName="sp" presStyleCnt="0"/>
      <dgm:spPr/>
    </dgm:pt>
    <dgm:pt modelId="{8300D76B-C6D0-4790-8B25-85ACEE51CC33}" type="pres">
      <dgm:prSet presAssocID="{A7F06026-D76E-4B25-B20D-0D979053F7D3}" presName="arrowAndChildren" presStyleCnt="0"/>
      <dgm:spPr/>
    </dgm:pt>
    <dgm:pt modelId="{9692100E-3505-4BDE-B50F-F2CBC3288797}" type="pres">
      <dgm:prSet presAssocID="{A7F06026-D76E-4B25-B20D-0D979053F7D3}" presName="parentTextArrow" presStyleLbl="node1" presStyleIdx="1" presStyleCnt="2"/>
      <dgm:spPr/>
    </dgm:pt>
  </dgm:ptLst>
  <dgm:cxnLst>
    <dgm:cxn modelId="{9A4EF503-7AB5-4226-B9C0-52F80CAB6AC2}" srcId="{FCA4B48E-2745-46BF-AC1A-BDAD464DE1C6}" destId="{0A39C7BA-6C64-4ADE-9E20-7CC398011F1B}" srcOrd="0" destOrd="0" parTransId="{B9FAD647-BD43-4014-9D21-F1EBDD281212}" sibTransId="{8D0C1F5D-E9CB-4EFA-A43F-164BCB56EBDB}"/>
    <dgm:cxn modelId="{D019261D-CBCB-4273-8983-CCE68C129AC3}" srcId="{FCA4B48E-2745-46BF-AC1A-BDAD464DE1C6}" destId="{BBCFCCC3-EF68-404C-86D2-423BDC8712DE}" srcOrd="2" destOrd="0" parTransId="{141DD4D5-496D-46C2-9717-963009054482}" sibTransId="{911B5FD0-4AE6-42C2-8D6F-1B4A35F860D3}"/>
    <dgm:cxn modelId="{5994042B-04CB-4E8D-A309-CB6E8BF8F1F1}" type="presOf" srcId="{A7F06026-D76E-4B25-B20D-0D979053F7D3}" destId="{9692100E-3505-4BDE-B50F-F2CBC3288797}" srcOrd="0" destOrd="0" presId="urn:microsoft.com/office/officeart/2005/8/layout/process4"/>
    <dgm:cxn modelId="{B6EA466C-89A7-4E8A-9429-793EB1EC9398}" srcId="{3F9D5209-AAE1-4401-BBFB-ACECD6DEAAD5}" destId="{A7F06026-D76E-4B25-B20D-0D979053F7D3}" srcOrd="0" destOrd="0" parTransId="{5F452CB6-32C5-477F-892C-693C0A11E922}" sibTransId="{BC2AAF42-16E6-4A23-8693-64A741AD9FEC}"/>
    <dgm:cxn modelId="{0D41C977-90CA-4241-9234-8782398531FF}" type="presOf" srcId="{7B7E7EA1-94F1-4533-B77A-03F8F0F6156A}" destId="{9B83E52E-13F3-443F-AE6C-51A3B1427DF1}" srcOrd="0" destOrd="0" presId="urn:microsoft.com/office/officeart/2005/8/layout/process4"/>
    <dgm:cxn modelId="{AE59CA79-7B80-4677-9555-CCCD07D2C85A}" type="presOf" srcId="{29031694-FB3E-482E-93E9-F3F598599804}" destId="{4D3E3B2E-4EB5-4CAD-8D08-EF840C1A6136}" srcOrd="0" destOrd="0" presId="urn:microsoft.com/office/officeart/2005/8/layout/process4"/>
    <dgm:cxn modelId="{50A27587-F9AE-48C8-A2F3-75D9ECA8600B}" srcId="{FCA4B48E-2745-46BF-AC1A-BDAD464DE1C6}" destId="{29031694-FB3E-482E-93E9-F3F598599804}" srcOrd="1" destOrd="0" parTransId="{482FEE01-7909-4245-8D07-093566AFBBA4}" sibTransId="{2339794A-83BF-4537-B03E-0B5DFE16C6C8}"/>
    <dgm:cxn modelId="{9EC9418F-8DFF-440B-AE8E-7D8B70A09505}" type="presOf" srcId="{FCA4B48E-2745-46BF-AC1A-BDAD464DE1C6}" destId="{7D412484-4C38-4337-8334-D52EE7F1C484}" srcOrd="1" destOrd="0" presId="urn:microsoft.com/office/officeart/2005/8/layout/process4"/>
    <dgm:cxn modelId="{1C08EB99-EF38-43DE-8BFA-3F3A07C70C0F}" type="presOf" srcId="{0A39C7BA-6C64-4ADE-9E20-7CC398011F1B}" destId="{1702A20D-0A2C-4B9A-98FB-A910F47AA3C7}" srcOrd="0" destOrd="0" presId="urn:microsoft.com/office/officeart/2005/8/layout/process4"/>
    <dgm:cxn modelId="{95576EA1-DA76-4892-AE9A-4385BECEA8F5}" type="presOf" srcId="{FCA4B48E-2745-46BF-AC1A-BDAD464DE1C6}" destId="{BDEDF01E-1469-445F-9FC9-75FD0FCB0095}" srcOrd="0" destOrd="0" presId="urn:microsoft.com/office/officeart/2005/8/layout/process4"/>
    <dgm:cxn modelId="{607433C6-D3F5-4E08-B716-89416B29A3D6}" srcId="{3F9D5209-AAE1-4401-BBFB-ACECD6DEAAD5}" destId="{FCA4B48E-2745-46BF-AC1A-BDAD464DE1C6}" srcOrd="1" destOrd="0" parTransId="{D18DBA3C-E544-4AF3-8F82-EA3D7A41E619}" sibTransId="{4D7D9752-67B7-481F-A6C2-34B9F74374BC}"/>
    <dgm:cxn modelId="{A7DF56CE-3B7F-4AF4-8D3C-53C138B92603}" type="presOf" srcId="{BBCFCCC3-EF68-404C-86D2-423BDC8712DE}" destId="{3949351B-7FF0-4A6A-A474-D0001CCC71C7}" srcOrd="0" destOrd="0" presId="urn:microsoft.com/office/officeart/2005/8/layout/process4"/>
    <dgm:cxn modelId="{570CA7DC-6363-4400-9DD8-E58F8B0DE735}" type="presOf" srcId="{3F9D5209-AAE1-4401-BBFB-ACECD6DEAAD5}" destId="{1B1A967F-EA8E-4B0A-848A-743BAEEDD5C1}" srcOrd="0" destOrd="0" presId="urn:microsoft.com/office/officeart/2005/8/layout/process4"/>
    <dgm:cxn modelId="{05497BFC-7AD4-47FA-ABE7-2DD1239C7C93}" srcId="{FCA4B48E-2745-46BF-AC1A-BDAD464DE1C6}" destId="{7B7E7EA1-94F1-4533-B77A-03F8F0F6156A}" srcOrd="3" destOrd="0" parTransId="{A03578BB-C485-469A-B009-59A3593863D6}" sibTransId="{36F3A144-333A-405C-A9B7-39B33582DE16}"/>
    <dgm:cxn modelId="{1CE06B67-17B1-4745-B800-6520CF5C3923}" type="presParOf" srcId="{1B1A967F-EA8E-4B0A-848A-743BAEEDD5C1}" destId="{3431500D-913B-442B-A6D7-E69E99A392B8}" srcOrd="0" destOrd="0" presId="urn:microsoft.com/office/officeart/2005/8/layout/process4"/>
    <dgm:cxn modelId="{F93948FE-130C-4AAE-A5D0-20380DABC11B}" type="presParOf" srcId="{3431500D-913B-442B-A6D7-E69E99A392B8}" destId="{BDEDF01E-1469-445F-9FC9-75FD0FCB0095}" srcOrd="0" destOrd="0" presId="urn:microsoft.com/office/officeart/2005/8/layout/process4"/>
    <dgm:cxn modelId="{738973BF-7B90-4472-8CB9-C3C907D198F9}" type="presParOf" srcId="{3431500D-913B-442B-A6D7-E69E99A392B8}" destId="{7D412484-4C38-4337-8334-D52EE7F1C484}" srcOrd="1" destOrd="0" presId="urn:microsoft.com/office/officeart/2005/8/layout/process4"/>
    <dgm:cxn modelId="{CD4D22C9-8FB1-4FFE-95D1-ADEFB4CB008D}" type="presParOf" srcId="{3431500D-913B-442B-A6D7-E69E99A392B8}" destId="{3F4C10CB-00C6-4722-B62A-D366539F062E}" srcOrd="2" destOrd="0" presId="urn:microsoft.com/office/officeart/2005/8/layout/process4"/>
    <dgm:cxn modelId="{85585F3D-929B-4786-82D0-FFC9D70FAE8B}" type="presParOf" srcId="{3F4C10CB-00C6-4722-B62A-D366539F062E}" destId="{1702A20D-0A2C-4B9A-98FB-A910F47AA3C7}" srcOrd="0" destOrd="0" presId="urn:microsoft.com/office/officeart/2005/8/layout/process4"/>
    <dgm:cxn modelId="{770672A6-6453-4BAE-9DA2-75B6FB9DB2E3}" type="presParOf" srcId="{3F4C10CB-00C6-4722-B62A-D366539F062E}" destId="{4D3E3B2E-4EB5-4CAD-8D08-EF840C1A6136}" srcOrd="1" destOrd="0" presId="urn:microsoft.com/office/officeart/2005/8/layout/process4"/>
    <dgm:cxn modelId="{518FB999-150B-4872-8176-857469095BA6}" type="presParOf" srcId="{3F4C10CB-00C6-4722-B62A-D366539F062E}" destId="{3949351B-7FF0-4A6A-A474-D0001CCC71C7}" srcOrd="2" destOrd="0" presId="urn:microsoft.com/office/officeart/2005/8/layout/process4"/>
    <dgm:cxn modelId="{E19B526C-AD69-4624-A8BD-D3BA5EB0BF79}" type="presParOf" srcId="{3F4C10CB-00C6-4722-B62A-D366539F062E}" destId="{9B83E52E-13F3-443F-AE6C-51A3B1427DF1}" srcOrd="3" destOrd="0" presId="urn:microsoft.com/office/officeart/2005/8/layout/process4"/>
    <dgm:cxn modelId="{DB38DDDE-B403-42CC-B507-12E22148319F}" type="presParOf" srcId="{1B1A967F-EA8E-4B0A-848A-743BAEEDD5C1}" destId="{3143C0A1-1CC0-4F18-A8A0-BADCE93D31BB}" srcOrd="1" destOrd="0" presId="urn:microsoft.com/office/officeart/2005/8/layout/process4"/>
    <dgm:cxn modelId="{B4115179-629F-4A55-8409-172D7FC01AE1}" type="presParOf" srcId="{1B1A967F-EA8E-4B0A-848A-743BAEEDD5C1}" destId="{8300D76B-C6D0-4790-8B25-85ACEE51CC33}" srcOrd="2" destOrd="0" presId="urn:microsoft.com/office/officeart/2005/8/layout/process4"/>
    <dgm:cxn modelId="{607CE22B-C11A-489A-AF7F-FC573F83D4EE}" type="presParOf" srcId="{8300D76B-C6D0-4790-8B25-85ACEE51CC33}" destId="{9692100E-3505-4BDE-B50F-F2CBC328879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AB3EA5-6D9F-4803-AD80-789F12FE0F4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2D042-3822-4E7E-965F-B3349532CA10}">
      <dgm:prSet/>
      <dgm:spPr/>
      <dgm:t>
        <a:bodyPr/>
        <a:lstStyle/>
        <a:p>
          <a:pPr>
            <a:defRPr b="1"/>
          </a:pPr>
          <a:r>
            <a:rPr lang="en-US" dirty="0"/>
            <a:t>Political scientists strive to contribute new knowledge to the existing knowledge with their journal articles</a:t>
          </a:r>
        </a:p>
      </dgm:t>
    </dgm:pt>
    <dgm:pt modelId="{B7F14C2E-675F-4495-8583-17FCD2410CAA}" type="parTrans" cxnId="{5A1BA6DC-FEF0-42D3-AA88-926B91B9644C}">
      <dgm:prSet/>
      <dgm:spPr/>
      <dgm:t>
        <a:bodyPr/>
        <a:lstStyle/>
        <a:p>
          <a:endParaRPr lang="en-US"/>
        </a:p>
      </dgm:t>
    </dgm:pt>
    <dgm:pt modelId="{F340648E-FA12-4E23-9D35-7A1658EEDAE7}" type="sibTrans" cxnId="{5A1BA6DC-FEF0-42D3-AA88-926B91B9644C}">
      <dgm:prSet/>
      <dgm:spPr/>
      <dgm:t>
        <a:bodyPr/>
        <a:lstStyle/>
        <a:p>
          <a:endParaRPr lang="en-US"/>
        </a:p>
      </dgm:t>
    </dgm:pt>
    <dgm:pt modelId="{877CA267-AFC4-4B05-B90F-2D16D49820F5}">
      <dgm:prSet/>
      <dgm:spPr/>
      <dgm:t>
        <a:bodyPr/>
        <a:lstStyle/>
        <a:p>
          <a:pPr>
            <a:defRPr b="1"/>
          </a:pPr>
          <a:r>
            <a:rPr lang="en-US"/>
            <a:t>Contribution to the Discipline is what the journal article contributes to the body of knowledge</a:t>
          </a:r>
        </a:p>
      </dgm:t>
    </dgm:pt>
    <dgm:pt modelId="{E3AF8A69-FE3B-4CFE-ABC6-7655D76887C7}" type="parTrans" cxnId="{42E8B84C-AF91-4D51-B203-3E93AD6DE8C4}">
      <dgm:prSet/>
      <dgm:spPr/>
      <dgm:t>
        <a:bodyPr/>
        <a:lstStyle/>
        <a:p>
          <a:endParaRPr lang="en-US"/>
        </a:p>
      </dgm:t>
    </dgm:pt>
    <dgm:pt modelId="{92F89CF9-5A23-4A62-9881-71C0C4402ADE}" type="sibTrans" cxnId="{42E8B84C-AF91-4D51-B203-3E93AD6DE8C4}">
      <dgm:prSet/>
      <dgm:spPr/>
      <dgm:t>
        <a:bodyPr/>
        <a:lstStyle/>
        <a:p>
          <a:endParaRPr lang="en-US"/>
        </a:p>
      </dgm:t>
    </dgm:pt>
    <dgm:pt modelId="{62A2CF8B-234C-42F0-AC36-31A73CBF99C7}">
      <dgm:prSet/>
      <dgm:spPr/>
      <dgm:t>
        <a:bodyPr/>
        <a:lstStyle/>
        <a:p>
          <a:pPr>
            <a:defRPr b="1"/>
          </a:pPr>
          <a:r>
            <a:rPr lang="en-US"/>
            <a:t>Terms to search for include:</a:t>
          </a:r>
        </a:p>
      </dgm:t>
    </dgm:pt>
    <dgm:pt modelId="{FC466877-7F05-46EE-9F1F-AD642BE7695B}" type="parTrans" cxnId="{1C3EC119-1C0A-4AEF-B807-87DDC693C7F8}">
      <dgm:prSet/>
      <dgm:spPr/>
      <dgm:t>
        <a:bodyPr/>
        <a:lstStyle/>
        <a:p>
          <a:endParaRPr lang="en-US"/>
        </a:p>
      </dgm:t>
    </dgm:pt>
    <dgm:pt modelId="{0679730E-0244-4069-BC4E-F28DD69C2E3F}" type="sibTrans" cxnId="{1C3EC119-1C0A-4AEF-B807-87DDC693C7F8}">
      <dgm:prSet/>
      <dgm:spPr/>
      <dgm:t>
        <a:bodyPr/>
        <a:lstStyle/>
        <a:p>
          <a:endParaRPr lang="en-US"/>
        </a:p>
      </dgm:t>
    </dgm:pt>
    <dgm:pt modelId="{156BD59C-78B7-429B-BCB6-75FEDE506799}">
      <dgm:prSet/>
      <dgm:spPr/>
      <dgm:t>
        <a:bodyPr/>
        <a:lstStyle/>
        <a:p>
          <a:r>
            <a:rPr lang="en-US"/>
            <a:t>Contribution</a:t>
          </a:r>
        </a:p>
      </dgm:t>
    </dgm:pt>
    <dgm:pt modelId="{82B9BA0E-5BAE-4F9E-B212-407F122E1450}" type="parTrans" cxnId="{1EAB98CB-34CB-47DB-A85F-CA62148CF58C}">
      <dgm:prSet/>
      <dgm:spPr/>
      <dgm:t>
        <a:bodyPr/>
        <a:lstStyle/>
        <a:p>
          <a:endParaRPr lang="en-US"/>
        </a:p>
      </dgm:t>
    </dgm:pt>
    <dgm:pt modelId="{98B09593-0622-463A-8E64-6BBBB8202CC4}" type="sibTrans" cxnId="{1EAB98CB-34CB-47DB-A85F-CA62148CF58C}">
      <dgm:prSet/>
      <dgm:spPr/>
      <dgm:t>
        <a:bodyPr/>
        <a:lstStyle/>
        <a:p>
          <a:endParaRPr lang="en-US"/>
        </a:p>
      </dgm:t>
    </dgm:pt>
    <dgm:pt modelId="{5B2DA827-55BD-4025-BA7B-8D50D004A242}">
      <dgm:prSet/>
      <dgm:spPr/>
      <dgm:t>
        <a:bodyPr/>
        <a:lstStyle/>
        <a:p>
          <a:r>
            <a:rPr lang="en-US" dirty="0"/>
            <a:t>Knowledge or know</a:t>
          </a:r>
        </a:p>
      </dgm:t>
    </dgm:pt>
    <dgm:pt modelId="{2B18CE3C-3CB1-4F6F-9F4F-DFF37F7BF2B1}" type="parTrans" cxnId="{84D63020-4357-4F35-8B95-3AFF84F262FD}">
      <dgm:prSet/>
      <dgm:spPr/>
      <dgm:t>
        <a:bodyPr/>
        <a:lstStyle/>
        <a:p>
          <a:endParaRPr lang="en-US"/>
        </a:p>
      </dgm:t>
    </dgm:pt>
    <dgm:pt modelId="{A3D0A7D7-B626-40D4-9D31-4B02DDFEAD39}" type="sibTrans" cxnId="{84D63020-4357-4F35-8B95-3AFF84F262FD}">
      <dgm:prSet/>
      <dgm:spPr/>
      <dgm:t>
        <a:bodyPr/>
        <a:lstStyle/>
        <a:p>
          <a:endParaRPr lang="en-US"/>
        </a:p>
      </dgm:t>
    </dgm:pt>
    <dgm:pt modelId="{927E0E44-2AF4-49B8-9851-B12D60E90A9A}" type="pres">
      <dgm:prSet presAssocID="{1EAB3EA5-6D9F-4803-AD80-789F12FE0F47}" presName="root" presStyleCnt="0">
        <dgm:presLayoutVars>
          <dgm:dir/>
          <dgm:resizeHandles val="exact"/>
        </dgm:presLayoutVars>
      </dgm:prSet>
      <dgm:spPr/>
    </dgm:pt>
    <dgm:pt modelId="{B83E8182-7EA8-41CD-851C-91C9C517A0E4}" type="pres">
      <dgm:prSet presAssocID="{8DB2D042-3822-4E7E-965F-B3349532CA10}" presName="compNode" presStyleCnt="0"/>
      <dgm:spPr/>
    </dgm:pt>
    <dgm:pt modelId="{C8BA07B5-DAE2-447F-9068-8BA8ED0018BE}" type="pres">
      <dgm:prSet presAssocID="{8DB2D042-3822-4E7E-965F-B3349532CA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bric Report Library"/>
        </a:ext>
      </dgm:extLst>
    </dgm:pt>
    <dgm:pt modelId="{67D79A8F-DB12-4838-9F45-6D3FA56DB157}" type="pres">
      <dgm:prSet presAssocID="{8DB2D042-3822-4E7E-965F-B3349532CA10}" presName="iconSpace" presStyleCnt="0"/>
      <dgm:spPr/>
    </dgm:pt>
    <dgm:pt modelId="{DE4279C5-073B-4D49-A758-9E3C7D776B95}" type="pres">
      <dgm:prSet presAssocID="{8DB2D042-3822-4E7E-965F-B3349532CA10}" presName="parTx" presStyleLbl="revTx" presStyleIdx="0" presStyleCnt="6">
        <dgm:presLayoutVars>
          <dgm:chMax val="0"/>
          <dgm:chPref val="0"/>
        </dgm:presLayoutVars>
      </dgm:prSet>
      <dgm:spPr/>
    </dgm:pt>
    <dgm:pt modelId="{EDB38668-3A49-460F-AD29-CD90D3BF0F62}" type="pres">
      <dgm:prSet presAssocID="{8DB2D042-3822-4E7E-965F-B3349532CA10}" presName="txSpace" presStyleCnt="0"/>
      <dgm:spPr/>
    </dgm:pt>
    <dgm:pt modelId="{0C45015D-512F-4F86-AD88-C68FD9C5DB0F}" type="pres">
      <dgm:prSet presAssocID="{8DB2D042-3822-4E7E-965F-B3349532CA10}" presName="desTx" presStyleLbl="revTx" presStyleIdx="1" presStyleCnt="6">
        <dgm:presLayoutVars/>
      </dgm:prSet>
      <dgm:spPr/>
    </dgm:pt>
    <dgm:pt modelId="{159558E9-2CB2-47F3-85CD-D41511E3C7CE}" type="pres">
      <dgm:prSet presAssocID="{F340648E-FA12-4E23-9D35-7A1658EEDAE7}" presName="sibTrans" presStyleCnt="0"/>
      <dgm:spPr/>
    </dgm:pt>
    <dgm:pt modelId="{6611CC9E-D67D-4DE5-A3FC-B09C0622A925}" type="pres">
      <dgm:prSet presAssocID="{877CA267-AFC4-4B05-B90F-2D16D49820F5}" presName="compNode" presStyleCnt="0"/>
      <dgm:spPr/>
    </dgm:pt>
    <dgm:pt modelId="{05FCA8CE-21CB-4040-8C0A-3A4F47EC77AA}" type="pres">
      <dgm:prSet presAssocID="{877CA267-AFC4-4B05-B90F-2D16D49820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E8964661-D3C1-4B79-80AE-0C1314CED1BC}" type="pres">
      <dgm:prSet presAssocID="{877CA267-AFC4-4B05-B90F-2D16D49820F5}" presName="iconSpace" presStyleCnt="0"/>
      <dgm:spPr/>
    </dgm:pt>
    <dgm:pt modelId="{25CD4307-51D4-4F5B-A9C2-3FBEF0CDFC7D}" type="pres">
      <dgm:prSet presAssocID="{877CA267-AFC4-4B05-B90F-2D16D49820F5}" presName="parTx" presStyleLbl="revTx" presStyleIdx="2" presStyleCnt="6">
        <dgm:presLayoutVars>
          <dgm:chMax val="0"/>
          <dgm:chPref val="0"/>
        </dgm:presLayoutVars>
      </dgm:prSet>
      <dgm:spPr/>
    </dgm:pt>
    <dgm:pt modelId="{08C19C51-C422-4EB7-A4FB-E437239D75E7}" type="pres">
      <dgm:prSet presAssocID="{877CA267-AFC4-4B05-B90F-2D16D49820F5}" presName="txSpace" presStyleCnt="0"/>
      <dgm:spPr/>
    </dgm:pt>
    <dgm:pt modelId="{9DC789FE-E26C-4250-B728-DECEB4904DEE}" type="pres">
      <dgm:prSet presAssocID="{877CA267-AFC4-4B05-B90F-2D16D49820F5}" presName="desTx" presStyleLbl="revTx" presStyleIdx="3" presStyleCnt="6">
        <dgm:presLayoutVars/>
      </dgm:prSet>
      <dgm:spPr/>
    </dgm:pt>
    <dgm:pt modelId="{F048F82F-2ACA-4A68-BC7C-2B76948F5B3A}" type="pres">
      <dgm:prSet presAssocID="{92F89CF9-5A23-4A62-9881-71C0C4402ADE}" presName="sibTrans" presStyleCnt="0"/>
      <dgm:spPr/>
    </dgm:pt>
    <dgm:pt modelId="{9EC4533D-F29E-4E35-994A-59DC6AC92D90}" type="pres">
      <dgm:prSet presAssocID="{62A2CF8B-234C-42F0-AC36-31A73CBF99C7}" presName="compNode" presStyleCnt="0"/>
      <dgm:spPr/>
    </dgm:pt>
    <dgm:pt modelId="{320B3B56-5FC8-403F-B3D7-DB96A9FD9ADF}" type="pres">
      <dgm:prSet presAssocID="{62A2CF8B-234C-42F0-AC36-31A73CBF99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Search"/>
        </a:ext>
      </dgm:extLst>
    </dgm:pt>
    <dgm:pt modelId="{F2E8E4BA-8070-40AC-B77F-9473E53C72A1}" type="pres">
      <dgm:prSet presAssocID="{62A2CF8B-234C-42F0-AC36-31A73CBF99C7}" presName="iconSpace" presStyleCnt="0"/>
      <dgm:spPr/>
    </dgm:pt>
    <dgm:pt modelId="{3F7E41CA-44B0-48DD-A381-E488E7C3A601}" type="pres">
      <dgm:prSet presAssocID="{62A2CF8B-234C-42F0-AC36-31A73CBF99C7}" presName="parTx" presStyleLbl="revTx" presStyleIdx="4" presStyleCnt="6">
        <dgm:presLayoutVars>
          <dgm:chMax val="0"/>
          <dgm:chPref val="0"/>
        </dgm:presLayoutVars>
      </dgm:prSet>
      <dgm:spPr/>
    </dgm:pt>
    <dgm:pt modelId="{103B3863-0205-41E2-8B0E-0B9A8108EB1C}" type="pres">
      <dgm:prSet presAssocID="{62A2CF8B-234C-42F0-AC36-31A73CBF99C7}" presName="txSpace" presStyleCnt="0"/>
      <dgm:spPr/>
    </dgm:pt>
    <dgm:pt modelId="{F37EE54A-64EA-4700-BDAB-470570F461A4}" type="pres">
      <dgm:prSet presAssocID="{62A2CF8B-234C-42F0-AC36-31A73CBF99C7}" presName="desTx" presStyleLbl="revTx" presStyleIdx="5" presStyleCnt="6">
        <dgm:presLayoutVars/>
      </dgm:prSet>
      <dgm:spPr/>
    </dgm:pt>
  </dgm:ptLst>
  <dgm:cxnLst>
    <dgm:cxn modelId="{1C3EC119-1C0A-4AEF-B807-87DDC693C7F8}" srcId="{1EAB3EA5-6D9F-4803-AD80-789F12FE0F47}" destId="{62A2CF8B-234C-42F0-AC36-31A73CBF99C7}" srcOrd="2" destOrd="0" parTransId="{FC466877-7F05-46EE-9F1F-AD642BE7695B}" sibTransId="{0679730E-0244-4069-BC4E-F28DD69C2E3F}"/>
    <dgm:cxn modelId="{57F47D1A-8476-4378-9741-BB5294F66E9C}" type="presOf" srcId="{8DB2D042-3822-4E7E-965F-B3349532CA10}" destId="{DE4279C5-073B-4D49-A758-9E3C7D776B95}" srcOrd="0" destOrd="0" presId="urn:microsoft.com/office/officeart/2018/5/layout/CenteredIconLabelDescriptionList"/>
    <dgm:cxn modelId="{84D63020-4357-4F35-8B95-3AFF84F262FD}" srcId="{62A2CF8B-234C-42F0-AC36-31A73CBF99C7}" destId="{5B2DA827-55BD-4025-BA7B-8D50D004A242}" srcOrd="1" destOrd="0" parTransId="{2B18CE3C-3CB1-4F6F-9F4F-DFF37F7BF2B1}" sibTransId="{A3D0A7D7-B626-40D4-9D31-4B02DDFEAD39}"/>
    <dgm:cxn modelId="{42E8B84C-AF91-4D51-B203-3E93AD6DE8C4}" srcId="{1EAB3EA5-6D9F-4803-AD80-789F12FE0F47}" destId="{877CA267-AFC4-4B05-B90F-2D16D49820F5}" srcOrd="1" destOrd="0" parTransId="{E3AF8A69-FE3B-4CFE-ABC6-7655D76887C7}" sibTransId="{92F89CF9-5A23-4A62-9881-71C0C4402ADE}"/>
    <dgm:cxn modelId="{99F27E87-F42D-4955-AE31-2FD68E3DDD7D}" type="presOf" srcId="{1EAB3EA5-6D9F-4803-AD80-789F12FE0F47}" destId="{927E0E44-2AF4-49B8-9851-B12D60E90A9A}" srcOrd="0" destOrd="0" presId="urn:microsoft.com/office/officeart/2018/5/layout/CenteredIconLabelDescriptionList"/>
    <dgm:cxn modelId="{9BCDA09B-BBDE-4773-8B27-0F56C8D5CE7D}" type="presOf" srcId="{62A2CF8B-234C-42F0-AC36-31A73CBF99C7}" destId="{3F7E41CA-44B0-48DD-A381-E488E7C3A601}" srcOrd="0" destOrd="0" presId="urn:microsoft.com/office/officeart/2018/5/layout/CenteredIconLabelDescriptionList"/>
    <dgm:cxn modelId="{1EAB98CB-34CB-47DB-A85F-CA62148CF58C}" srcId="{62A2CF8B-234C-42F0-AC36-31A73CBF99C7}" destId="{156BD59C-78B7-429B-BCB6-75FEDE506799}" srcOrd="0" destOrd="0" parTransId="{82B9BA0E-5BAE-4F9E-B212-407F122E1450}" sibTransId="{98B09593-0622-463A-8E64-6BBBB8202CC4}"/>
    <dgm:cxn modelId="{9ABE83CD-682D-4354-8283-24013834B67F}" type="presOf" srcId="{156BD59C-78B7-429B-BCB6-75FEDE506799}" destId="{F37EE54A-64EA-4700-BDAB-470570F461A4}" srcOrd="0" destOrd="0" presId="urn:microsoft.com/office/officeart/2018/5/layout/CenteredIconLabelDescriptionList"/>
    <dgm:cxn modelId="{E6336CDB-0F70-49D4-9FDF-22D04F1CC5BB}" type="presOf" srcId="{877CA267-AFC4-4B05-B90F-2D16D49820F5}" destId="{25CD4307-51D4-4F5B-A9C2-3FBEF0CDFC7D}" srcOrd="0" destOrd="0" presId="urn:microsoft.com/office/officeart/2018/5/layout/CenteredIconLabelDescriptionList"/>
    <dgm:cxn modelId="{5A1BA6DC-FEF0-42D3-AA88-926B91B9644C}" srcId="{1EAB3EA5-6D9F-4803-AD80-789F12FE0F47}" destId="{8DB2D042-3822-4E7E-965F-B3349532CA10}" srcOrd="0" destOrd="0" parTransId="{B7F14C2E-675F-4495-8583-17FCD2410CAA}" sibTransId="{F340648E-FA12-4E23-9D35-7A1658EEDAE7}"/>
    <dgm:cxn modelId="{6AE8B6E0-2CFD-4D33-BCBC-5C8DE380B3BB}" type="presOf" srcId="{5B2DA827-55BD-4025-BA7B-8D50D004A242}" destId="{F37EE54A-64EA-4700-BDAB-470570F461A4}" srcOrd="0" destOrd="1" presId="urn:microsoft.com/office/officeart/2018/5/layout/CenteredIconLabelDescriptionList"/>
    <dgm:cxn modelId="{A5CD9B0D-5FE9-48C4-82A9-86EC61E44B8E}" type="presParOf" srcId="{927E0E44-2AF4-49B8-9851-B12D60E90A9A}" destId="{B83E8182-7EA8-41CD-851C-91C9C517A0E4}" srcOrd="0" destOrd="0" presId="urn:microsoft.com/office/officeart/2018/5/layout/CenteredIconLabelDescriptionList"/>
    <dgm:cxn modelId="{DEB77570-516D-44C0-95D2-FE1CA161BD85}" type="presParOf" srcId="{B83E8182-7EA8-41CD-851C-91C9C517A0E4}" destId="{C8BA07B5-DAE2-447F-9068-8BA8ED0018BE}" srcOrd="0" destOrd="0" presId="urn:microsoft.com/office/officeart/2018/5/layout/CenteredIconLabelDescriptionList"/>
    <dgm:cxn modelId="{9BD3B337-AFAF-4F96-8503-9C66A9CC09F8}" type="presParOf" srcId="{B83E8182-7EA8-41CD-851C-91C9C517A0E4}" destId="{67D79A8F-DB12-4838-9F45-6D3FA56DB157}" srcOrd="1" destOrd="0" presId="urn:microsoft.com/office/officeart/2018/5/layout/CenteredIconLabelDescriptionList"/>
    <dgm:cxn modelId="{23BE0D46-DA52-416E-A662-EB2F4EA79E91}" type="presParOf" srcId="{B83E8182-7EA8-41CD-851C-91C9C517A0E4}" destId="{DE4279C5-073B-4D49-A758-9E3C7D776B95}" srcOrd="2" destOrd="0" presId="urn:microsoft.com/office/officeart/2018/5/layout/CenteredIconLabelDescriptionList"/>
    <dgm:cxn modelId="{38F39C5A-ACDA-46E0-83D6-AE1EC58D5C34}" type="presParOf" srcId="{B83E8182-7EA8-41CD-851C-91C9C517A0E4}" destId="{EDB38668-3A49-460F-AD29-CD90D3BF0F62}" srcOrd="3" destOrd="0" presId="urn:microsoft.com/office/officeart/2018/5/layout/CenteredIconLabelDescriptionList"/>
    <dgm:cxn modelId="{A6B7A51E-2E70-436B-8CAB-478BEE171DDA}" type="presParOf" srcId="{B83E8182-7EA8-41CD-851C-91C9C517A0E4}" destId="{0C45015D-512F-4F86-AD88-C68FD9C5DB0F}" srcOrd="4" destOrd="0" presId="urn:microsoft.com/office/officeart/2018/5/layout/CenteredIconLabelDescriptionList"/>
    <dgm:cxn modelId="{8DCF53C2-E5B1-4696-BF2C-2F8539F67954}" type="presParOf" srcId="{927E0E44-2AF4-49B8-9851-B12D60E90A9A}" destId="{159558E9-2CB2-47F3-85CD-D41511E3C7CE}" srcOrd="1" destOrd="0" presId="urn:microsoft.com/office/officeart/2018/5/layout/CenteredIconLabelDescriptionList"/>
    <dgm:cxn modelId="{8126949C-5B23-41F2-BAE1-7B707B0838F0}" type="presParOf" srcId="{927E0E44-2AF4-49B8-9851-B12D60E90A9A}" destId="{6611CC9E-D67D-4DE5-A3FC-B09C0622A925}" srcOrd="2" destOrd="0" presId="urn:microsoft.com/office/officeart/2018/5/layout/CenteredIconLabelDescriptionList"/>
    <dgm:cxn modelId="{C6351264-D082-4F09-9826-E1275C44197D}" type="presParOf" srcId="{6611CC9E-D67D-4DE5-A3FC-B09C0622A925}" destId="{05FCA8CE-21CB-4040-8C0A-3A4F47EC77AA}" srcOrd="0" destOrd="0" presId="urn:microsoft.com/office/officeart/2018/5/layout/CenteredIconLabelDescriptionList"/>
    <dgm:cxn modelId="{5B1BCFF9-284B-465F-B073-F4D7EC7BB701}" type="presParOf" srcId="{6611CC9E-D67D-4DE5-A3FC-B09C0622A925}" destId="{E8964661-D3C1-4B79-80AE-0C1314CED1BC}" srcOrd="1" destOrd="0" presId="urn:microsoft.com/office/officeart/2018/5/layout/CenteredIconLabelDescriptionList"/>
    <dgm:cxn modelId="{11D0CAB5-C2B4-4113-988D-1FA2528BE294}" type="presParOf" srcId="{6611CC9E-D67D-4DE5-A3FC-B09C0622A925}" destId="{25CD4307-51D4-4F5B-A9C2-3FBEF0CDFC7D}" srcOrd="2" destOrd="0" presId="urn:microsoft.com/office/officeart/2018/5/layout/CenteredIconLabelDescriptionList"/>
    <dgm:cxn modelId="{CCC5FD0A-5BDD-4E06-B591-ECE526BF20B4}" type="presParOf" srcId="{6611CC9E-D67D-4DE5-A3FC-B09C0622A925}" destId="{08C19C51-C422-4EB7-A4FB-E437239D75E7}" srcOrd="3" destOrd="0" presId="urn:microsoft.com/office/officeart/2018/5/layout/CenteredIconLabelDescriptionList"/>
    <dgm:cxn modelId="{3F152BEA-584E-49BD-9EB9-031AF9BB21FB}" type="presParOf" srcId="{6611CC9E-D67D-4DE5-A3FC-B09C0622A925}" destId="{9DC789FE-E26C-4250-B728-DECEB4904DEE}" srcOrd="4" destOrd="0" presId="urn:microsoft.com/office/officeart/2018/5/layout/CenteredIconLabelDescriptionList"/>
    <dgm:cxn modelId="{36C4F06A-607D-4BA5-A3C4-795E107094B5}" type="presParOf" srcId="{927E0E44-2AF4-49B8-9851-B12D60E90A9A}" destId="{F048F82F-2ACA-4A68-BC7C-2B76948F5B3A}" srcOrd="3" destOrd="0" presId="urn:microsoft.com/office/officeart/2018/5/layout/CenteredIconLabelDescriptionList"/>
    <dgm:cxn modelId="{03977227-7B54-425B-86DC-BEDD27274747}" type="presParOf" srcId="{927E0E44-2AF4-49B8-9851-B12D60E90A9A}" destId="{9EC4533D-F29E-4E35-994A-59DC6AC92D90}" srcOrd="4" destOrd="0" presId="urn:microsoft.com/office/officeart/2018/5/layout/CenteredIconLabelDescriptionList"/>
    <dgm:cxn modelId="{35C2230E-977F-4F2F-99E6-BFFDDCC586BB}" type="presParOf" srcId="{9EC4533D-F29E-4E35-994A-59DC6AC92D90}" destId="{320B3B56-5FC8-403F-B3D7-DB96A9FD9ADF}" srcOrd="0" destOrd="0" presId="urn:microsoft.com/office/officeart/2018/5/layout/CenteredIconLabelDescriptionList"/>
    <dgm:cxn modelId="{03C0240F-B12D-4011-AAE8-702F5650E7E5}" type="presParOf" srcId="{9EC4533D-F29E-4E35-994A-59DC6AC92D90}" destId="{F2E8E4BA-8070-40AC-B77F-9473E53C72A1}" srcOrd="1" destOrd="0" presId="urn:microsoft.com/office/officeart/2018/5/layout/CenteredIconLabelDescriptionList"/>
    <dgm:cxn modelId="{F4322903-7746-4099-AF97-A90FAABB8233}" type="presParOf" srcId="{9EC4533D-F29E-4E35-994A-59DC6AC92D90}" destId="{3F7E41CA-44B0-48DD-A381-E488E7C3A601}" srcOrd="2" destOrd="0" presId="urn:microsoft.com/office/officeart/2018/5/layout/CenteredIconLabelDescriptionList"/>
    <dgm:cxn modelId="{6133712F-3E1F-4213-B1C1-D3487A1AE07F}" type="presParOf" srcId="{9EC4533D-F29E-4E35-994A-59DC6AC92D90}" destId="{103B3863-0205-41E2-8B0E-0B9A8108EB1C}" srcOrd="3" destOrd="0" presId="urn:microsoft.com/office/officeart/2018/5/layout/CenteredIconLabelDescriptionList"/>
    <dgm:cxn modelId="{9CBF4276-05FF-4595-8A85-135289797611}" type="presParOf" srcId="{9EC4533D-F29E-4E35-994A-59DC6AC92D90}" destId="{F37EE54A-64EA-4700-BDAB-470570F461A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0F966B-7693-42A8-A599-19EB6E456D5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8E9864-F3C8-4CB4-9B2F-2BD493B94EC3}">
      <dgm:prSet/>
      <dgm:spPr/>
      <dgm:t>
        <a:bodyPr/>
        <a:lstStyle/>
        <a:p>
          <a:pPr>
            <a:defRPr b="1"/>
          </a:pPr>
          <a:r>
            <a:rPr lang="en-US"/>
            <a:t>The journal article is another piece of a never ending puzzle of knowledge</a:t>
          </a:r>
        </a:p>
      </dgm:t>
    </dgm:pt>
    <dgm:pt modelId="{0DEE8120-CA69-49BD-8C43-EED218DD736B}" type="parTrans" cxnId="{331A6B4E-A292-448B-A2D6-EE56D1490E1B}">
      <dgm:prSet/>
      <dgm:spPr/>
      <dgm:t>
        <a:bodyPr/>
        <a:lstStyle/>
        <a:p>
          <a:endParaRPr lang="en-US"/>
        </a:p>
      </dgm:t>
    </dgm:pt>
    <dgm:pt modelId="{F8779A14-611B-4B66-9B9D-55C4BAA6ABE7}" type="sibTrans" cxnId="{331A6B4E-A292-448B-A2D6-EE56D1490E1B}">
      <dgm:prSet/>
      <dgm:spPr/>
      <dgm:t>
        <a:bodyPr/>
        <a:lstStyle/>
        <a:p>
          <a:endParaRPr lang="en-US"/>
        </a:p>
      </dgm:t>
    </dgm:pt>
    <dgm:pt modelId="{60B31557-0C7C-441A-8D20-CB9DC325AFAC}">
      <dgm:prSet/>
      <dgm:spPr/>
      <dgm:t>
        <a:bodyPr/>
        <a:lstStyle/>
        <a:p>
          <a:pPr>
            <a:defRPr b="1"/>
          </a:pPr>
          <a:r>
            <a:rPr lang="en-US" dirty="0"/>
            <a:t>As a new piece is added to a Puzzle, the knowledge creates new edges for new research to be considered, explored, and conducted</a:t>
          </a:r>
        </a:p>
      </dgm:t>
    </dgm:pt>
    <dgm:pt modelId="{3EA3A654-7DA1-4FB5-8EBA-3B7240CC2055}" type="parTrans" cxnId="{B917121C-56F8-4F1A-A95A-C8579CAE7FB5}">
      <dgm:prSet/>
      <dgm:spPr/>
      <dgm:t>
        <a:bodyPr/>
        <a:lstStyle/>
        <a:p>
          <a:endParaRPr lang="en-US"/>
        </a:p>
      </dgm:t>
    </dgm:pt>
    <dgm:pt modelId="{93E22AB2-E896-41D8-99AA-65D914CFAB61}" type="sibTrans" cxnId="{B917121C-56F8-4F1A-A95A-C8579CAE7FB5}">
      <dgm:prSet/>
      <dgm:spPr/>
      <dgm:t>
        <a:bodyPr/>
        <a:lstStyle/>
        <a:p>
          <a:endParaRPr lang="en-US"/>
        </a:p>
      </dgm:t>
    </dgm:pt>
    <dgm:pt modelId="{50343831-DDDE-4C9F-BA44-4E2F9D678D15}">
      <dgm:prSet/>
      <dgm:spPr/>
      <dgm:t>
        <a:bodyPr/>
        <a:lstStyle/>
        <a:p>
          <a:pPr>
            <a:defRPr b="1"/>
          </a:pPr>
          <a:r>
            <a:rPr lang="en-US"/>
            <a:t>Terms to search for include:</a:t>
          </a:r>
        </a:p>
      </dgm:t>
    </dgm:pt>
    <dgm:pt modelId="{6420673E-3487-43EF-B9FF-D1771244696A}" type="parTrans" cxnId="{A0422589-7D73-496F-A233-E46E77E15B45}">
      <dgm:prSet/>
      <dgm:spPr/>
      <dgm:t>
        <a:bodyPr/>
        <a:lstStyle/>
        <a:p>
          <a:endParaRPr lang="en-US"/>
        </a:p>
      </dgm:t>
    </dgm:pt>
    <dgm:pt modelId="{CC16FD5F-FFBA-457D-B2E9-4C8A56E49A41}" type="sibTrans" cxnId="{A0422589-7D73-496F-A233-E46E77E15B45}">
      <dgm:prSet/>
      <dgm:spPr/>
      <dgm:t>
        <a:bodyPr/>
        <a:lstStyle/>
        <a:p>
          <a:endParaRPr lang="en-US"/>
        </a:p>
      </dgm:t>
    </dgm:pt>
    <dgm:pt modelId="{708B556E-A9C1-4848-98CC-11CFEBBAB08D}">
      <dgm:prSet/>
      <dgm:spPr/>
      <dgm:t>
        <a:bodyPr/>
        <a:lstStyle/>
        <a:p>
          <a:r>
            <a:rPr lang="en-US" baseline="0"/>
            <a:t>Future research</a:t>
          </a:r>
          <a:endParaRPr lang="en-US"/>
        </a:p>
      </dgm:t>
    </dgm:pt>
    <dgm:pt modelId="{3800BB71-53F2-4384-A9F1-0DB9AB3E5A2C}" type="parTrans" cxnId="{6FA5E174-3484-43DF-A1F5-3AF89C3CA23F}">
      <dgm:prSet/>
      <dgm:spPr/>
      <dgm:t>
        <a:bodyPr/>
        <a:lstStyle/>
        <a:p>
          <a:endParaRPr lang="en-US"/>
        </a:p>
      </dgm:t>
    </dgm:pt>
    <dgm:pt modelId="{727E7A8B-AA11-4F0F-9C0D-028651DDCA37}" type="sibTrans" cxnId="{6FA5E174-3484-43DF-A1F5-3AF89C3CA23F}">
      <dgm:prSet/>
      <dgm:spPr/>
      <dgm:t>
        <a:bodyPr/>
        <a:lstStyle/>
        <a:p>
          <a:endParaRPr lang="en-US"/>
        </a:p>
      </dgm:t>
    </dgm:pt>
    <dgm:pt modelId="{04994E2F-F9A2-494F-8CCE-B8A0CD2E9DE5}">
      <dgm:prSet/>
      <dgm:spPr/>
      <dgm:t>
        <a:bodyPr/>
        <a:lstStyle/>
        <a:p>
          <a:r>
            <a:rPr lang="en-US" baseline="0"/>
            <a:t>Next step</a:t>
          </a:r>
          <a:endParaRPr lang="en-US"/>
        </a:p>
      </dgm:t>
    </dgm:pt>
    <dgm:pt modelId="{3D67F1F0-007F-41BE-AAA7-5D69315271E5}" type="parTrans" cxnId="{5259E380-6C96-46E8-82AD-8122B2C1E1EB}">
      <dgm:prSet/>
      <dgm:spPr/>
      <dgm:t>
        <a:bodyPr/>
        <a:lstStyle/>
        <a:p>
          <a:endParaRPr lang="en-US"/>
        </a:p>
      </dgm:t>
    </dgm:pt>
    <dgm:pt modelId="{03305510-8E35-47B3-8383-C8F508E9FDFB}" type="sibTrans" cxnId="{5259E380-6C96-46E8-82AD-8122B2C1E1EB}">
      <dgm:prSet/>
      <dgm:spPr/>
      <dgm:t>
        <a:bodyPr/>
        <a:lstStyle/>
        <a:p>
          <a:endParaRPr lang="en-US"/>
        </a:p>
      </dgm:t>
    </dgm:pt>
    <dgm:pt modelId="{17B4A2C4-78E7-48AF-BFE1-B766E9A430D3}">
      <dgm:prSet/>
      <dgm:spPr/>
      <dgm:t>
        <a:bodyPr/>
        <a:lstStyle/>
        <a:p>
          <a:r>
            <a:rPr lang="en-US" baseline="0" dirty="0"/>
            <a:t>Build our understanding</a:t>
          </a:r>
          <a:endParaRPr lang="en-US" dirty="0"/>
        </a:p>
      </dgm:t>
    </dgm:pt>
    <dgm:pt modelId="{E5C92FAD-009A-4D52-AAA8-676DA496A8B7}" type="parTrans" cxnId="{AD88529F-B711-49BA-BF9B-A7338D7C1003}">
      <dgm:prSet/>
      <dgm:spPr/>
      <dgm:t>
        <a:bodyPr/>
        <a:lstStyle/>
        <a:p>
          <a:endParaRPr lang="en-US"/>
        </a:p>
      </dgm:t>
    </dgm:pt>
    <dgm:pt modelId="{13886650-8F84-4E7F-930A-29EEAE10F81B}" type="sibTrans" cxnId="{AD88529F-B711-49BA-BF9B-A7338D7C1003}">
      <dgm:prSet/>
      <dgm:spPr/>
      <dgm:t>
        <a:bodyPr/>
        <a:lstStyle/>
        <a:p>
          <a:endParaRPr lang="en-US"/>
        </a:p>
      </dgm:t>
    </dgm:pt>
    <dgm:pt modelId="{0DC72709-07EC-435D-BD94-C01A438C722F}" type="pres">
      <dgm:prSet presAssocID="{7B0F966B-7693-42A8-A599-19EB6E456D5B}" presName="root" presStyleCnt="0">
        <dgm:presLayoutVars>
          <dgm:dir/>
          <dgm:resizeHandles val="exact"/>
        </dgm:presLayoutVars>
      </dgm:prSet>
      <dgm:spPr/>
    </dgm:pt>
    <dgm:pt modelId="{1A91B6CE-6146-46A4-9A4E-E6A4EC2C03F3}" type="pres">
      <dgm:prSet presAssocID="{748E9864-F3C8-4CB4-9B2F-2BD493B94EC3}" presName="compNode" presStyleCnt="0"/>
      <dgm:spPr/>
    </dgm:pt>
    <dgm:pt modelId="{4BA00BEF-C030-4ADD-A9F2-FF705E449019}" type="pres">
      <dgm:prSet presAssocID="{748E9864-F3C8-4CB4-9B2F-2BD493B94E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AC19DBE8-A68A-4581-A600-746B742C761E}" type="pres">
      <dgm:prSet presAssocID="{748E9864-F3C8-4CB4-9B2F-2BD493B94EC3}" presName="iconSpace" presStyleCnt="0"/>
      <dgm:spPr/>
    </dgm:pt>
    <dgm:pt modelId="{1AB84E47-4379-4F5C-BC57-FAB2A341F853}" type="pres">
      <dgm:prSet presAssocID="{748E9864-F3C8-4CB4-9B2F-2BD493B94EC3}" presName="parTx" presStyleLbl="revTx" presStyleIdx="0" presStyleCnt="6">
        <dgm:presLayoutVars>
          <dgm:chMax val="0"/>
          <dgm:chPref val="0"/>
        </dgm:presLayoutVars>
      </dgm:prSet>
      <dgm:spPr/>
    </dgm:pt>
    <dgm:pt modelId="{1D06FAFD-C51F-4BE2-BAD8-B60396CCD3CB}" type="pres">
      <dgm:prSet presAssocID="{748E9864-F3C8-4CB4-9B2F-2BD493B94EC3}" presName="txSpace" presStyleCnt="0"/>
      <dgm:spPr/>
    </dgm:pt>
    <dgm:pt modelId="{E8006B97-D2C7-4C2C-99A9-4A7EF8094888}" type="pres">
      <dgm:prSet presAssocID="{748E9864-F3C8-4CB4-9B2F-2BD493B94EC3}" presName="desTx" presStyleLbl="revTx" presStyleIdx="1" presStyleCnt="6">
        <dgm:presLayoutVars/>
      </dgm:prSet>
      <dgm:spPr/>
    </dgm:pt>
    <dgm:pt modelId="{6262AE6A-CC1A-4FF0-969A-EDC5C66FB794}" type="pres">
      <dgm:prSet presAssocID="{F8779A14-611B-4B66-9B9D-55C4BAA6ABE7}" presName="sibTrans" presStyleCnt="0"/>
      <dgm:spPr/>
    </dgm:pt>
    <dgm:pt modelId="{C0466939-FB25-4B48-8C1A-F942651D8091}" type="pres">
      <dgm:prSet presAssocID="{60B31557-0C7C-441A-8D20-CB9DC325AFAC}" presName="compNode" presStyleCnt="0"/>
      <dgm:spPr/>
    </dgm:pt>
    <dgm:pt modelId="{593D2407-9C7E-49F7-BBA8-388AD8330FFF}" type="pres">
      <dgm:prSet presAssocID="{60B31557-0C7C-441A-8D20-CB9DC325AF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262357B9-9C7D-4B25-986D-95993DD75326}" type="pres">
      <dgm:prSet presAssocID="{60B31557-0C7C-441A-8D20-CB9DC325AFAC}" presName="iconSpace" presStyleCnt="0"/>
      <dgm:spPr/>
    </dgm:pt>
    <dgm:pt modelId="{0471E457-A94A-450B-A1D0-DFC407BFA9E5}" type="pres">
      <dgm:prSet presAssocID="{60B31557-0C7C-441A-8D20-CB9DC325AFAC}" presName="parTx" presStyleLbl="revTx" presStyleIdx="2" presStyleCnt="6">
        <dgm:presLayoutVars>
          <dgm:chMax val="0"/>
          <dgm:chPref val="0"/>
        </dgm:presLayoutVars>
      </dgm:prSet>
      <dgm:spPr/>
    </dgm:pt>
    <dgm:pt modelId="{C04E57A2-6D79-4F87-BF57-400FD7931528}" type="pres">
      <dgm:prSet presAssocID="{60B31557-0C7C-441A-8D20-CB9DC325AFAC}" presName="txSpace" presStyleCnt="0"/>
      <dgm:spPr/>
    </dgm:pt>
    <dgm:pt modelId="{49B0035A-3DCE-49E2-A16C-D698BA3D9D4B}" type="pres">
      <dgm:prSet presAssocID="{60B31557-0C7C-441A-8D20-CB9DC325AFAC}" presName="desTx" presStyleLbl="revTx" presStyleIdx="3" presStyleCnt="6">
        <dgm:presLayoutVars/>
      </dgm:prSet>
      <dgm:spPr/>
    </dgm:pt>
    <dgm:pt modelId="{D2F03311-8180-4DD5-8F16-179E1F08BEC6}" type="pres">
      <dgm:prSet presAssocID="{93E22AB2-E896-41D8-99AA-65D914CFAB61}" presName="sibTrans" presStyleCnt="0"/>
      <dgm:spPr/>
    </dgm:pt>
    <dgm:pt modelId="{632EA2F1-721B-4B8A-8A27-C892C7328AAF}" type="pres">
      <dgm:prSet presAssocID="{50343831-DDDE-4C9F-BA44-4E2F9D678D15}" presName="compNode" presStyleCnt="0"/>
      <dgm:spPr/>
    </dgm:pt>
    <dgm:pt modelId="{D37A6C20-5BE4-4E21-A6B4-CF38DBF870E8}" type="pres">
      <dgm:prSet presAssocID="{50343831-DDDE-4C9F-BA44-4E2F9D678D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A99B6747-46B0-497D-954A-52B0A0F74434}" type="pres">
      <dgm:prSet presAssocID="{50343831-DDDE-4C9F-BA44-4E2F9D678D15}" presName="iconSpace" presStyleCnt="0"/>
      <dgm:spPr/>
    </dgm:pt>
    <dgm:pt modelId="{FFE33537-8A56-4D88-B6E4-E69C74A0348A}" type="pres">
      <dgm:prSet presAssocID="{50343831-DDDE-4C9F-BA44-4E2F9D678D15}" presName="parTx" presStyleLbl="revTx" presStyleIdx="4" presStyleCnt="6">
        <dgm:presLayoutVars>
          <dgm:chMax val="0"/>
          <dgm:chPref val="0"/>
        </dgm:presLayoutVars>
      </dgm:prSet>
      <dgm:spPr/>
    </dgm:pt>
    <dgm:pt modelId="{098D9D72-FCB7-4420-9CE3-37DD0C7BB454}" type="pres">
      <dgm:prSet presAssocID="{50343831-DDDE-4C9F-BA44-4E2F9D678D15}" presName="txSpace" presStyleCnt="0"/>
      <dgm:spPr/>
    </dgm:pt>
    <dgm:pt modelId="{E870B9C0-70AE-4041-A6B3-DE84F8F50E5D}" type="pres">
      <dgm:prSet presAssocID="{50343831-DDDE-4C9F-BA44-4E2F9D678D15}" presName="desTx" presStyleLbl="revTx" presStyleIdx="5" presStyleCnt="6">
        <dgm:presLayoutVars/>
      </dgm:prSet>
      <dgm:spPr/>
    </dgm:pt>
  </dgm:ptLst>
  <dgm:cxnLst>
    <dgm:cxn modelId="{B917121C-56F8-4F1A-A95A-C8579CAE7FB5}" srcId="{7B0F966B-7693-42A8-A599-19EB6E456D5B}" destId="{60B31557-0C7C-441A-8D20-CB9DC325AFAC}" srcOrd="1" destOrd="0" parTransId="{3EA3A654-7DA1-4FB5-8EBA-3B7240CC2055}" sibTransId="{93E22AB2-E896-41D8-99AA-65D914CFAB61}"/>
    <dgm:cxn modelId="{331A6B4E-A292-448B-A2D6-EE56D1490E1B}" srcId="{7B0F966B-7693-42A8-A599-19EB6E456D5B}" destId="{748E9864-F3C8-4CB4-9B2F-2BD493B94EC3}" srcOrd="0" destOrd="0" parTransId="{0DEE8120-CA69-49BD-8C43-EED218DD736B}" sibTransId="{F8779A14-611B-4B66-9B9D-55C4BAA6ABE7}"/>
    <dgm:cxn modelId="{EB04E84E-2AB9-461D-8C2A-4E7F9121D5F4}" type="presOf" srcId="{60B31557-0C7C-441A-8D20-CB9DC325AFAC}" destId="{0471E457-A94A-450B-A1D0-DFC407BFA9E5}" srcOrd="0" destOrd="0" presId="urn:microsoft.com/office/officeart/2018/5/layout/CenteredIconLabelDescriptionList"/>
    <dgm:cxn modelId="{6FA5E174-3484-43DF-A1F5-3AF89C3CA23F}" srcId="{50343831-DDDE-4C9F-BA44-4E2F9D678D15}" destId="{708B556E-A9C1-4848-98CC-11CFEBBAB08D}" srcOrd="0" destOrd="0" parTransId="{3800BB71-53F2-4384-A9F1-0DB9AB3E5A2C}" sibTransId="{727E7A8B-AA11-4F0F-9C0D-028651DDCA37}"/>
    <dgm:cxn modelId="{44122E7E-EB18-4CA7-A210-626A1F4BF678}" type="presOf" srcId="{7B0F966B-7693-42A8-A599-19EB6E456D5B}" destId="{0DC72709-07EC-435D-BD94-C01A438C722F}" srcOrd="0" destOrd="0" presId="urn:microsoft.com/office/officeart/2018/5/layout/CenteredIconLabelDescriptionList"/>
    <dgm:cxn modelId="{5259E380-6C96-46E8-82AD-8122B2C1E1EB}" srcId="{50343831-DDDE-4C9F-BA44-4E2F9D678D15}" destId="{04994E2F-F9A2-494F-8CCE-B8A0CD2E9DE5}" srcOrd="1" destOrd="0" parTransId="{3D67F1F0-007F-41BE-AAA7-5D69315271E5}" sibTransId="{03305510-8E35-47B3-8383-C8F508E9FDFB}"/>
    <dgm:cxn modelId="{A0422589-7D73-496F-A233-E46E77E15B45}" srcId="{7B0F966B-7693-42A8-A599-19EB6E456D5B}" destId="{50343831-DDDE-4C9F-BA44-4E2F9D678D15}" srcOrd="2" destOrd="0" parTransId="{6420673E-3487-43EF-B9FF-D1771244696A}" sibTransId="{CC16FD5F-FFBA-457D-B2E9-4C8A56E49A41}"/>
    <dgm:cxn modelId="{F8760C8E-2C8F-44FD-A792-3AEE0825438F}" type="presOf" srcId="{04994E2F-F9A2-494F-8CCE-B8A0CD2E9DE5}" destId="{E870B9C0-70AE-4041-A6B3-DE84F8F50E5D}" srcOrd="0" destOrd="1" presId="urn:microsoft.com/office/officeart/2018/5/layout/CenteredIconLabelDescriptionList"/>
    <dgm:cxn modelId="{76373A9B-5166-4FEA-B77C-A14C7FB3F85B}" type="presOf" srcId="{17B4A2C4-78E7-48AF-BFE1-B766E9A430D3}" destId="{E870B9C0-70AE-4041-A6B3-DE84F8F50E5D}" srcOrd="0" destOrd="2" presId="urn:microsoft.com/office/officeart/2018/5/layout/CenteredIconLabelDescriptionList"/>
    <dgm:cxn modelId="{AD88529F-B711-49BA-BF9B-A7338D7C1003}" srcId="{50343831-DDDE-4C9F-BA44-4E2F9D678D15}" destId="{17B4A2C4-78E7-48AF-BFE1-B766E9A430D3}" srcOrd="2" destOrd="0" parTransId="{E5C92FAD-009A-4D52-AAA8-676DA496A8B7}" sibTransId="{13886650-8F84-4E7F-930A-29EEAE10F81B}"/>
    <dgm:cxn modelId="{E1FC73A1-3321-4B3B-A376-E0B9F4003233}" type="presOf" srcId="{708B556E-A9C1-4848-98CC-11CFEBBAB08D}" destId="{E870B9C0-70AE-4041-A6B3-DE84F8F50E5D}" srcOrd="0" destOrd="0" presId="urn:microsoft.com/office/officeart/2018/5/layout/CenteredIconLabelDescriptionList"/>
    <dgm:cxn modelId="{919289A6-DAA7-4ED7-A39C-6AF416761BC7}" type="presOf" srcId="{748E9864-F3C8-4CB4-9B2F-2BD493B94EC3}" destId="{1AB84E47-4379-4F5C-BC57-FAB2A341F853}" srcOrd="0" destOrd="0" presId="urn:microsoft.com/office/officeart/2018/5/layout/CenteredIconLabelDescriptionList"/>
    <dgm:cxn modelId="{9EE8E9EB-3A7E-4B39-91D0-A572C93BF577}" type="presOf" srcId="{50343831-DDDE-4C9F-BA44-4E2F9D678D15}" destId="{FFE33537-8A56-4D88-B6E4-E69C74A0348A}" srcOrd="0" destOrd="0" presId="urn:microsoft.com/office/officeart/2018/5/layout/CenteredIconLabelDescriptionList"/>
    <dgm:cxn modelId="{29885C68-1E03-4BF3-AE94-1F401B86199D}" type="presParOf" srcId="{0DC72709-07EC-435D-BD94-C01A438C722F}" destId="{1A91B6CE-6146-46A4-9A4E-E6A4EC2C03F3}" srcOrd="0" destOrd="0" presId="urn:microsoft.com/office/officeart/2018/5/layout/CenteredIconLabelDescriptionList"/>
    <dgm:cxn modelId="{15D0D16F-5F58-4EA8-A71B-E753F2345788}" type="presParOf" srcId="{1A91B6CE-6146-46A4-9A4E-E6A4EC2C03F3}" destId="{4BA00BEF-C030-4ADD-A9F2-FF705E449019}" srcOrd="0" destOrd="0" presId="urn:microsoft.com/office/officeart/2018/5/layout/CenteredIconLabelDescriptionList"/>
    <dgm:cxn modelId="{5F155A41-00EB-494B-A645-B1C6849124FE}" type="presParOf" srcId="{1A91B6CE-6146-46A4-9A4E-E6A4EC2C03F3}" destId="{AC19DBE8-A68A-4581-A600-746B742C761E}" srcOrd="1" destOrd="0" presId="urn:microsoft.com/office/officeart/2018/5/layout/CenteredIconLabelDescriptionList"/>
    <dgm:cxn modelId="{402EFDEA-6DF1-4930-852B-72D62A665A22}" type="presParOf" srcId="{1A91B6CE-6146-46A4-9A4E-E6A4EC2C03F3}" destId="{1AB84E47-4379-4F5C-BC57-FAB2A341F853}" srcOrd="2" destOrd="0" presId="urn:microsoft.com/office/officeart/2018/5/layout/CenteredIconLabelDescriptionList"/>
    <dgm:cxn modelId="{848295B6-3C88-4FAE-8E22-90DAC260061C}" type="presParOf" srcId="{1A91B6CE-6146-46A4-9A4E-E6A4EC2C03F3}" destId="{1D06FAFD-C51F-4BE2-BAD8-B60396CCD3CB}" srcOrd="3" destOrd="0" presId="urn:microsoft.com/office/officeart/2018/5/layout/CenteredIconLabelDescriptionList"/>
    <dgm:cxn modelId="{67D0BFA0-ABEB-4AB5-B827-04B76289C65F}" type="presParOf" srcId="{1A91B6CE-6146-46A4-9A4E-E6A4EC2C03F3}" destId="{E8006B97-D2C7-4C2C-99A9-4A7EF8094888}" srcOrd="4" destOrd="0" presId="urn:microsoft.com/office/officeart/2018/5/layout/CenteredIconLabelDescriptionList"/>
    <dgm:cxn modelId="{3E917F35-4BBC-489F-97D0-DCE7112F454B}" type="presParOf" srcId="{0DC72709-07EC-435D-BD94-C01A438C722F}" destId="{6262AE6A-CC1A-4FF0-969A-EDC5C66FB794}" srcOrd="1" destOrd="0" presId="urn:microsoft.com/office/officeart/2018/5/layout/CenteredIconLabelDescriptionList"/>
    <dgm:cxn modelId="{FC7BC2EC-78DC-4D21-86CF-F53378A362E0}" type="presParOf" srcId="{0DC72709-07EC-435D-BD94-C01A438C722F}" destId="{C0466939-FB25-4B48-8C1A-F942651D8091}" srcOrd="2" destOrd="0" presId="urn:microsoft.com/office/officeart/2018/5/layout/CenteredIconLabelDescriptionList"/>
    <dgm:cxn modelId="{3BCB174D-4833-4D07-AB0D-80016F10CF3E}" type="presParOf" srcId="{C0466939-FB25-4B48-8C1A-F942651D8091}" destId="{593D2407-9C7E-49F7-BBA8-388AD8330FFF}" srcOrd="0" destOrd="0" presId="urn:microsoft.com/office/officeart/2018/5/layout/CenteredIconLabelDescriptionList"/>
    <dgm:cxn modelId="{4F8C7C79-2252-48A8-8EC3-36B22740C02F}" type="presParOf" srcId="{C0466939-FB25-4B48-8C1A-F942651D8091}" destId="{262357B9-9C7D-4B25-986D-95993DD75326}" srcOrd="1" destOrd="0" presId="urn:microsoft.com/office/officeart/2018/5/layout/CenteredIconLabelDescriptionList"/>
    <dgm:cxn modelId="{50BCFFE7-F605-4278-B225-DD651866F508}" type="presParOf" srcId="{C0466939-FB25-4B48-8C1A-F942651D8091}" destId="{0471E457-A94A-450B-A1D0-DFC407BFA9E5}" srcOrd="2" destOrd="0" presId="urn:microsoft.com/office/officeart/2018/5/layout/CenteredIconLabelDescriptionList"/>
    <dgm:cxn modelId="{5BF497B3-DE6E-4504-8B8A-0B4DBCFC5DB1}" type="presParOf" srcId="{C0466939-FB25-4B48-8C1A-F942651D8091}" destId="{C04E57A2-6D79-4F87-BF57-400FD7931528}" srcOrd="3" destOrd="0" presId="urn:microsoft.com/office/officeart/2018/5/layout/CenteredIconLabelDescriptionList"/>
    <dgm:cxn modelId="{804194BA-988C-4F99-829A-A92BA85D1B9D}" type="presParOf" srcId="{C0466939-FB25-4B48-8C1A-F942651D8091}" destId="{49B0035A-3DCE-49E2-A16C-D698BA3D9D4B}" srcOrd="4" destOrd="0" presId="urn:microsoft.com/office/officeart/2018/5/layout/CenteredIconLabelDescriptionList"/>
    <dgm:cxn modelId="{EE97F684-11FE-479F-93F6-0CB8D1CEC34B}" type="presParOf" srcId="{0DC72709-07EC-435D-BD94-C01A438C722F}" destId="{D2F03311-8180-4DD5-8F16-179E1F08BEC6}" srcOrd="3" destOrd="0" presId="urn:microsoft.com/office/officeart/2018/5/layout/CenteredIconLabelDescriptionList"/>
    <dgm:cxn modelId="{C9BF8C57-9283-4A79-9AC0-A49D5BB671A0}" type="presParOf" srcId="{0DC72709-07EC-435D-BD94-C01A438C722F}" destId="{632EA2F1-721B-4B8A-8A27-C892C7328AAF}" srcOrd="4" destOrd="0" presId="urn:microsoft.com/office/officeart/2018/5/layout/CenteredIconLabelDescriptionList"/>
    <dgm:cxn modelId="{46E9E918-EEB9-4441-B365-9A5DA57ADD46}" type="presParOf" srcId="{632EA2F1-721B-4B8A-8A27-C892C7328AAF}" destId="{D37A6C20-5BE4-4E21-A6B4-CF38DBF870E8}" srcOrd="0" destOrd="0" presId="urn:microsoft.com/office/officeart/2018/5/layout/CenteredIconLabelDescriptionList"/>
    <dgm:cxn modelId="{4C0C9AF9-B9C6-4670-8C6F-A5EAA6F16811}" type="presParOf" srcId="{632EA2F1-721B-4B8A-8A27-C892C7328AAF}" destId="{A99B6747-46B0-497D-954A-52B0A0F74434}" srcOrd="1" destOrd="0" presId="urn:microsoft.com/office/officeart/2018/5/layout/CenteredIconLabelDescriptionList"/>
    <dgm:cxn modelId="{CF51D2E2-923A-4912-A690-E9B0B0472263}" type="presParOf" srcId="{632EA2F1-721B-4B8A-8A27-C892C7328AAF}" destId="{FFE33537-8A56-4D88-B6E4-E69C74A0348A}" srcOrd="2" destOrd="0" presId="urn:microsoft.com/office/officeart/2018/5/layout/CenteredIconLabelDescriptionList"/>
    <dgm:cxn modelId="{CE1EAF4B-475E-4787-AB42-F4898EB5486C}" type="presParOf" srcId="{632EA2F1-721B-4B8A-8A27-C892C7328AAF}" destId="{098D9D72-FCB7-4420-9CE3-37DD0C7BB454}" srcOrd="3" destOrd="0" presId="urn:microsoft.com/office/officeart/2018/5/layout/CenteredIconLabelDescriptionList"/>
    <dgm:cxn modelId="{729E13E7-2A04-405C-998C-C7109C64A8D9}" type="presParOf" srcId="{632EA2F1-721B-4B8A-8A27-C892C7328AAF}" destId="{E870B9C0-70AE-4041-A6B3-DE84F8F50E5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7077D-113A-4264-8507-46A55A9F6291}"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7B905AD6-9D00-4CA1-BFFF-DD60D0581A99}">
      <dgm:prSet/>
      <dgm:spPr/>
      <dgm:t>
        <a:bodyPr/>
        <a:lstStyle/>
        <a:p>
          <a:r>
            <a:rPr lang="en-US" baseline="0"/>
            <a:t>1 - Title</a:t>
          </a:r>
          <a:endParaRPr lang="en-US"/>
        </a:p>
      </dgm:t>
    </dgm:pt>
    <dgm:pt modelId="{D2122531-FD01-41D8-977A-D3FCCC222A85}" type="parTrans" cxnId="{C0E901B1-4852-4AA1-8979-312936141AD8}">
      <dgm:prSet/>
      <dgm:spPr/>
      <dgm:t>
        <a:bodyPr/>
        <a:lstStyle/>
        <a:p>
          <a:endParaRPr lang="en-US"/>
        </a:p>
      </dgm:t>
    </dgm:pt>
    <dgm:pt modelId="{6C506070-2C1D-4822-8403-D9559AA875AE}" type="sibTrans" cxnId="{C0E901B1-4852-4AA1-8979-312936141AD8}">
      <dgm:prSet/>
      <dgm:spPr/>
      <dgm:t>
        <a:bodyPr/>
        <a:lstStyle/>
        <a:p>
          <a:endParaRPr lang="en-US"/>
        </a:p>
      </dgm:t>
    </dgm:pt>
    <dgm:pt modelId="{D4CC0DDA-CD22-4804-BA37-E7CADF1BF231}">
      <dgm:prSet/>
      <dgm:spPr/>
      <dgm:t>
        <a:bodyPr/>
        <a:lstStyle/>
        <a:p>
          <a:r>
            <a:rPr lang="en-US" baseline="0"/>
            <a:t>2 - Main Point</a:t>
          </a:r>
        </a:p>
      </dgm:t>
    </dgm:pt>
    <dgm:pt modelId="{DEE69EAA-7900-442D-8C98-6D090AF098D0}" type="parTrans" cxnId="{4EB0BB10-CBEE-41FA-860E-21CED2B900A2}">
      <dgm:prSet/>
      <dgm:spPr/>
      <dgm:t>
        <a:bodyPr/>
        <a:lstStyle/>
        <a:p>
          <a:endParaRPr lang="en-US"/>
        </a:p>
      </dgm:t>
    </dgm:pt>
    <dgm:pt modelId="{F0855C25-4A3A-47E4-98F1-922EE8DE01C8}" type="sibTrans" cxnId="{4EB0BB10-CBEE-41FA-860E-21CED2B900A2}">
      <dgm:prSet/>
      <dgm:spPr/>
      <dgm:t>
        <a:bodyPr/>
        <a:lstStyle/>
        <a:p>
          <a:endParaRPr lang="en-US"/>
        </a:p>
      </dgm:t>
    </dgm:pt>
    <dgm:pt modelId="{F742832E-0295-4E77-AE98-FEA5BC30D65E}">
      <dgm:prSet/>
      <dgm:spPr/>
      <dgm:t>
        <a:bodyPr/>
        <a:lstStyle/>
        <a:p>
          <a:r>
            <a:rPr lang="en-US" baseline="0"/>
            <a:t>3 - Question</a:t>
          </a:r>
        </a:p>
      </dgm:t>
    </dgm:pt>
    <dgm:pt modelId="{4C33C7DB-4B5A-4508-923F-FC6B12061687}" type="parTrans" cxnId="{7B0EA5EC-5AE3-4BF0-9F48-9FF670377DE2}">
      <dgm:prSet/>
      <dgm:spPr/>
      <dgm:t>
        <a:bodyPr/>
        <a:lstStyle/>
        <a:p>
          <a:endParaRPr lang="en-US"/>
        </a:p>
      </dgm:t>
    </dgm:pt>
    <dgm:pt modelId="{312B0AB6-E876-4E30-9AFE-34D8D32509E7}" type="sibTrans" cxnId="{7B0EA5EC-5AE3-4BF0-9F48-9FF670377DE2}">
      <dgm:prSet/>
      <dgm:spPr/>
      <dgm:t>
        <a:bodyPr/>
        <a:lstStyle/>
        <a:p>
          <a:endParaRPr lang="en-US"/>
        </a:p>
      </dgm:t>
    </dgm:pt>
    <dgm:pt modelId="{863119C6-42B6-47E9-8D74-36B485C6AA02}">
      <dgm:prSet/>
      <dgm:spPr/>
      <dgm:t>
        <a:bodyPr/>
        <a:lstStyle/>
        <a:p>
          <a:r>
            <a:rPr lang="en-US" baseline="0"/>
            <a:t>4 - Puzzle</a:t>
          </a:r>
        </a:p>
      </dgm:t>
    </dgm:pt>
    <dgm:pt modelId="{2082B253-F5D5-4FDA-B458-F6743C0FE4E7}" type="parTrans" cxnId="{845A516D-4CC3-497E-AB37-60C7E19D9A91}">
      <dgm:prSet/>
      <dgm:spPr/>
      <dgm:t>
        <a:bodyPr/>
        <a:lstStyle/>
        <a:p>
          <a:endParaRPr lang="en-US"/>
        </a:p>
      </dgm:t>
    </dgm:pt>
    <dgm:pt modelId="{C7586817-CC8C-4408-A648-74F64868DD12}" type="sibTrans" cxnId="{845A516D-4CC3-497E-AB37-60C7E19D9A91}">
      <dgm:prSet/>
      <dgm:spPr/>
      <dgm:t>
        <a:bodyPr/>
        <a:lstStyle/>
        <a:p>
          <a:endParaRPr lang="en-US"/>
        </a:p>
      </dgm:t>
    </dgm:pt>
    <dgm:pt modelId="{6233762A-DDBF-4215-902E-3DD0EE49BAA7}">
      <dgm:prSet/>
      <dgm:spPr/>
      <dgm:t>
        <a:bodyPr/>
        <a:lstStyle/>
        <a:p>
          <a:r>
            <a:rPr lang="en-US" baseline="0"/>
            <a:t>5 - Debate</a:t>
          </a:r>
        </a:p>
      </dgm:t>
    </dgm:pt>
    <dgm:pt modelId="{08C5B8AC-B23D-4CAE-B472-0F026B5CC641}" type="parTrans" cxnId="{6AB152B7-F4E9-49B5-8F80-74ADB5BC40AD}">
      <dgm:prSet/>
      <dgm:spPr/>
      <dgm:t>
        <a:bodyPr/>
        <a:lstStyle/>
        <a:p>
          <a:endParaRPr lang="en-US"/>
        </a:p>
      </dgm:t>
    </dgm:pt>
    <dgm:pt modelId="{76AD60AD-6708-4A92-AD11-E0AD8A8D787C}" type="sibTrans" cxnId="{6AB152B7-F4E9-49B5-8F80-74ADB5BC40AD}">
      <dgm:prSet/>
      <dgm:spPr/>
      <dgm:t>
        <a:bodyPr/>
        <a:lstStyle/>
        <a:p>
          <a:endParaRPr lang="en-US"/>
        </a:p>
      </dgm:t>
    </dgm:pt>
    <dgm:pt modelId="{FC2A029B-7047-4871-8F51-45958CB8F8F0}">
      <dgm:prSet/>
      <dgm:spPr/>
      <dgm:t>
        <a:bodyPr/>
        <a:lstStyle/>
        <a:p>
          <a:r>
            <a:rPr lang="en-US" baseline="0"/>
            <a:t>6 - Theory</a:t>
          </a:r>
        </a:p>
      </dgm:t>
    </dgm:pt>
    <dgm:pt modelId="{9EA0570F-C89A-46B7-827D-EAA4E9A8C948}" type="parTrans" cxnId="{E6D28CE2-A948-4967-9C32-6B397860AA40}">
      <dgm:prSet/>
      <dgm:spPr/>
      <dgm:t>
        <a:bodyPr/>
        <a:lstStyle/>
        <a:p>
          <a:endParaRPr lang="en-US"/>
        </a:p>
      </dgm:t>
    </dgm:pt>
    <dgm:pt modelId="{32D54C3B-6358-4EA0-9A98-95E90C525062}" type="sibTrans" cxnId="{E6D28CE2-A948-4967-9C32-6B397860AA40}">
      <dgm:prSet/>
      <dgm:spPr/>
      <dgm:t>
        <a:bodyPr/>
        <a:lstStyle/>
        <a:p>
          <a:endParaRPr lang="en-US"/>
        </a:p>
      </dgm:t>
    </dgm:pt>
    <dgm:pt modelId="{F42F9085-4220-4339-B5AB-2E368F055CB7}">
      <dgm:prSet/>
      <dgm:spPr/>
      <dgm:t>
        <a:bodyPr/>
        <a:lstStyle/>
        <a:p>
          <a:r>
            <a:rPr lang="en-US" baseline="0"/>
            <a:t>7 - Hypotheses</a:t>
          </a:r>
        </a:p>
      </dgm:t>
    </dgm:pt>
    <dgm:pt modelId="{89AAEB4F-1B9F-480C-BD5C-A4BDE2FEE5E0}" type="parTrans" cxnId="{4A59A806-D356-445C-BF69-FB40281F9060}">
      <dgm:prSet/>
      <dgm:spPr/>
      <dgm:t>
        <a:bodyPr/>
        <a:lstStyle/>
        <a:p>
          <a:endParaRPr lang="en-US"/>
        </a:p>
      </dgm:t>
    </dgm:pt>
    <dgm:pt modelId="{A41E0C74-F5D1-45FC-A33E-1F228EAB8EF9}" type="sibTrans" cxnId="{4A59A806-D356-445C-BF69-FB40281F9060}">
      <dgm:prSet/>
      <dgm:spPr/>
      <dgm:t>
        <a:bodyPr/>
        <a:lstStyle/>
        <a:p>
          <a:endParaRPr lang="en-US"/>
        </a:p>
      </dgm:t>
    </dgm:pt>
    <dgm:pt modelId="{B95278EE-B8F1-484D-8666-EC5F8B4A1F5C}">
      <dgm:prSet/>
      <dgm:spPr/>
      <dgm:t>
        <a:bodyPr/>
        <a:lstStyle/>
        <a:p>
          <a:r>
            <a:rPr lang="en-US" baseline="0"/>
            <a:t>8 - Research Design</a:t>
          </a:r>
        </a:p>
      </dgm:t>
    </dgm:pt>
    <dgm:pt modelId="{66C2F6ED-3DE6-402D-8A99-F14A7543998C}" type="parTrans" cxnId="{2D8C08C2-E2CD-413C-BD1C-1F95AA792278}">
      <dgm:prSet/>
      <dgm:spPr/>
      <dgm:t>
        <a:bodyPr/>
        <a:lstStyle/>
        <a:p>
          <a:endParaRPr lang="en-US"/>
        </a:p>
      </dgm:t>
    </dgm:pt>
    <dgm:pt modelId="{9D2EB9C9-5B94-4303-A37B-F51BA4A4297F}" type="sibTrans" cxnId="{2D8C08C2-E2CD-413C-BD1C-1F95AA792278}">
      <dgm:prSet/>
      <dgm:spPr/>
      <dgm:t>
        <a:bodyPr/>
        <a:lstStyle/>
        <a:p>
          <a:endParaRPr lang="en-US"/>
        </a:p>
      </dgm:t>
    </dgm:pt>
    <dgm:pt modelId="{B5813C9B-5D24-45BF-A414-DE62F9BE1C64}">
      <dgm:prSet/>
      <dgm:spPr/>
      <dgm:t>
        <a:bodyPr/>
        <a:lstStyle/>
        <a:p>
          <a:r>
            <a:rPr lang="en-US" baseline="0"/>
            <a:t>9 - Empirical Analysis</a:t>
          </a:r>
        </a:p>
      </dgm:t>
    </dgm:pt>
    <dgm:pt modelId="{A6205971-FED4-4DC0-9ED3-735AD94FBC37}" type="parTrans" cxnId="{33670153-748F-475E-8E4E-BC511A4670B5}">
      <dgm:prSet/>
      <dgm:spPr/>
      <dgm:t>
        <a:bodyPr/>
        <a:lstStyle/>
        <a:p>
          <a:endParaRPr lang="en-US"/>
        </a:p>
      </dgm:t>
    </dgm:pt>
    <dgm:pt modelId="{AAC2F004-8D81-4A86-B139-0A2D24D390BE}" type="sibTrans" cxnId="{33670153-748F-475E-8E4E-BC511A4670B5}">
      <dgm:prSet/>
      <dgm:spPr/>
      <dgm:t>
        <a:bodyPr/>
        <a:lstStyle/>
        <a:p>
          <a:endParaRPr lang="en-US"/>
        </a:p>
      </dgm:t>
    </dgm:pt>
    <dgm:pt modelId="{E1171EEE-D19E-4192-95A2-D18B99952FA2}">
      <dgm:prSet/>
      <dgm:spPr/>
      <dgm:t>
        <a:bodyPr/>
        <a:lstStyle/>
        <a:p>
          <a:r>
            <a:rPr lang="en-US" baseline="0"/>
            <a:t>10 - Policy Implications</a:t>
          </a:r>
        </a:p>
      </dgm:t>
    </dgm:pt>
    <dgm:pt modelId="{A9C25A55-40B1-4CC9-8012-CAC9ED288541}" type="parTrans" cxnId="{BD941F17-DB69-4A36-88B3-FDAFAE0EF105}">
      <dgm:prSet/>
      <dgm:spPr/>
      <dgm:t>
        <a:bodyPr/>
        <a:lstStyle/>
        <a:p>
          <a:endParaRPr lang="en-US"/>
        </a:p>
      </dgm:t>
    </dgm:pt>
    <dgm:pt modelId="{5559F82B-FBB8-4901-8C1C-A050453E567B}" type="sibTrans" cxnId="{BD941F17-DB69-4A36-88B3-FDAFAE0EF105}">
      <dgm:prSet/>
      <dgm:spPr/>
      <dgm:t>
        <a:bodyPr/>
        <a:lstStyle/>
        <a:p>
          <a:endParaRPr lang="en-US"/>
        </a:p>
      </dgm:t>
    </dgm:pt>
    <dgm:pt modelId="{A926EEBD-392E-4685-A906-D2AC898D484E}">
      <dgm:prSet/>
      <dgm:spPr/>
      <dgm:t>
        <a:bodyPr/>
        <a:lstStyle/>
        <a:p>
          <a:r>
            <a:rPr lang="en-US" baseline="0"/>
            <a:t>11 - Contribution to the Discipline</a:t>
          </a:r>
        </a:p>
      </dgm:t>
    </dgm:pt>
    <dgm:pt modelId="{A85239B1-AD66-4489-98F5-D2E53F468A7E}" type="parTrans" cxnId="{1B9E9C4B-9C21-495C-995E-15EC4D89B733}">
      <dgm:prSet/>
      <dgm:spPr/>
      <dgm:t>
        <a:bodyPr/>
        <a:lstStyle/>
        <a:p>
          <a:endParaRPr lang="en-US"/>
        </a:p>
      </dgm:t>
    </dgm:pt>
    <dgm:pt modelId="{917BEB78-668A-4814-8771-8B58D75837A7}" type="sibTrans" cxnId="{1B9E9C4B-9C21-495C-995E-15EC4D89B733}">
      <dgm:prSet/>
      <dgm:spPr/>
      <dgm:t>
        <a:bodyPr/>
        <a:lstStyle/>
        <a:p>
          <a:endParaRPr lang="en-US"/>
        </a:p>
      </dgm:t>
    </dgm:pt>
    <dgm:pt modelId="{A3F5BB62-E6EB-4F5C-96E5-BE76DD22C186}">
      <dgm:prSet/>
      <dgm:spPr/>
      <dgm:t>
        <a:bodyPr/>
        <a:lstStyle/>
        <a:p>
          <a:r>
            <a:rPr lang="en-US" baseline="0"/>
            <a:t>12 - Future Research</a:t>
          </a:r>
        </a:p>
      </dgm:t>
    </dgm:pt>
    <dgm:pt modelId="{9C30051F-539E-4D69-B858-1DC5F33F97BE}" type="parTrans" cxnId="{904BBA69-5403-4F9A-8280-5448118985F0}">
      <dgm:prSet/>
      <dgm:spPr/>
      <dgm:t>
        <a:bodyPr/>
        <a:lstStyle/>
        <a:p>
          <a:endParaRPr lang="en-US"/>
        </a:p>
      </dgm:t>
    </dgm:pt>
    <dgm:pt modelId="{79D8C306-807F-45CB-A6FC-1634CA5ECD30}" type="sibTrans" cxnId="{904BBA69-5403-4F9A-8280-5448118985F0}">
      <dgm:prSet/>
      <dgm:spPr/>
      <dgm:t>
        <a:bodyPr/>
        <a:lstStyle/>
        <a:p>
          <a:endParaRPr lang="en-US"/>
        </a:p>
      </dgm:t>
    </dgm:pt>
    <dgm:pt modelId="{1EF4547B-99B3-480B-8DE4-B9F505BCA866}" type="pres">
      <dgm:prSet presAssocID="{7697077D-113A-4264-8507-46A55A9F6291}" presName="Name0" presStyleCnt="0">
        <dgm:presLayoutVars>
          <dgm:dir/>
          <dgm:resizeHandles val="exact"/>
        </dgm:presLayoutVars>
      </dgm:prSet>
      <dgm:spPr/>
    </dgm:pt>
    <dgm:pt modelId="{258D8A1C-900C-42DF-869D-F6A223E50874}" type="pres">
      <dgm:prSet presAssocID="{7B905AD6-9D00-4CA1-BFFF-DD60D0581A99}" presName="node" presStyleLbl="node1" presStyleIdx="0" presStyleCnt="12">
        <dgm:presLayoutVars>
          <dgm:bulletEnabled val="1"/>
        </dgm:presLayoutVars>
      </dgm:prSet>
      <dgm:spPr/>
    </dgm:pt>
    <dgm:pt modelId="{9E34DD41-273A-4A31-A637-B058467473CB}" type="pres">
      <dgm:prSet presAssocID="{6C506070-2C1D-4822-8403-D9559AA875AE}" presName="sibTrans" presStyleLbl="sibTrans1D1" presStyleIdx="0" presStyleCnt="11"/>
      <dgm:spPr/>
    </dgm:pt>
    <dgm:pt modelId="{255D693A-7107-4E23-8692-ADB17EE3A3FB}" type="pres">
      <dgm:prSet presAssocID="{6C506070-2C1D-4822-8403-D9559AA875AE}" presName="connectorText" presStyleLbl="sibTrans1D1" presStyleIdx="0" presStyleCnt="11"/>
      <dgm:spPr/>
    </dgm:pt>
    <dgm:pt modelId="{7B5FF3D5-5E57-4656-9DF6-57F2C97EF8E6}" type="pres">
      <dgm:prSet presAssocID="{D4CC0DDA-CD22-4804-BA37-E7CADF1BF231}" presName="node" presStyleLbl="node1" presStyleIdx="1" presStyleCnt="12">
        <dgm:presLayoutVars>
          <dgm:bulletEnabled val="1"/>
        </dgm:presLayoutVars>
      </dgm:prSet>
      <dgm:spPr/>
    </dgm:pt>
    <dgm:pt modelId="{517C6224-76DC-449C-95F6-1A0A381E6BA6}" type="pres">
      <dgm:prSet presAssocID="{F0855C25-4A3A-47E4-98F1-922EE8DE01C8}" presName="sibTrans" presStyleLbl="sibTrans1D1" presStyleIdx="1" presStyleCnt="11"/>
      <dgm:spPr/>
    </dgm:pt>
    <dgm:pt modelId="{A9EC5F07-267D-45B0-9935-886E7BAF7211}" type="pres">
      <dgm:prSet presAssocID="{F0855C25-4A3A-47E4-98F1-922EE8DE01C8}" presName="connectorText" presStyleLbl="sibTrans1D1" presStyleIdx="1" presStyleCnt="11"/>
      <dgm:spPr/>
    </dgm:pt>
    <dgm:pt modelId="{C000B6F1-2724-4E39-8520-9AEFC46DF5C6}" type="pres">
      <dgm:prSet presAssocID="{F742832E-0295-4E77-AE98-FEA5BC30D65E}" presName="node" presStyleLbl="node1" presStyleIdx="2" presStyleCnt="12">
        <dgm:presLayoutVars>
          <dgm:bulletEnabled val="1"/>
        </dgm:presLayoutVars>
      </dgm:prSet>
      <dgm:spPr/>
    </dgm:pt>
    <dgm:pt modelId="{E6D1348B-D51F-44EE-BB4B-F0113FD40628}" type="pres">
      <dgm:prSet presAssocID="{312B0AB6-E876-4E30-9AFE-34D8D32509E7}" presName="sibTrans" presStyleLbl="sibTrans1D1" presStyleIdx="2" presStyleCnt="11"/>
      <dgm:spPr/>
    </dgm:pt>
    <dgm:pt modelId="{8F8D7E8D-BE5C-46E7-95BA-72F80FAAA5B5}" type="pres">
      <dgm:prSet presAssocID="{312B0AB6-E876-4E30-9AFE-34D8D32509E7}" presName="connectorText" presStyleLbl="sibTrans1D1" presStyleIdx="2" presStyleCnt="11"/>
      <dgm:spPr/>
    </dgm:pt>
    <dgm:pt modelId="{86513398-312C-42B0-88D4-8280BB39B6A0}" type="pres">
      <dgm:prSet presAssocID="{863119C6-42B6-47E9-8D74-36B485C6AA02}" presName="node" presStyleLbl="node1" presStyleIdx="3" presStyleCnt="12">
        <dgm:presLayoutVars>
          <dgm:bulletEnabled val="1"/>
        </dgm:presLayoutVars>
      </dgm:prSet>
      <dgm:spPr/>
    </dgm:pt>
    <dgm:pt modelId="{88E7194D-D372-4EA9-8D57-DA03255B386D}" type="pres">
      <dgm:prSet presAssocID="{C7586817-CC8C-4408-A648-74F64868DD12}" presName="sibTrans" presStyleLbl="sibTrans1D1" presStyleIdx="3" presStyleCnt="11"/>
      <dgm:spPr/>
    </dgm:pt>
    <dgm:pt modelId="{2417C173-BB37-4CC8-A09C-A862A15A0A96}" type="pres">
      <dgm:prSet presAssocID="{C7586817-CC8C-4408-A648-74F64868DD12}" presName="connectorText" presStyleLbl="sibTrans1D1" presStyleIdx="3" presStyleCnt="11"/>
      <dgm:spPr/>
    </dgm:pt>
    <dgm:pt modelId="{381EC80E-E14E-49F4-8E20-9A6CEC6F749B}" type="pres">
      <dgm:prSet presAssocID="{6233762A-DDBF-4215-902E-3DD0EE49BAA7}" presName="node" presStyleLbl="node1" presStyleIdx="4" presStyleCnt="12">
        <dgm:presLayoutVars>
          <dgm:bulletEnabled val="1"/>
        </dgm:presLayoutVars>
      </dgm:prSet>
      <dgm:spPr/>
    </dgm:pt>
    <dgm:pt modelId="{2720E719-2B37-4AA3-A829-E56F2E481D7D}" type="pres">
      <dgm:prSet presAssocID="{76AD60AD-6708-4A92-AD11-E0AD8A8D787C}" presName="sibTrans" presStyleLbl="sibTrans1D1" presStyleIdx="4" presStyleCnt="11"/>
      <dgm:spPr/>
    </dgm:pt>
    <dgm:pt modelId="{4095CDB5-81B7-4337-9146-543034CA5BD2}" type="pres">
      <dgm:prSet presAssocID="{76AD60AD-6708-4A92-AD11-E0AD8A8D787C}" presName="connectorText" presStyleLbl="sibTrans1D1" presStyleIdx="4" presStyleCnt="11"/>
      <dgm:spPr/>
    </dgm:pt>
    <dgm:pt modelId="{75BD4F72-A467-420F-9E68-A01A395F1F39}" type="pres">
      <dgm:prSet presAssocID="{FC2A029B-7047-4871-8F51-45958CB8F8F0}" presName="node" presStyleLbl="node1" presStyleIdx="5" presStyleCnt="12">
        <dgm:presLayoutVars>
          <dgm:bulletEnabled val="1"/>
        </dgm:presLayoutVars>
      </dgm:prSet>
      <dgm:spPr/>
    </dgm:pt>
    <dgm:pt modelId="{8D6AD2B3-8ADA-4C97-8800-6F9A8CFBC421}" type="pres">
      <dgm:prSet presAssocID="{32D54C3B-6358-4EA0-9A98-95E90C525062}" presName="sibTrans" presStyleLbl="sibTrans1D1" presStyleIdx="5" presStyleCnt="11"/>
      <dgm:spPr/>
    </dgm:pt>
    <dgm:pt modelId="{F0608C3A-AA35-4D04-A202-64B75A2398F3}" type="pres">
      <dgm:prSet presAssocID="{32D54C3B-6358-4EA0-9A98-95E90C525062}" presName="connectorText" presStyleLbl="sibTrans1D1" presStyleIdx="5" presStyleCnt="11"/>
      <dgm:spPr/>
    </dgm:pt>
    <dgm:pt modelId="{C996468F-BEFD-4E04-A588-FAF32F5644E6}" type="pres">
      <dgm:prSet presAssocID="{F42F9085-4220-4339-B5AB-2E368F055CB7}" presName="node" presStyleLbl="node1" presStyleIdx="6" presStyleCnt="12">
        <dgm:presLayoutVars>
          <dgm:bulletEnabled val="1"/>
        </dgm:presLayoutVars>
      </dgm:prSet>
      <dgm:spPr/>
    </dgm:pt>
    <dgm:pt modelId="{DD8AA6C7-E79C-4DFF-947A-02931E43E28F}" type="pres">
      <dgm:prSet presAssocID="{A41E0C74-F5D1-45FC-A33E-1F228EAB8EF9}" presName="sibTrans" presStyleLbl="sibTrans1D1" presStyleIdx="6" presStyleCnt="11"/>
      <dgm:spPr/>
    </dgm:pt>
    <dgm:pt modelId="{17F25DEE-C649-4BE9-BE68-79A4EF3E0A07}" type="pres">
      <dgm:prSet presAssocID="{A41E0C74-F5D1-45FC-A33E-1F228EAB8EF9}" presName="connectorText" presStyleLbl="sibTrans1D1" presStyleIdx="6" presStyleCnt="11"/>
      <dgm:spPr/>
    </dgm:pt>
    <dgm:pt modelId="{EBE5B960-2049-40D7-A100-9D4D13D910CD}" type="pres">
      <dgm:prSet presAssocID="{B95278EE-B8F1-484D-8666-EC5F8B4A1F5C}" presName="node" presStyleLbl="node1" presStyleIdx="7" presStyleCnt="12">
        <dgm:presLayoutVars>
          <dgm:bulletEnabled val="1"/>
        </dgm:presLayoutVars>
      </dgm:prSet>
      <dgm:spPr/>
    </dgm:pt>
    <dgm:pt modelId="{5C5A7F76-FA61-4736-A24D-8D70B3932A5A}" type="pres">
      <dgm:prSet presAssocID="{9D2EB9C9-5B94-4303-A37B-F51BA4A4297F}" presName="sibTrans" presStyleLbl="sibTrans1D1" presStyleIdx="7" presStyleCnt="11"/>
      <dgm:spPr/>
    </dgm:pt>
    <dgm:pt modelId="{69B4BF42-143A-4711-9063-7CE28EAD5C89}" type="pres">
      <dgm:prSet presAssocID="{9D2EB9C9-5B94-4303-A37B-F51BA4A4297F}" presName="connectorText" presStyleLbl="sibTrans1D1" presStyleIdx="7" presStyleCnt="11"/>
      <dgm:spPr/>
    </dgm:pt>
    <dgm:pt modelId="{9E6C581B-E5DA-48E6-94E9-0E227DF1B30C}" type="pres">
      <dgm:prSet presAssocID="{B5813C9B-5D24-45BF-A414-DE62F9BE1C64}" presName="node" presStyleLbl="node1" presStyleIdx="8" presStyleCnt="12">
        <dgm:presLayoutVars>
          <dgm:bulletEnabled val="1"/>
        </dgm:presLayoutVars>
      </dgm:prSet>
      <dgm:spPr/>
    </dgm:pt>
    <dgm:pt modelId="{E6B727F7-AFB6-4225-B707-A5CD2AD87F99}" type="pres">
      <dgm:prSet presAssocID="{AAC2F004-8D81-4A86-B139-0A2D24D390BE}" presName="sibTrans" presStyleLbl="sibTrans1D1" presStyleIdx="8" presStyleCnt="11"/>
      <dgm:spPr/>
    </dgm:pt>
    <dgm:pt modelId="{D04FAF1E-E530-476C-835C-B0BF32A8BF1F}" type="pres">
      <dgm:prSet presAssocID="{AAC2F004-8D81-4A86-B139-0A2D24D390BE}" presName="connectorText" presStyleLbl="sibTrans1D1" presStyleIdx="8" presStyleCnt="11"/>
      <dgm:spPr/>
    </dgm:pt>
    <dgm:pt modelId="{7674DBEA-D8EB-4740-8EC2-6978ABAFE08E}" type="pres">
      <dgm:prSet presAssocID="{E1171EEE-D19E-4192-95A2-D18B99952FA2}" presName="node" presStyleLbl="node1" presStyleIdx="9" presStyleCnt="12">
        <dgm:presLayoutVars>
          <dgm:bulletEnabled val="1"/>
        </dgm:presLayoutVars>
      </dgm:prSet>
      <dgm:spPr/>
    </dgm:pt>
    <dgm:pt modelId="{C3DB8608-E78F-47D2-932A-8A79C363252A}" type="pres">
      <dgm:prSet presAssocID="{5559F82B-FBB8-4901-8C1C-A050453E567B}" presName="sibTrans" presStyleLbl="sibTrans1D1" presStyleIdx="9" presStyleCnt="11"/>
      <dgm:spPr/>
    </dgm:pt>
    <dgm:pt modelId="{717007DD-1DA4-4796-BB81-72D8A6E87A8B}" type="pres">
      <dgm:prSet presAssocID="{5559F82B-FBB8-4901-8C1C-A050453E567B}" presName="connectorText" presStyleLbl="sibTrans1D1" presStyleIdx="9" presStyleCnt="11"/>
      <dgm:spPr/>
    </dgm:pt>
    <dgm:pt modelId="{83E16812-FDE3-462C-8C16-8434179B46AE}" type="pres">
      <dgm:prSet presAssocID="{A926EEBD-392E-4685-A906-D2AC898D484E}" presName="node" presStyleLbl="node1" presStyleIdx="10" presStyleCnt="12">
        <dgm:presLayoutVars>
          <dgm:bulletEnabled val="1"/>
        </dgm:presLayoutVars>
      </dgm:prSet>
      <dgm:spPr/>
    </dgm:pt>
    <dgm:pt modelId="{399C2749-7AF8-4895-ACDF-C603DE104F11}" type="pres">
      <dgm:prSet presAssocID="{917BEB78-668A-4814-8771-8B58D75837A7}" presName="sibTrans" presStyleLbl="sibTrans1D1" presStyleIdx="10" presStyleCnt="11"/>
      <dgm:spPr/>
    </dgm:pt>
    <dgm:pt modelId="{012919DB-FFB8-4297-B685-1E931CE61D6E}" type="pres">
      <dgm:prSet presAssocID="{917BEB78-668A-4814-8771-8B58D75837A7}" presName="connectorText" presStyleLbl="sibTrans1D1" presStyleIdx="10" presStyleCnt="11"/>
      <dgm:spPr/>
    </dgm:pt>
    <dgm:pt modelId="{F5CA49A4-0C26-4243-BBE3-B91292C762A3}" type="pres">
      <dgm:prSet presAssocID="{A3F5BB62-E6EB-4F5C-96E5-BE76DD22C186}" presName="node" presStyleLbl="node1" presStyleIdx="11" presStyleCnt="12">
        <dgm:presLayoutVars>
          <dgm:bulletEnabled val="1"/>
        </dgm:presLayoutVars>
      </dgm:prSet>
      <dgm:spPr/>
    </dgm:pt>
  </dgm:ptLst>
  <dgm:cxnLst>
    <dgm:cxn modelId="{71D46B00-5903-4490-82E5-DCE034FC68A4}" type="presOf" srcId="{312B0AB6-E876-4E30-9AFE-34D8D32509E7}" destId="{8F8D7E8D-BE5C-46E7-95BA-72F80FAAA5B5}" srcOrd="1" destOrd="0" presId="urn:microsoft.com/office/officeart/2016/7/layout/RepeatingBendingProcessNew"/>
    <dgm:cxn modelId="{03A66901-DB95-4CA9-BE63-DE387C03A01D}" type="presOf" srcId="{5559F82B-FBB8-4901-8C1C-A050453E567B}" destId="{717007DD-1DA4-4796-BB81-72D8A6E87A8B}" srcOrd="1" destOrd="0" presId="urn:microsoft.com/office/officeart/2016/7/layout/RepeatingBendingProcessNew"/>
    <dgm:cxn modelId="{81929E04-3C69-4886-B137-C61083C8A523}" type="presOf" srcId="{AAC2F004-8D81-4A86-B139-0A2D24D390BE}" destId="{D04FAF1E-E530-476C-835C-B0BF32A8BF1F}" srcOrd="1" destOrd="0" presId="urn:microsoft.com/office/officeart/2016/7/layout/RepeatingBendingProcessNew"/>
    <dgm:cxn modelId="{51904906-442D-4CA5-97C8-CCC44BA33B2D}" type="presOf" srcId="{C7586817-CC8C-4408-A648-74F64868DD12}" destId="{88E7194D-D372-4EA9-8D57-DA03255B386D}" srcOrd="0" destOrd="0" presId="urn:microsoft.com/office/officeart/2016/7/layout/RepeatingBendingProcessNew"/>
    <dgm:cxn modelId="{4A59A806-D356-445C-BF69-FB40281F9060}" srcId="{7697077D-113A-4264-8507-46A55A9F6291}" destId="{F42F9085-4220-4339-B5AB-2E368F055CB7}" srcOrd="6" destOrd="0" parTransId="{89AAEB4F-1B9F-480C-BD5C-A4BDE2FEE5E0}" sibTransId="{A41E0C74-F5D1-45FC-A33E-1F228EAB8EF9}"/>
    <dgm:cxn modelId="{30C7040A-A513-4A1A-91D9-EE473C0C8B3A}" type="presOf" srcId="{917BEB78-668A-4814-8771-8B58D75837A7}" destId="{399C2749-7AF8-4895-ACDF-C603DE104F11}" srcOrd="0" destOrd="0" presId="urn:microsoft.com/office/officeart/2016/7/layout/RepeatingBendingProcessNew"/>
    <dgm:cxn modelId="{2F963D0D-FAB9-4A16-BCE2-0F30B0D8AC12}" type="presOf" srcId="{AAC2F004-8D81-4A86-B139-0A2D24D390BE}" destId="{E6B727F7-AFB6-4225-B707-A5CD2AD87F99}" srcOrd="0" destOrd="0" presId="urn:microsoft.com/office/officeart/2016/7/layout/RepeatingBendingProcessNew"/>
    <dgm:cxn modelId="{B5159710-28C9-4055-8A0C-AF92804C9D8A}" type="presOf" srcId="{863119C6-42B6-47E9-8D74-36B485C6AA02}" destId="{86513398-312C-42B0-88D4-8280BB39B6A0}" srcOrd="0" destOrd="0" presId="urn:microsoft.com/office/officeart/2016/7/layout/RepeatingBendingProcessNew"/>
    <dgm:cxn modelId="{4EB0BB10-CBEE-41FA-860E-21CED2B900A2}" srcId="{7697077D-113A-4264-8507-46A55A9F6291}" destId="{D4CC0DDA-CD22-4804-BA37-E7CADF1BF231}" srcOrd="1" destOrd="0" parTransId="{DEE69EAA-7900-442D-8C98-6D090AF098D0}" sibTransId="{F0855C25-4A3A-47E4-98F1-922EE8DE01C8}"/>
    <dgm:cxn modelId="{7F760412-8BC4-4DE9-BC42-8B4B01B4B8D4}" type="presOf" srcId="{6C506070-2C1D-4822-8403-D9559AA875AE}" destId="{255D693A-7107-4E23-8692-ADB17EE3A3FB}" srcOrd="1" destOrd="0" presId="urn:microsoft.com/office/officeart/2016/7/layout/RepeatingBendingProcessNew"/>
    <dgm:cxn modelId="{BD941F17-DB69-4A36-88B3-FDAFAE0EF105}" srcId="{7697077D-113A-4264-8507-46A55A9F6291}" destId="{E1171EEE-D19E-4192-95A2-D18B99952FA2}" srcOrd="9" destOrd="0" parTransId="{A9C25A55-40B1-4CC9-8012-CAC9ED288541}" sibTransId="{5559F82B-FBB8-4901-8C1C-A050453E567B}"/>
    <dgm:cxn modelId="{F6D9CB1A-E629-4A4B-B6F8-5AEB8BE694B7}" type="presOf" srcId="{D4CC0DDA-CD22-4804-BA37-E7CADF1BF231}" destId="{7B5FF3D5-5E57-4656-9DF6-57F2C97EF8E6}" srcOrd="0" destOrd="0" presId="urn:microsoft.com/office/officeart/2016/7/layout/RepeatingBendingProcessNew"/>
    <dgm:cxn modelId="{9556AC1B-8308-400B-8817-6ADD5ED328DE}" type="presOf" srcId="{E1171EEE-D19E-4192-95A2-D18B99952FA2}" destId="{7674DBEA-D8EB-4740-8EC2-6978ABAFE08E}" srcOrd="0" destOrd="0" presId="urn:microsoft.com/office/officeart/2016/7/layout/RepeatingBendingProcessNew"/>
    <dgm:cxn modelId="{2232B621-3DA6-4C34-BCD0-E18D875ED71B}" type="presOf" srcId="{B95278EE-B8F1-484D-8666-EC5F8B4A1F5C}" destId="{EBE5B960-2049-40D7-A100-9D4D13D910CD}" srcOrd="0" destOrd="0" presId="urn:microsoft.com/office/officeart/2016/7/layout/RepeatingBendingProcessNew"/>
    <dgm:cxn modelId="{167F9928-6D70-4015-84A4-236926AB9A0E}" type="presOf" srcId="{7B905AD6-9D00-4CA1-BFFF-DD60D0581A99}" destId="{258D8A1C-900C-42DF-869D-F6A223E50874}" srcOrd="0" destOrd="0" presId="urn:microsoft.com/office/officeart/2016/7/layout/RepeatingBendingProcessNew"/>
    <dgm:cxn modelId="{C1456C3B-8974-42B6-8D8F-DCEB317DADAA}" type="presOf" srcId="{9D2EB9C9-5B94-4303-A37B-F51BA4A4297F}" destId="{5C5A7F76-FA61-4736-A24D-8D70B3932A5A}" srcOrd="0" destOrd="0" presId="urn:microsoft.com/office/officeart/2016/7/layout/RepeatingBendingProcessNew"/>
    <dgm:cxn modelId="{F84D0C5C-C2DD-4F4A-912B-7E486F64B060}" type="presOf" srcId="{6233762A-DDBF-4215-902E-3DD0EE49BAA7}" destId="{381EC80E-E14E-49F4-8E20-9A6CEC6F749B}" srcOrd="0" destOrd="0" presId="urn:microsoft.com/office/officeart/2016/7/layout/RepeatingBendingProcessNew"/>
    <dgm:cxn modelId="{BA040A62-2ADE-4806-97C3-BA472BCDBF5F}" type="presOf" srcId="{B5813C9B-5D24-45BF-A414-DE62F9BE1C64}" destId="{9E6C581B-E5DA-48E6-94E9-0E227DF1B30C}" srcOrd="0" destOrd="0" presId="urn:microsoft.com/office/officeart/2016/7/layout/RepeatingBendingProcessNew"/>
    <dgm:cxn modelId="{904BBA69-5403-4F9A-8280-5448118985F0}" srcId="{7697077D-113A-4264-8507-46A55A9F6291}" destId="{A3F5BB62-E6EB-4F5C-96E5-BE76DD22C186}" srcOrd="11" destOrd="0" parTransId="{9C30051F-539E-4D69-B858-1DC5F33F97BE}" sibTransId="{79D8C306-807F-45CB-A6FC-1634CA5ECD30}"/>
    <dgm:cxn modelId="{1B9E9C4B-9C21-495C-995E-15EC4D89B733}" srcId="{7697077D-113A-4264-8507-46A55A9F6291}" destId="{A926EEBD-392E-4685-A906-D2AC898D484E}" srcOrd="10" destOrd="0" parTransId="{A85239B1-AD66-4489-98F5-D2E53F468A7E}" sibTransId="{917BEB78-668A-4814-8771-8B58D75837A7}"/>
    <dgm:cxn modelId="{7288FA4B-CB62-443C-A8FA-1B724FDCDC6B}" type="presOf" srcId="{F42F9085-4220-4339-B5AB-2E368F055CB7}" destId="{C996468F-BEFD-4E04-A588-FAF32F5644E6}" srcOrd="0" destOrd="0" presId="urn:microsoft.com/office/officeart/2016/7/layout/RepeatingBendingProcessNew"/>
    <dgm:cxn modelId="{845A516D-4CC3-497E-AB37-60C7E19D9A91}" srcId="{7697077D-113A-4264-8507-46A55A9F6291}" destId="{863119C6-42B6-47E9-8D74-36B485C6AA02}" srcOrd="3" destOrd="0" parTransId="{2082B253-F5D5-4FDA-B458-F6743C0FE4E7}" sibTransId="{C7586817-CC8C-4408-A648-74F64868DD12}"/>
    <dgm:cxn modelId="{CF24396F-7FF4-4401-8245-855D1146357F}" type="presOf" srcId="{5559F82B-FBB8-4901-8C1C-A050453E567B}" destId="{C3DB8608-E78F-47D2-932A-8A79C363252A}" srcOrd="0" destOrd="0" presId="urn:microsoft.com/office/officeart/2016/7/layout/RepeatingBendingProcessNew"/>
    <dgm:cxn modelId="{46907250-0C57-45D6-99F6-BA4ADBC2CF5F}" type="presOf" srcId="{7697077D-113A-4264-8507-46A55A9F6291}" destId="{1EF4547B-99B3-480B-8DE4-B9F505BCA866}" srcOrd="0" destOrd="0" presId="urn:microsoft.com/office/officeart/2016/7/layout/RepeatingBendingProcessNew"/>
    <dgm:cxn modelId="{FB645C52-1C96-4BB6-AFCE-426820305619}" type="presOf" srcId="{9D2EB9C9-5B94-4303-A37B-F51BA4A4297F}" destId="{69B4BF42-143A-4711-9063-7CE28EAD5C89}" srcOrd="1" destOrd="0" presId="urn:microsoft.com/office/officeart/2016/7/layout/RepeatingBendingProcessNew"/>
    <dgm:cxn modelId="{33670153-748F-475E-8E4E-BC511A4670B5}" srcId="{7697077D-113A-4264-8507-46A55A9F6291}" destId="{B5813C9B-5D24-45BF-A414-DE62F9BE1C64}" srcOrd="8" destOrd="0" parTransId="{A6205971-FED4-4DC0-9ED3-735AD94FBC37}" sibTransId="{AAC2F004-8D81-4A86-B139-0A2D24D390BE}"/>
    <dgm:cxn modelId="{14B9957A-3D5F-401C-A81A-7B10D9A4CBB4}" type="presOf" srcId="{6C506070-2C1D-4822-8403-D9559AA875AE}" destId="{9E34DD41-273A-4A31-A637-B058467473CB}" srcOrd="0" destOrd="0" presId="urn:microsoft.com/office/officeart/2016/7/layout/RepeatingBendingProcessNew"/>
    <dgm:cxn modelId="{01CFCD8C-D2C2-45A0-8E69-316878BBCE15}" type="presOf" srcId="{312B0AB6-E876-4E30-9AFE-34D8D32509E7}" destId="{E6D1348B-D51F-44EE-BB4B-F0113FD40628}" srcOrd="0" destOrd="0" presId="urn:microsoft.com/office/officeart/2016/7/layout/RepeatingBendingProcessNew"/>
    <dgm:cxn modelId="{A488C59C-02A7-4D9F-B0AD-23571739CCC2}" type="presOf" srcId="{A3F5BB62-E6EB-4F5C-96E5-BE76DD22C186}" destId="{F5CA49A4-0C26-4243-BBE3-B91292C762A3}" srcOrd="0" destOrd="0" presId="urn:microsoft.com/office/officeart/2016/7/layout/RepeatingBendingProcessNew"/>
    <dgm:cxn modelId="{8BBAB6A0-8F52-49C7-982F-06C7212BE95E}" type="presOf" srcId="{C7586817-CC8C-4408-A648-74F64868DD12}" destId="{2417C173-BB37-4CC8-A09C-A862A15A0A96}" srcOrd="1" destOrd="0" presId="urn:microsoft.com/office/officeart/2016/7/layout/RepeatingBendingProcessNew"/>
    <dgm:cxn modelId="{439686A3-6024-43E6-B587-AA4A468FC127}" type="presOf" srcId="{A41E0C74-F5D1-45FC-A33E-1F228EAB8EF9}" destId="{DD8AA6C7-E79C-4DFF-947A-02931E43E28F}" srcOrd="0" destOrd="0" presId="urn:microsoft.com/office/officeart/2016/7/layout/RepeatingBendingProcessNew"/>
    <dgm:cxn modelId="{E2E109A7-7E76-43A5-B4E8-E3DBD662527C}" type="presOf" srcId="{76AD60AD-6708-4A92-AD11-E0AD8A8D787C}" destId="{2720E719-2B37-4AA3-A829-E56F2E481D7D}" srcOrd="0" destOrd="0" presId="urn:microsoft.com/office/officeart/2016/7/layout/RepeatingBendingProcessNew"/>
    <dgm:cxn modelId="{0DC213AA-C8E0-4A3F-B44B-64635817AE86}" type="presOf" srcId="{32D54C3B-6358-4EA0-9A98-95E90C525062}" destId="{8D6AD2B3-8ADA-4C97-8800-6F9A8CFBC421}" srcOrd="0" destOrd="0" presId="urn:microsoft.com/office/officeart/2016/7/layout/RepeatingBendingProcessNew"/>
    <dgm:cxn modelId="{C0E901B1-4852-4AA1-8979-312936141AD8}" srcId="{7697077D-113A-4264-8507-46A55A9F6291}" destId="{7B905AD6-9D00-4CA1-BFFF-DD60D0581A99}" srcOrd="0" destOrd="0" parTransId="{D2122531-FD01-41D8-977A-D3FCCC222A85}" sibTransId="{6C506070-2C1D-4822-8403-D9559AA875AE}"/>
    <dgm:cxn modelId="{6AB152B7-F4E9-49B5-8F80-74ADB5BC40AD}" srcId="{7697077D-113A-4264-8507-46A55A9F6291}" destId="{6233762A-DDBF-4215-902E-3DD0EE49BAA7}" srcOrd="4" destOrd="0" parTransId="{08C5B8AC-B23D-4CAE-B472-0F026B5CC641}" sibTransId="{76AD60AD-6708-4A92-AD11-E0AD8A8D787C}"/>
    <dgm:cxn modelId="{49CA68BF-55CF-4BF1-AC5B-9ED9A1C9CCCA}" type="presOf" srcId="{FC2A029B-7047-4871-8F51-45958CB8F8F0}" destId="{75BD4F72-A467-420F-9E68-A01A395F1F39}" srcOrd="0" destOrd="0" presId="urn:microsoft.com/office/officeart/2016/7/layout/RepeatingBendingProcessNew"/>
    <dgm:cxn modelId="{2D8C08C2-E2CD-413C-BD1C-1F95AA792278}" srcId="{7697077D-113A-4264-8507-46A55A9F6291}" destId="{B95278EE-B8F1-484D-8666-EC5F8B4A1F5C}" srcOrd="7" destOrd="0" parTransId="{66C2F6ED-3DE6-402D-8A99-F14A7543998C}" sibTransId="{9D2EB9C9-5B94-4303-A37B-F51BA4A4297F}"/>
    <dgm:cxn modelId="{757A53CA-8190-45C7-AAEE-BE356A9AE4DF}" type="presOf" srcId="{F742832E-0295-4E77-AE98-FEA5BC30D65E}" destId="{C000B6F1-2724-4E39-8520-9AEFC46DF5C6}" srcOrd="0" destOrd="0" presId="urn:microsoft.com/office/officeart/2016/7/layout/RepeatingBendingProcessNew"/>
    <dgm:cxn modelId="{C6776BCB-5161-47A3-8765-68AABE7B3CEB}" type="presOf" srcId="{32D54C3B-6358-4EA0-9A98-95E90C525062}" destId="{F0608C3A-AA35-4D04-A202-64B75A2398F3}" srcOrd="1" destOrd="0" presId="urn:microsoft.com/office/officeart/2016/7/layout/RepeatingBendingProcessNew"/>
    <dgm:cxn modelId="{C71AC8CC-5262-4903-8A62-89DEC7189061}" type="presOf" srcId="{F0855C25-4A3A-47E4-98F1-922EE8DE01C8}" destId="{517C6224-76DC-449C-95F6-1A0A381E6BA6}" srcOrd="0" destOrd="0" presId="urn:microsoft.com/office/officeart/2016/7/layout/RepeatingBendingProcessNew"/>
    <dgm:cxn modelId="{62D8C2D3-90D5-483A-8D8E-4594A40AEA5F}" type="presOf" srcId="{F0855C25-4A3A-47E4-98F1-922EE8DE01C8}" destId="{A9EC5F07-267D-45B0-9935-886E7BAF7211}" srcOrd="1" destOrd="0" presId="urn:microsoft.com/office/officeart/2016/7/layout/RepeatingBendingProcessNew"/>
    <dgm:cxn modelId="{F022C5D8-4218-4EB8-824D-AE6B70029A88}" type="presOf" srcId="{917BEB78-668A-4814-8771-8B58D75837A7}" destId="{012919DB-FFB8-4297-B685-1E931CE61D6E}" srcOrd="1" destOrd="0" presId="urn:microsoft.com/office/officeart/2016/7/layout/RepeatingBendingProcessNew"/>
    <dgm:cxn modelId="{57EA04DB-5E8E-40BC-81BA-EEB30B5E6A27}" type="presOf" srcId="{A926EEBD-392E-4685-A906-D2AC898D484E}" destId="{83E16812-FDE3-462C-8C16-8434179B46AE}" srcOrd="0" destOrd="0" presId="urn:microsoft.com/office/officeart/2016/7/layout/RepeatingBendingProcessNew"/>
    <dgm:cxn modelId="{4EF320DB-EF72-47F3-BBE9-D931203F1041}" type="presOf" srcId="{76AD60AD-6708-4A92-AD11-E0AD8A8D787C}" destId="{4095CDB5-81B7-4337-9146-543034CA5BD2}" srcOrd="1" destOrd="0" presId="urn:microsoft.com/office/officeart/2016/7/layout/RepeatingBendingProcessNew"/>
    <dgm:cxn modelId="{E6D28CE2-A948-4967-9C32-6B397860AA40}" srcId="{7697077D-113A-4264-8507-46A55A9F6291}" destId="{FC2A029B-7047-4871-8F51-45958CB8F8F0}" srcOrd="5" destOrd="0" parTransId="{9EA0570F-C89A-46B7-827D-EAA4E9A8C948}" sibTransId="{32D54C3B-6358-4EA0-9A98-95E90C525062}"/>
    <dgm:cxn modelId="{7B0EA5EC-5AE3-4BF0-9F48-9FF670377DE2}" srcId="{7697077D-113A-4264-8507-46A55A9F6291}" destId="{F742832E-0295-4E77-AE98-FEA5BC30D65E}" srcOrd="2" destOrd="0" parTransId="{4C33C7DB-4B5A-4508-923F-FC6B12061687}" sibTransId="{312B0AB6-E876-4E30-9AFE-34D8D32509E7}"/>
    <dgm:cxn modelId="{EA31F1EE-2C91-4AF6-B2A1-F1F354211C5B}" type="presOf" srcId="{A41E0C74-F5D1-45FC-A33E-1F228EAB8EF9}" destId="{17F25DEE-C649-4BE9-BE68-79A4EF3E0A07}" srcOrd="1" destOrd="0" presId="urn:microsoft.com/office/officeart/2016/7/layout/RepeatingBendingProcessNew"/>
    <dgm:cxn modelId="{044EACB2-3E29-4BAD-8DFA-A9239A683C2C}" type="presParOf" srcId="{1EF4547B-99B3-480B-8DE4-B9F505BCA866}" destId="{258D8A1C-900C-42DF-869D-F6A223E50874}" srcOrd="0" destOrd="0" presId="urn:microsoft.com/office/officeart/2016/7/layout/RepeatingBendingProcessNew"/>
    <dgm:cxn modelId="{CDB50E1E-BADA-4148-96E2-391EC0D7132F}" type="presParOf" srcId="{1EF4547B-99B3-480B-8DE4-B9F505BCA866}" destId="{9E34DD41-273A-4A31-A637-B058467473CB}" srcOrd="1" destOrd="0" presId="urn:microsoft.com/office/officeart/2016/7/layout/RepeatingBendingProcessNew"/>
    <dgm:cxn modelId="{EF123259-368A-469C-8609-9A18E3D59BA1}" type="presParOf" srcId="{9E34DD41-273A-4A31-A637-B058467473CB}" destId="{255D693A-7107-4E23-8692-ADB17EE3A3FB}" srcOrd="0" destOrd="0" presId="urn:microsoft.com/office/officeart/2016/7/layout/RepeatingBendingProcessNew"/>
    <dgm:cxn modelId="{12A3F727-167A-4554-8C40-E2BCF2D5EAB7}" type="presParOf" srcId="{1EF4547B-99B3-480B-8DE4-B9F505BCA866}" destId="{7B5FF3D5-5E57-4656-9DF6-57F2C97EF8E6}" srcOrd="2" destOrd="0" presId="urn:microsoft.com/office/officeart/2016/7/layout/RepeatingBendingProcessNew"/>
    <dgm:cxn modelId="{3EA2778E-24CC-4975-8CFB-F79C8DBBB5D6}" type="presParOf" srcId="{1EF4547B-99B3-480B-8DE4-B9F505BCA866}" destId="{517C6224-76DC-449C-95F6-1A0A381E6BA6}" srcOrd="3" destOrd="0" presId="urn:microsoft.com/office/officeart/2016/7/layout/RepeatingBendingProcessNew"/>
    <dgm:cxn modelId="{F61D3D20-2293-4616-A583-D35F87220D50}" type="presParOf" srcId="{517C6224-76DC-449C-95F6-1A0A381E6BA6}" destId="{A9EC5F07-267D-45B0-9935-886E7BAF7211}" srcOrd="0" destOrd="0" presId="urn:microsoft.com/office/officeart/2016/7/layout/RepeatingBendingProcessNew"/>
    <dgm:cxn modelId="{344BC48E-2D05-4F4A-B33A-5BE2F0DFEC01}" type="presParOf" srcId="{1EF4547B-99B3-480B-8DE4-B9F505BCA866}" destId="{C000B6F1-2724-4E39-8520-9AEFC46DF5C6}" srcOrd="4" destOrd="0" presId="urn:microsoft.com/office/officeart/2016/7/layout/RepeatingBendingProcessNew"/>
    <dgm:cxn modelId="{30622F4C-5AA6-440B-9C6C-24B40D50739C}" type="presParOf" srcId="{1EF4547B-99B3-480B-8DE4-B9F505BCA866}" destId="{E6D1348B-D51F-44EE-BB4B-F0113FD40628}" srcOrd="5" destOrd="0" presId="urn:microsoft.com/office/officeart/2016/7/layout/RepeatingBendingProcessNew"/>
    <dgm:cxn modelId="{4368D30C-AF57-4886-BD89-B8AA3F2C5D30}" type="presParOf" srcId="{E6D1348B-D51F-44EE-BB4B-F0113FD40628}" destId="{8F8D7E8D-BE5C-46E7-95BA-72F80FAAA5B5}" srcOrd="0" destOrd="0" presId="urn:microsoft.com/office/officeart/2016/7/layout/RepeatingBendingProcessNew"/>
    <dgm:cxn modelId="{B7FA9EDE-B8DA-4E52-B172-9AF1DE8684EE}" type="presParOf" srcId="{1EF4547B-99B3-480B-8DE4-B9F505BCA866}" destId="{86513398-312C-42B0-88D4-8280BB39B6A0}" srcOrd="6" destOrd="0" presId="urn:microsoft.com/office/officeart/2016/7/layout/RepeatingBendingProcessNew"/>
    <dgm:cxn modelId="{4FF8236E-ADCF-4889-8B9F-87B8E328113D}" type="presParOf" srcId="{1EF4547B-99B3-480B-8DE4-B9F505BCA866}" destId="{88E7194D-D372-4EA9-8D57-DA03255B386D}" srcOrd="7" destOrd="0" presId="urn:microsoft.com/office/officeart/2016/7/layout/RepeatingBendingProcessNew"/>
    <dgm:cxn modelId="{C762B072-45B1-4694-8714-EE601F442252}" type="presParOf" srcId="{88E7194D-D372-4EA9-8D57-DA03255B386D}" destId="{2417C173-BB37-4CC8-A09C-A862A15A0A96}" srcOrd="0" destOrd="0" presId="urn:microsoft.com/office/officeart/2016/7/layout/RepeatingBendingProcessNew"/>
    <dgm:cxn modelId="{12F382BB-E1BD-494F-8C47-C15CB57D4493}" type="presParOf" srcId="{1EF4547B-99B3-480B-8DE4-B9F505BCA866}" destId="{381EC80E-E14E-49F4-8E20-9A6CEC6F749B}" srcOrd="8" destOrd="0" presId="urn:microsoft.com/office/officeart/2016/7/layout/RepeatingBendingProcessNew"/>
    <dgm:cxn modelId="{8D011632-F310-4F42-A28A-AC2958421F14}" type="presParOf" srcId="{1EF4547B-99B3-480B-8DE4-B9F505BCA866}" destId="{2720E719-2B37-4AA3-A829-E56F2E481D7D}" srcOrd="9" destOrd="0" presId="urn:microsoft.com/office/officeart/2016/7/layout/RepeatingBendingProcessNew"/>
    <dgm:cxn modelId="{F58F6635-08BE-4A22-8DFD-01EBD54CD9A0}" type="presParOf" srcId="{2720E719-2B37-4AA3-A829-E56F2E481D7D}" destId="{4095CDB5-81B7-4337-9146-543034CA5BD2}" srcOrd="0" destOrd="0" presId="urn:microsoft.com/office/officeart/2016/7/layout/RepeatingBendingProcessNew"/>
    <dgm:cxn modelId="{011670CD-5AE3-4B19-ADE1-07DC22BEADE9}" type="presParOf" srcId="{1EF4547B-99B3-480B-8DE4-B9F505BCA866}" destId="{75BD4F72-A467-420F-9E68-A01A395F1F39}" srcOrd="10" destOrd="0" presId="urn:microsoft.com/office/officeart/2016/7/layout/RepeatingBendingProcessNew"/>
    <dgm:cxn modelId="{12A66215-7EA9-47AE-893C-35B39B1AF435}" type="presParOf" srcId="{1EF4547B-99B3-480B-8DE4-B9F505BCA866}" destId="{8D6AD2B3-8ADA-4C97-8800-6F9A8CFBC421}" srcOrd="11" destOrd="0" presId="urn:microsoft.com/office/officeart/2016/7/layout/RepeatingBendingProcessNew"/>
    <dgm:cxn modelId="{41076DD3-3423-4B3A-9BCB-79412E405F92}" type="presParOf" srcId="{8D6AD2B3-8ADA-4C97-8800-6F9A8CFBC421}" destId="{F0608C3A-AA35-4D04-A202-64B75A2398F3}" srcOrd="0" destOrd="0" presId="urn:microsoft.com/office/officeart/2016/7/layout/RepeatingBendingProcessNew"/>
    <dgm:cxn modelId="{80A21E49-DB80-4D6C-A836-B69BA540CD35}" type="presParOf" srcId="{1EF4547B-99B3-480B-8DE4-B9F505BCA866}" destId="{C996468F-BEFD-4E04-A588-FAF32F5644E6}" srcOrd="12" destOrd="0" presId="urn:microsoft.com/office/officeart/2016/7/layout/RepeatingBendingProcessNew"/>
    <dgm:cxn modelId="{16898712-3B8A-43B9-9C69-7FFAD6651581}" type="presParOf" srcId="{1EF4547B-99B3-480B-8DE4-B9F505BCA866}" destId="{DD8AA6C7-E79C-4DFF-947A-02931E43E28F}" srcOrd="13" destOrd="0" presId="urn:microsoft.com/office/officeart/2016/7/layout/RepeatingBendingProcessNew"/>
    <dgm:cxn modelId="{8A79A02E-BBBC-4E34-BF7A-6D31A7EE7613}" type="presParOf" srcId="{DD8AA6C7-E79C-4DFF-947A-02931E43E28F}" destId="{17F25DEE-C649-4BE9-BE68-79A4EF3E0A07}" srcOrd="0" destOrd="0" presId="urn:microsoft.com/office/officeart/2016/7/layout/RepeatingBendingProcessNew"/>
    <dgm:cxn modelId="{2332A8A6-8C71-4081-B9CA-ADF815460A93}" type="presParOf" srcId="{1EF4547B-99B3-480B-8DE4-B9F505BCA866}" destId="{EBE5B960-2049-40D7-A100-9D4D13D910CD}" srcOrd="14" destOrd="0" presId="urn:microsoft.com/office/officeart/2016/7/layout/RepeatingBendingProcessNew"/>
    <dgm:cxn modelId="{B56C1262-79A5-4257-952E-F8885EE35A11}" type="presParOf" srcId="{1EF4547B-99B3-480B-8DE4-B9F505BCA866}" destId="{5C5A7F76-FA61-4736-A24D-8D70B3932A5A}" srcOrd="15" destOrd="0" presId="urn:microsoft.com/office/officeart/2016/7/layout/RepeatingBendingProcessNew"/>
    <dgm:cxn modelId="{5DE7B2DE-421C-47FB-A2AA-CCCFB28AE9A2}" type="presParOf" srcId="{5C5A7F76-FA61-4736-A24D-8D70B3932A5A}" destId="{69B4BF42-143A-4711-9063-7CE28EAD5C89}" srcOrd="0" destOrd="0" presId="urn:microsoft.com/office/officeart/2016/7/layout/RepeatingBendingProcessNew"/>
    <dgm:cxn modelId="{0D3A5286-C89E-4EE9-9340-CBC9A4950936}" type="presParOf" srcId="{1EF4547B-99B3-480B-8DE4-B9F505BCA866}" destId="{9E6C581B-E5DA-48E6-94E9-0E227DF1B30C}" srcOrd="16" destOrd="0" presId="urn:microsoft.com/office/officeart/2016/7/layout/RepeatingBendingProcessNew"/>
    <dgm:cxn modelId="{EAAB2370-41F6-46A5-89CB-504322BB6A81}" type="presParOf" srcId="{1EF4547B-99B3-480B-8DE4-B9F505BCA866}" destId="{E6B727F7-AFB6-4225-B707-A5CD2AD87F99}" srcOrd="17" destOrd="0" presId="urn:microsoft.com/office/officeart/2016/7/layout/RepeatingBendingProcessNew"/>
    <dgm:cxn modelId="{06F2429B-FE17-49C1-A940-CFFC0A909BCE}" type="presParOf" srcId="{E6B727F7-AFB6-4225-B707-A5CD2AD87F99}" destId="{D04FAF1E-E530-476C-835C-B0BF32A8BF1F}" srcOrd="0" destOrd="0" presId="urn:microsoft.com/office/officeart/2016/7/layout/RepeatingBendingProcessNew"/>
    <dgm:cxn modelId="{F0F2C42F-8CD2-476F-B7F7-F09C31B78BAB}" type="presParOf" srcId="{1EF4547B-99B3-480B-8DE4-B9F505BCA866}" destId="{7674DBEA-D8EB-4740-8EC2-6978ABAFE08E}" srcOrd="18" destOrd="0" presId="urn:microsoft.com/office/officeart/2016/7/layout/RepeatingBendingProcessNew"/>
    <dgm:cxn modelId="{B5CF26AB-24BB-4EBF-B1E3-33C2D5DD3FA8}" type="presParOf" srcId="{1EF4547B-99B3-480B-8DE4-B9F505BCA866}" destId="{C3DB8608-E78F-47D2-932A-8A79C363252A}" srcOrd="19" destOrd="0" presId="urn:microsoft.com/office/officeart/2016/7/layout/RepeatingBendingProcessNew"/>
    <dgm:cxn modelId="{BE280163-C071-4143-BD3C-0077B5DC3EC6}" type="presParOf" srcId="{C3DB8608-E78F-47D2-932A-8A79C363252A}" destId="{717007DD-1DA4-4796-BB81-72D8A6E87A8B}" srcOrd="0" destOrd="0" presId="urn:microsoft.com/office/officeart/2016/7/layout/RepeatingBendingProcessNew"/>
    <dgm:cxn modelId="{08EAB714-F7C3-4571-862B-BE20B7032E20}" type="presParOf" srcId="{1EF4547B-99B3-480B-8DE4-B9F505BCA866}" destId="{83E16812-FDE3-462C-8C16-8434179B46AE}" srcOrd="20" destOrd="0" presId="urn:microsoft.com/office/officeart/2016/7/layout/RepeatingBendingProcessNew"/>
    <dgm:cxn modelId="{2365D235-C030-4B37-BCDC-DD6550A922F2}" type="presParOf" srcId="{1EF4547B-99B3-480B-8DE4-B9F505BCA866}" destId="{399C2749-7AF8-4895-ACDF-C603DE104F11}" srcOrd="21" destOrd="0" presId="urn:microsoft.com/office/officeart/2016/7/layout/RepeatingBendingProcessNew"/>
    <dgm:cxn modelId="{AADCDEBB-34D3-4E26-97DF-258F5525DF2F}" type="presParOf" srcId="{399C2749-7AF8-4895-ACDF-C603DE104F11}" destId="{012919DB-FFB8-4297-B685-1E931CE61D6E}" srcOrd="0" destOrd="0" presId="urn:microsoft.com/office/officeart/2016/7/layout/RepeatingBendingProcessNew"/>
    <dgm:cxn modelId="{2F8799F3-5E09-496A-9716-59A596B4CB06}" type="presParOf" srcId="{1EF4547B-99B3-480B-8DE4-B9F505BCA866}" destId="{F5CA49A4-0C26-4243-BBE3-B91292C762A3}"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7E767-2EB7-426D-8F7D-37BA0CFF1201}" type="doc">
      <dgm:prSet loTypeId="urn:microsoft.com/office/officeart/2005/8/layout/matrix3" loCatId="matrix" qsTypeId="urn:microsoft.com/office/officeart/2005/8/quickstyle/simple1" qsCatId="simple" csTypeId="urn:microsoft.com/office/officeart/2005/8/colors/accent0_3" csCatId="mainScheme"/>
      <dgm:spPr/>
      <dgm:t>
        <a:bodyPr/>
        <a:lstStyle/>
        <a:p>
          <a:endParaRPr lang="en-US"/>
        </a:p>
      </dgm:t>
    </dgm:pt>
    <dgm:pt modelId="{6A280BD9-B595-4D99-BEA9-CBD8AE778013}">
      <dgm:prSet/>
      <dgm:spPr/>
      <dgm:t>
        <a:bodyPr/>
        <a:lstStyle/>
        <a:p>
          <a:r>
            <a:rPr lang="en-US"/>
            <a:t>Read through abstract</a:t>
          </a:r>
        </a:p>
      </dgm:t>
    </dgm:pt>
    <dgm:pt modelId="{769A6D56-0E49-4C39-8593-3BA792DC33D1}" type="parTrans" cxnId="{F5651849-4D91-4A09-98C0-5E70C0472AFE}">
      <dgm:prSet/>
      <dgm:spPr/>
      <dgm:t>
        <a:bodyPr/>
        <a:lstStyle/>
        <a:p>
          <a:endParaRPr lang="en-US"/>
        </a:p>
      </dgm:t>
    </dgm:pt>
    <dgm:pt modelId="{FC2E1F19-17C0-45B3-971B-F6D08F936A1A}" type="sibTrans" cxnId="{F5651849-4D91-4A09-98C0-5E70C0472AFE}">
      <dgm:prSet/>
      <dgm:spPr/>
      <dgm:t>
        <a:bodyPr/>
        <a:lstStyle/>
        <a:p>
          <a:endParaRPr lang="en-US"/>
        </a:p>
      </dgm:t>
    </dgm:pt>
    <dgm:pt modelId="{B68BAE6E-A8C7-4661-A5CB-A6E8B90D01AE}">
      <dgm:prSet/>
      <dgm:spPr/>
      <dgm:t>
        <a:bodyPr/>
        <a:lstStyle/>
        <a:p>
          <a:r>
            <a:rPr lang="en-US" dirty="0"/>
            <a:t>Read through introductory paragraph or section</a:t>
          </a:r>
        </a:p>
      </dgm:t>
    </dgm:pt>
    <dgm:pt modelId="{DE883C13-C190-466D-A905-85799E88EDD7}" type="parTrans" cxnId="{6962EA77-6BF5-413F-B1D4-9599ED5F6047}">
      <dgm:prSet/>
      <dgm:spPr/>
      <dgm:t>
        <a:bodyPr/>
        <a:lstStyle/>
        <a:p>
          <a:endParaRPr lang="en-US"/>
        </a:p>
      </dgm:t>
    </dgm:pt>
    <dgm:pt modelId="{8D42349B-2957-4A83-B466-AC9DF595CCCE}" type="sibTrans" cxnId="{6962EA77-6BF5-413F-B1D4-9599ED5F6047}">
      <dgm:prSet/>
      <dgm:spPr/>
      <dgm:t>
        <a:bodyPr/>
        <a:lstStyle/>
        <a:p>
          <a:endParaRPr lang="en-US"/>
        </a:p>
      </dgm:t>
    </dgm:pt>
    <dgm:pt modelId="{565F59E1-8F51-4AC8-8DE2-90B9B171F17D}">
      <dgm:prSet/>
      <dgm:spPr/>
      <dgm:t>
        <a:bodyPr/>
        <a:lstStyle/>
        <a:p>
          <a:r>
            <a:rPr lang="en-US" dirty="0"/>
            <a:t>Read through conclusion paragraph or section</a:t>
          </a:r>
        </a:p>
      </dgm:t>
    </dgm:pt>
    <dgm:pt modelId="{FF8C6983-8F4D-4E09-BEF4-BA6499FDE966}" type="parTrans" cxnId="{CE0438B9-52F7-44A1-A6C4-1E1D60B57350}">
      <dgm:prSet/>
      <dgm:spPr/>
      <dgm:t>
        <a:bodyPr/>
        <a:lstStyle/>
        <a:p>
          <a:endParaRPr lang="en-US"/>
        </a:p>
      </dgm:t>
    </dgm:pt>
    <dgm:pt modelId="{A75A50A2-F419-4AF4-A588-C55DBF5834B7}" type="sibTrans" cxnId="{CE0438B9-52F7-44A1-A6C4-1E1D60B57350}">
      <dgm:prSet/>
      <dgm:spPr/>
      <dgm:t>
        <a:bodyPr/>
        <a:lstStyle/>
        <a:p>
          <a:endParaRPr lang="en-US"/>
        </a:p>
      </dgm:t>
    </dgm:pt>
    <dgm:pt modelId="{898B5B1B-74EF-4B52-9031-F700659CFCDB}">
      <dgm:prSet/>
      <dgm:spPr/>
      <dgm:t>
        <a:bodyPr/>
        <a:lstStyle/>
        <a:p>
          <a:r>
            <a:rPr lang="en-US" dirty="0"/>
            <a:t>What strikes you as the “main point” of the article, denote that</a:t>
          </a:r>
        </a:p>
      </dgm:t>
    </dgm:pt>
    <dgm:pt modelId="{46B766EE-C072-4AAD-89FF-0533E8108CE9}" type="parTrans" cxnId="{2BFD41D4-9FDF-48CA-9C05-88D9F194FC83}">
      <dgm:prSet/>
      <dgm:spPr/>
      <dgm:t>
        <a:bodyPr/>
        <a:lstStyle/>
        <a:p>
          <a:endParaRPr lang="en-US"/>
        </a:p>
      </dgm:t>
    </dgm:pt>
    <dgm:pt modelId="{F98B0C25-3FE5-4190-A012-E6175CED4086}" type="sibTrans" cxnId="{2BFD41D4-9FDF-48CA-9C05-88D9F194FC83}">
      <dgm:prSet/>
      <dgm:spPr/>
      <dgm:t>
        <a:bodyPr/>
        <a:lstStyle/>
        <a:p>
          <a:endParaRPr lang="en-US"/>
        </a:p>
      </dgm:t>
    </dgm:pt>
    <dgm:pt modelId="{51BFB1DC-9A53-4A60-9066-C7053E298118}" type="pres">
      <dgm:prSet presAssocID="{A867E767-2EB7-426D-8F7D-37BA0CFF1201}" presName="matrix" presStyleCnt="0">
        <dgm:presLayoutVars>
          <dgm:chMax val="1"/>
          <dgm:dir/>
          <dgm:resizeHandles val="exact"/>
        </dgm:presLayoutVars>
      </dgm:prSet>
      <dgm:spPr/>
    </dgm:pt>
    <dgm:pt modelId="{70366B74-C6D8-4677-90BE-907C56B6CF36}" type="pres">
      <dgm:prSet presAssocID="{A867E767-2EB7-426D-8F7D-37BA0CFF1201}" presName="diamond" presStyleLbl="bgShp" presStyleIdx="0" presStyleCnt="1"/>
      <dgm:spPr/>
    </dgm:pt>
    <dgm:pt modelId="{D71BDBD2-56CA-407B-9351-10628530A976}" type="pres">
      <dgm:prSet presAssocID="{A867E767-2EB7-426D-8F7D-37BA0CFF1201}" presName="quad1" presStyleLbl="node1" presStyleIdx="0" presStyleCnt="4">
        <dgm:presLayoutVars>
          <dgm:chMax val="0"/>
          <dgm:chPref val="0"/>
          <dgm:bulletEnabled val="1"/>
        </dgm:presLayoutVars>
      </dgm:prSet>
      <dgm:spPr/>
    </dgm:pt>
    <dgm:pt modelId="{285C27CA-DE50-459C-9C7A-D01AD71B67EE}" type="pres">
      <dgm:prSet presAssocID="{A867E767-2EB7-426D-8F7D-37BA0CFF1201}" presName="quad2" presStyleLbl="node1" presStyleIdx="1" presStyleCnt="4">
        <dgm:presLayoutVars>
          <dgm:chMax val="0"/>
          <dgm:chPref val="0"/>
          <dgm:bulletEnabled val="1"/>
        </dgm:presLayoutVars>
      </dgm:prSet>
      <dgm:spPr/>
    </dgm:pt>
    <dgm:pt modelId="{9776F46D-103F-4B77-BB84-AC11B75C253A}" type="pres">
      <dgm:prSet presAssocID="{A867E767-2EB7-426D-8F7D-37BA0CFF1201}" presName="quad3" presStyleLbl="node1" presStyleIdx="2" presStyleCnt="4">
        <dgm:presLayoutVars>
          <dgm:chMax val="0"/>
          <dgm:chPref val="0"/>
          <dgm:bulletEnabled val="1"/>
        </dgm:presLayoutVars>
      </dgm:prSet>
      <dgm:spPr/>
    </dgm:pt>
    <dgm:pt modelId="{0D1FFEB8-2999-4295-8F92-E2F2BFF8A922}" type="pres">
      <dgm:prSet presAssocID="{A867E767-2EB7-426D-8F7D-37BA0CFF1201}" presName="quad4" presStyleLbl="node1" presStyleIdx="3" presStyleCnt="4">
        <dgm:presLayoutVars>
          <dgm:chMax val="0"/>
          <dgm:chPref val="0"/>
          <dgm:bulletEnabled val="1"/>
        </dgm:presLayoutVars>
      </dgm:prSet>
      <dgm:spPr/>
    </dgm:pt>
  </dgm:ptLst>
  <dgm:cxnLst>
    <dgm:cxn modelId="{68EE6930-A6DC-4D00-BA62-6D8FA3CDC27A}" type="presOf" srcId="{B68BAE6E-A8C7-4661-A5CB-A6E8B90D01AE}" destId="{285C27CA-DE50-459C-9C7A-D01AD71B67EE}" srcOrd="0" destOrd="0" presId="urn:microsoft.com/office/officeart/2005/8/layout/matrix3"/>
    <dgm:cxn modelId="{F5651849-4D91-4A09-98C0-5E70C0472AFE}" srcId="{A867E767-2EB7-426D-8F7D-37BA0CFF1201}" destId="{6A280BD9-B595-4D99-BEA9-CBD8AE778013}" srcOrd="0" destOrd="0" parTransId="{769A6D56-0E49-4C39-8593-3BA792DC33D1}" sibTransId="{FC2E1F19-17C0-45B3-971B-F6D08F936A1A}"/>
    <dgm:cxn modelId="{6962EA77-6BF5-413F-B1D4-9599ED5F6047}" srcId="{A867E767-2EB7-426D-8F7D-37BA0CFF1201}" destId="{B68BAE6E-A8C7-4661-A5CB-A6E8B90D01AE}" srcOrd="1" destOrd="0" parTransId="{DE883C13-C190-466D-A905-85799E88EDD7}" sibTransId="{8D42349B-2957-4A83-B466-AC9DF595CCCE}"/>
    <dgm:cxn modelId="{E3245896-91EB-4800-AB4F-7C29ABB0A145}" type="presOf" srcId="{6A280BD9-B595-4D99-BEA9-CBD8AE778013}" destId="{D71BDBD2-56CA-407B-9351-10628530A976}" srcOrd="0" destOrd="0" presId="urn:microsoft.com/office/officeart/2005/8/layout/matrix3"/>
    <dgm:cxn modelId="{BE5033B0-6DA0-4EF4-9AEA-7287212D6108}" type="presOf" srcId="{A867E767-2EB7-426D-8F7D-37BA0CFF1201}" destId="{51BFB1DC-9A53-4A60-9066-C7053E298118}" srcOrd="0" destOrd="0" presId="urn:microsoft.com/office/officeart/2005/8/layout/matrix3"/>
    <dgm:cxn modelId="{CE0438B9-52F7-44A1-A6C4-1E1D60B57350}" srcId="{A867E767-2EB7-426D-8F7D-37BA0CFF1201}" destId="{565F59E1-8F51-4AC8-8DE2-90B9B171F17D}" srcOrd="2" destOrd="0" parTransId="{FF8C6983-8F4D-4E09-BEF4-BA6499FDE966}" sibTransId="{A75A50A2-F419-4AF4-A588-C55DBF5834B7}"/>
    <dgm:cxn modelId="{9EC96ECE-2957-4718-87C8-02ADDA499BB1}" type="presOf" srcId="{898B5B1B-74EF-4B52-9031-F700659CFCDB}" destId="{0D1FFEB8-2999-4295-8F92-E2F2BFF8A922}" srcOrd="0" destOrd="0" presId="urn:microsoft.com/office/officeart/2005/8/layout/matrix3"/>
    <dgm:cxn modelId="{2BFD41D4-9FDF-48CA-9C05-88D9F194FC83}" srcId="{A867E767-2EB7-426D-8F7D-37BA0CFF1201}" destId="{898B5B1B-74EF-4B52-9031-F700659CFCDB}" srcOrd="3" destOrd="0" parTransId="{46B766EE-C072-4AAD-89FF-0533E8108CE9}" sibTransId="{F98B0C25-3FE5-4190-A012-E6175CED4086}"/>
    <dgm:cxn modelId="{EAF2D2D8-4CA9-4E15-A4B9-16E0A97229D3}" type="presOf" srcId="{565F59E1-8F51-4AC8-8DE2-90B9B171F17D}" destId="{9776F46D-103F-4B77-BB84-AC11B75C253A}" srcOrd="0" destOrd="0" presId="urn:microsoft.com/office/officeart/2005/8/layout/matrix3"/>
    <dgm:cxn modelId="{4F1FAA7D-1BA2-4628-B8B8-BE7F9B413060}" type="presParOf" srcId="{51BFB1DC-9A53-4A60-9066-C7053E298118}" destId="{70366B74-C6D8-4677-90BE-907C56B6CF36}" srcOrd="0" destOrd="0" presId="urn:microsoft.com/office/officeart/2005/8/layout/matrix3"/>
    <dgm:cxn modelId="{F50060CB-791E-42D7-892F-F77759C3E84B}" type="presParOf" srcId="{51BFB1DC-9A53-4A60-9066-C7053E298118}" destId="{D71BDBD2-56CA-407B-9351-10628530A976}" srcOrd="1" destOrd="0" presId="urn:microsoft.com/office/officeart/2005/8/layout/matrix3"/>
    <dgm:cxn modelId="{7C9DDF19-4201-4908-ADD0-EBD7C6FB3394}" type="presParOf" srcId="{51BFB1DC-9A53-4A60-9066-C7053E298118}" destId="{285C27CA-DE50-459C-9C7A-D01AD71B67EE}" srcOrd="2" destOrd="0" presId="urn:microsoft.com/office/officeart/2005/8/layout/matrix3"/>
    <dgm:cxn modelId="{34C540BF-7F62-444E-B932-1499D33B65C2}" type="presParOf" srcId="{51BFB1DC-9A53-4A60-9066-C7053E298118}" destId="{9776F46D-103F-4B77-BB84-AC11B75C253A}" srcOrd="3" destOrd="0" presId="urn:microsoft.com/office/officeart/2005/8/layout/matrix3"/>
    <dgm:cxn modelId="{B9F7CF88-8B4E-4C7E-8B37-115EC0D8A4DC}" type="presParOf" srcId="{51BFB1DC-9A53-4A60-9066-C7053E298118}" destId="{0D1FFEB8-2999-4295-8F92-E2F2BFF8A92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A8C158-E48B-4F91-84A3-8907D91614B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F4524B8-3FAB-42B2-9A18-18E52B6C5FFF}">
      <dgm:prSet/>
      <dgm:spPr/>
      <dgm:t>
        <a:bodyPr/>
        <a:lstStyle/>
        <a:p>
          <a:r>
            <a:rPr lang="en-US" dirty="0"/>
            <a:t>Check title</a:t>
          </a:r>
        </a:p>
      </dgm:t>
    </dgm:pt>
    <dgm:pt modelId="{1BE2F8A5-99E6-4D41-86E2-682ACA85F99D}" type="parTrans" cxnId="{CC568FE6-5F88-4612-B174-FDD20EAC8187}">
      <dgm:prSet/>
      <dgm:spPr/>
      <dgm:t>
        <a:bodyPr/>
        <a:lstStyle/>
        <a:p>
          <a:endParaRPr lang="en-US"/>
        </a:p>
      </dgm:t>
    </dgm:pt>
    <dgm:pt modelId="{6BFA62B7-19E5-4A7E-94D0-9C1AB6D7330A}" type="sibTrans" cxnId="{CC568FE6-5F88-4612-B174-FDD20EAC8187}">
      <dgm:prSet/>
      <dgm:spPr/>
      <dgm:t>
        <a:bodyPr/>
        <a:lstStyle/>
        <a:p>
          <a:endParaRPr lang="en-US"/>
        </a:p>
      </dgm:t>
    </dgm:pt>
    <dgm:pt modelId="{D3ED4E3E-030B-4B5F-A5CA-6E2773BE9462}">
      <dgm:prSet/>
      <dgm:spPr/>
      <dgm:t>
        <a:bodyPr/>
        <a:lstStyle/>
        <a:p>
          <a:r>
            <a:rPr lang="en-US" dirty="0"/>
            <a:t>Check abstract</a:t>
          </a:r>
        </a:p>
      </dgm:t>
    </dgm:pt>
    <dgm:pt modelId="{3BA25A9C-FEA1-4854-A15E-2EAF63277978}" type="parTrans" cxnId="{9092A1A4-C68C-4983-9108-97F526AD6573}">
      <dgm:prSet/>
      <dgm:spPr/>
      <dgm:t>
        <a:bodyPr/>
        <a:lstStyle/>
        <a:p>
          <a:endParaRPr lang="en-US"/>
        </a:p>
      </dgm:t>
    </dgm:pt>
    <dgm:pt modelId="{60C18910-D368-4AD6-AF07-38028A7FB78F}" type="sibTrans" cxnId="{9092A1A4-C68C-4983-9108-97F526AD6573}">
      <dgm:prSet/>
      <dgm:spPr/>
      <dgm:t>
        <a:bodyPr/>
        <a:lstStyle/>
        <a:p>
          <a:endParaRPr lang="en-US"/>
        </a:p>
      </dgm:t>
    </dgm:pt>
    <dgm:pt modelId="{496C5616-8DA0-4073-8F1D-1B3166D3AE75}">
      <dgm:prSet/>
      <dgm:spPr/>
      <dgm:t>
        <a:bodyPr/>
        <a:lstStyle/>
        <a:p>
          <a:r>
            <a:rPr lang="en-US"/>
            <a:t>Check introductory paragraph or section</a:t>
          </a:r>
        </a:p>
      </dgm:t>
    </dgm:pt>
    <dgm:pt modelId="{04A6E786-AA68-4978-9891-D43228BE7E3C}" type="parTrans" cxnId="{D76BB25E-479B-4A2F-8F27-EA935E6A7136}">
      <dgm:prSet/>
      <dgm:spPr/>
      <dgm:t>
        <a:bodyPr/>
        <a:lstStyle/>
        <a:p>
          <a:endParaRPr lang="en-US"/>
        </a:p>
      </dgm:t>
    </dgm:pt>
    <dgm:pt modelId="{C9432AAB-8E35-4EE0-9A03-E0757DD20375}" type="sibTrans" cxnId="{D76BB25E-479B-4A2F-8F27-EA935E6A7136}">
      <dgm:prSet/>
      <dgm:spPr/>
      <dgm:t>
        <a:bodyPr/>
        <a:lstStyle/>
        <a:p>
          <a:endParaRPr lang="en-US"/>
        </a:p>
      </dgm:t>
    </dgm:pt>
    <dgm:pt modelId="{93F56F9D-F815-45D4-91A8-61BB5505B16B}">
      <dgm:prSet/>
      <dgm:spPr/>
      <dgm:t>
        <a:bodyPr/>
        <a:lstStyle/>
        <a:p>
          <a:r>
            <a:rPr lang="en-US" dirty="0"/>
            <a:t>If you see a question mark (?) in the above areas, that is likely the question of the article</a:t>
          </a:r>
        </a:p>
      </dgm:t>
    </dgm:pt>
    <dgm:pt modelId="{5EFBD791-503E-4EB5-ADCC-67884690F641}" type="parTrans" cxnId="{7ACA3A9D-8C2F-4702-9027-37C4AFB3CD6C}">
      <dgm:prSet/>
      <dgm:spPr/>
      <dgm:t>
        <a:bodyPr/>
        <a:lstStyle/>
        <a:p>
          <a:endParaRPr lang="en-US"/>
        </a:p>
      </dgm:t>
    </dgm:pt>
    <dgm:pt modelId="{F14EA8DF-76D4-46DE-8981-49D88E65375C}" type="sibTrans" cxnId="{7ACA3A9D-8C2F-4702-9027-37C4AFB3CD6C}">
      <dgm:prSet/>
      <dgm:spPr/>
      <dgm:t>
        <a:bodyPr/>
        <a:lstStyle/>
        <a:p>
          <a:endParaRPr lang="en-US"/>
        </a:p>
      </dgm:t>
    </dgm:pt>
    <dgm:pt modelId="{828075BE-868B-4A2D-8CD8-476E5C63005C}" type="pres">
      <dgm:prSet presAssocID="{88A8C158-E48B-4F91-84A3-8907D91614B2}" presName="root" presStyleCnt="0">
        <dgm:presLayoutVars>
          <dgm:dir/>
          <dgm:resizeHandles val="exact"/>
        </dgm:presLayoutVars>
      </dgm:prSet>
      <dgm:spPr/>
    </dgm:pt>
    <dgm:pt modelId="{89DDF229-9CD3-480F-8DBD-002F5A8CF9BE}" type="pres">
      <dgm:prSet presAssocID="{88A8C158-E48B-4F91-84A3-8907D91614B2}" presName="container" presStyleCnt="0">
        <dgm:presLayoutVars>
          <dgm:dir/>
          <dgm:resizeHandles val="exact"/>
        </dgm:presLayoutVars>
      </dgm:prSet>
      <dgm:spPr/>
    </dgm:pt>
    <dgm:pt modelId="{3CBBF096-BD7B-4635-AE23-2B67A3444187}" type="pres">
      <dgm:prSet presAssocID="{6F4524B8-3FAB-42B2-9A18-18E52B6C5FFF}" presName="compNode" presStyleCnt="0"/>
      <dgm:spPr/>
    </dgm:pt>
    <dgm:pt modelId="{51A7CFB3-5201-4FC0-B8FE-1FA7C049A890}" type="pres">
      <dgm:prSet presAssocID="{6F4524B8-3FAB-42B2-9A18-18E52B6C5FFF}" presName="iconBgRect" presStyleLbl="bgShp" presStyleIdx="0" presStyleCnt="4"/>
      <dgm:spPr/>
    </dgm:pt>
    <dgm:pt modelId="{C5D23E54-C033-43F2-ADAA-72429F023797}" type="pres">
      <dgm:prSet presAssocID="{6F4524B8-3FAB-42B2-9A18-18E52B6C5F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3185607-2642-40B8-9F02-0F72A9D36841}" type="pres">
      <dgm:prSet presAssocID="{6F4524B8-3FAB-42B2-9A18-18E52B6C5FFF}" presName="spaceRect" presStyleCnt="0"/>
      <dgm:spPr/>
    </dgm:pt>
    <dgm:pt modelId="{F32FE51A-6C96-4290-9222-8BFD9204C6AD}" type="pres">
      <dgm:prSet presAssocID="{6F4524B8-3FAB-42B2-9A18-18E52B6C5FFF}" presName="textRect" presStyleLbl="revTx" presStyleIdx="0" presStyleCnt="4">
        <dgm:presLayoutVars>
          <dgm:chMax val="1"/>
          <dgm:chPref val="1"/>
        </dgm:presLayoutVars>
      </dgm:prSet>
      <dgm:spPr/>
    </dgm:pt>
    <dgm:pt modelId="{C988A826-8400-4935-BA92-C9E923C8B61A}" type="pres">
      <dgm:prSet presAssocID="{6BFA62B7-19E5-4A7E-94D0-9C1AB6D7330A}" presName="sibTrans" presStyleLbl="sibTrans2D1" presStyleIdx="0" presStyleCnt="0"/>
      <dgm:spPr/>
    </dgm:pt>
    <dgm:pt modelId="{46F4D196-3B7A-4D8C-B548-BBB747DC442A}" type="pres">
      <dgm:prSet presAssocID="{D3ED4E3E-030B-4B5F-A5CA-6E2773BE9462}" presName="compNode" presStyleCnt="0"/>
      <dgm:spPr/>
    </dgm:pt>
    <dgm:pt modelId="{F519DDC7-276A-4655-8D8E-E7B0210C916F}" type="pres">
      <dgm:prSet presAssocID="{D3ED4E3E-030B-4B5F-A5CA-6E2773BE9462}" presName="iconBgRect" presStyleLbl="bgShp" presStyleIdx="1" presStyleCnt="4"/>
      <dgm:spPr/>
    </dgm:pt>
    <dgm:pt modelId="{6FA7187D-9B6B-4089-BBC4-D443AF5DE654}" type="pres">
      <dgm:prSet presAssocID="{D3ED4E3E-030B-4B5F-A5CA-6E2773BE94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06768EE-69DD-4D1B-B2C2-8D690D9113AB}" type="pres">
      <dgm:prSet presAssocID="{D3ED4E3E-030B-4B5F-A5CA-6E2773BE9462}" presName="spaceRect" presStyleCnt="0"/>
      <dgm:spPr/>
    </dgm:pt>
    <dgm:pt modelId="{A45E4296-C03E-4CDA-824D-CC685F63208E}" type="pres">
      <dgm:prSet presAssocID="{D3ED4E3E-030B-4B5F-A5CA-6E2773BE9462}" presName="textRect" presStyleLbl="revTx" presStyleIdx="1" presStyleCnt="4">
        <dgm:presLayoutVars>
          <dgm:chMax val="1"/>
          <dgm:chPref val="1"/>
        </dgm:presLayoutVars>
      </dgm:prSet>
      <dgm:spPr/>
    </dgm:pt>
    <dgm:pt modelId="{FD38DA0C-46EB-4ECB-B37B-A81FAC7591D0}" type="pres">
      <dgm:prSet presAssocID="{60C18910-D368-4AD6-AF07-38028A7FB78F}" presName="sibTrans" presStyleLbl="sibTrans2D1" presStyleIdx="0" presStyleCnt="0"/>
      <dgm:spPr/>
    </dgm:pt>
    <dgm:pt modelId="{D2CA8BD2-C315-441F-A305-16E1C3AF1C7E}" type="pres">
      <dgm:prSet presAssocID="{496C5616-8DA0-4073-8F1D-1B3166D3AE75}" presName="compNode" presStyleCnt="0"/>
      <dgm:spPr/>
    </dgm:pt>
    <dgm:pt modelId="{17ECAFA8-EF81-4E00-A8F0-C837B5BC9E23}" type="pres">
      <dgm:prSet presAssocID="{496C5616-8DA0-4073-8F1D-1B3166D3AE75}" presName="iconBgRect" presStyleLbl="bgShp" presStyleIdx="2" presStyleCnt="4"/>
      <dgm:spPr/>
    </dgm:pt>
    <dgm:pt modelId="{21139EC6-0824-4FDB-9410-0887E38C9D6A}" type="pres">
      <dgm:prSet presAssocID="{496C5616-8DA0-4073-8F1D-1B3166D3AE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418D862-C7AB-47D7-9BAA-2FE3E03C00C8}" type="pres">
      <dgm:prSet presAssocID="{496C5616-8DA0-4073-8F1D-1B3166D3AE75}" presName="spaceRect" presStyleCnt="0"/>
      <dgm:spPr/>
    </dgm:pt>
    <dgm:pt modelId="{58AC418F-E219-4222-90D8-7E7A546336FC}" type="pres">
      <dgm:prSet presAssocID="{496C5616-8DA0-4073-8F1D-1B3166D3AE75}" presName="textRect" presStyleLbl="revTx" presStyleIdx="2" presStyleCnt="4">
        <dgm:presLayoutVars>
          <dgm:chMax val="1"/>
          <dgm:chPref val="1"/>
        </dgm:presLayoutVars>
      </dgm:prSet>
      <dgm:spPr/>
    </dgm:pt>
    <dgm:pt modelId="{DDE1BB54-A845-4B0D-8739-CF5DFD934019}" type="pres">
      <dgm:prSet presAssocID="{C9432AAB-8E35-4EE0-9A03-E0757DD20375}" presName="sibTrans" presStyleLbl="sibTrans2D1" presStyleIdx="0" presStyleCnt="0"/>
      <dgm:spPr/>
    </dgm:pt>
    <dgm:pt modelId="{7FDD79B2-1032-4BD2-8F4F-1871A21B812A}" type="pres">
      <dgm:prSet presAssocID="{93F56F9D-F815-45D4-91A8-61BB5505B16B}" presName="compNode" presStyleCnt="0"/>
      <dgm:spPr/>
    </dgm:pt>
    <dgm:pt modelId="{1251272E-EF29-42A6-933E-7E8088E7C4D5}" type="pres">
      <dgm:prSet presAssocID="{93F56F9D-F815-45D4-91A8-61BB5505B16B}" presName="iconBgRect" presStyleLbl="bgShp" presStyleIdx="3" presStyleCnt="4"/>
      <dgm:spPr/>
    </dgm:pt>
    <dgm:pt modelId="{4886B160-30B0-4151-9E63-0DC6ACAF10A1}" type="pres">
      <dgm:prSet presAssocID="{93F56F9D-F815-45D4-91A8-61BB5505B1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A1C43C80-ABEA-49DD-90B9-7D5FDD3FDE9F}" type="pres">
      <dgm:prSet presAssocID="{93F56F9D-F815-45D4-91A8-61BB5505B16B}" presName="spaceRect" presStyleCnt="0"/>
      <dgm:spPr/>
    </dgm:pt>
    <dgm:pt modelId="{8C6E6163-D276-4F8C-8E2E-927C29CEF397}" type="pres">
      <dgm:prSet presAssocID="{93F56F9D-F815-45D4-91A8-61BB5505B16B}" presName="textRect" presStyleLbl="revTx" presStyleIdx="3" presStyleCnt="4">
        <dgm:presLayoutVars>
          <dgm:chMax val="1"/>
          <dgm:chPref val="1"/>
        </dgm:presLayoutVars>
      </dgm:prSet>
      <dgm:spPr/>
    </dgm:pt>
  </dgm:ptLst>
  <dgm:cxnLst>
    <dgm:cxn modelId="{3FB2370D-2019-4CE4-9C51-527174221F9F}" type="presOf" srcId="{60C18910-D368-4AD6-AF07-38028A7FB78F}" destId="{FD38DA0C-46EB-4ECB-B37B-A81FAC7591D0}" srcOrd="0" destOrd="0" presId="urn:microsoft.com/office/officeart/2018/2/layout/IconCircleList"/>
    <dgm:cxn modelId="{C31FF50D-B082-4927-BB6C-3ABDA8DCCDD3}" type="presOf" srcId="{93F56F9D-F815-45D4-91A8-61BB5505B16B}" destId="{8C6E6163-D276-4F8C-8E2E-927C29CEF397}" srcOrd="0" destOrd="0" presId="urn:microsoft.com/office/officeart/2018/2/layout/IconCircleList"/>
    <dgm:cxn modelId="{261E8610-8720-4C7F-B51A-0678D1F02BED}" type="presOf" srcId="{C9432AAB-8E35-4EE0-9A03-E0757DD20375}" destId="{DDE1BB54-A845-4B0D-8739-CF5DFD934019}" srcOrd="0" destOrd="0" presId="urn:microsoft.com/office/officeart/2018/2/layout/IconCircleList"/>
    <dgm:cxn modelId="{D76BB25E-479B-4A2F-8F27-EA935E6A7136}" srcId="{88A8C158-E48B-4F91-84A3-8907D91614B2}" destId="{496C5616-8DA0-4073-8F1D-1B3166D3AE75}" srcOrd="2" destOrd="0" parTransId="{04A6E786-AA68-4978-9891-D43228BE7E3C}" sibTransId="{C9432AAB-8E35-4EE0-9A03-E0757DD20375}"/>
    <dgm:cxn modelId="{7712C848-24C7-4338-9F12-07AAF30D465B}" type="presOf" srcId="{88A8C158-E48B-4F91-84A3-8907D91614B2}" destId="{828075BE-868B-4A2D-8CD8-476E5C63005C}" srcOrd="0" destOrd="0" presId="urn:microsoft.com/office/officeart/2018/2/layout/IconCircleList"/>
    <dgm:cxn modelId="{7ACA3A9D-8C2F-4702-9027-37C4AFB3CD6C}" srcId="{88A8C158-E48B-4F91-84A3-8907D91614B2}" destId="{93F56F9D-F815-45D4-91A8-61BB5505B16B}" srcOrd="3" destOrd="0" parTransId="{5EFBD791-503E-4EB5-ADCC-67884690F641}" sibTransId="{F14EA8DF-76D4-46DE-8981-49D88E65375C}"/>
    <dgm:cxn modelId="{9092A1A4-C68C-4983-9108-97F526AD6573}" srcId="{88A8C158-E48B-4F91-84A3-8907D91614B2}" destId="{D3ED4E3E-030B-4B5F-A5CA-6E2773BE9462}" srcOrd="1" destOrd="0" parTransId="{3BA25A9C-FEA1-4854-A15E-2EAF63277978}" sibTransId="{60C18910-D368-4AD6-AF07-38028A7FB78F}"/>
    <dgm:cxn modelId="{0C4E95A9-0983-4908-BE23-23844D951B48}" type="presOf" srcId="{6F4524B8-3FAB-42B2-9A18-18E52B6C5FFF}" destId="{F32FE51A-6C96-4290-9222-8BFD9204C6AD}" srcOrd="0" destOrd="0" presId="urn:microsoft.com/office/officeart/2018/2/layout/IconCircleList"/>
    <dgm:cxn modelId="{4B438FBD-199D-4279-92AE-8F25214F99EA}" type="presOf" srcId="{D3ED4E3E-030B-4B5F-A5CA-6E2773BE9462}" destId="{A45E4296-C03E-4CDA-824D-CC685F63208E}" srcOrd="0" destOrd="0" presId="urn:microsoft.com/office/officeart/2018/2/layout/IconCircleList"/>
    <dgm:cxn modelId="{CC568FE6-5F88-4612-B174-FDD20EAC8187}" srcId="{88A8C158-E48B-4F91-84A3-8907D91614B2}" destId="{6F4524B8-3FAB-42B2-9A18-18E52B6C5FFF}" srcOrd="0" destOrd="0" parTransId="{1BE2F8A5-99E6-4D41-86E2-682ACA85F99D}" sibTransId="{6BFA62B7-19E5-4A7E-94D0-9C1AB6D7330A}"/>
    <dgm:cxn modelId="{515298E7-761F-48A2-A66E-2C39ACF85AA6}" type="presOf" srcId="{496C5616-8DA0-4073-8F1D-1B3166D3AE75}" destId="{58AC418F-E219-4222-90D8-7E7A546336FC}" srcOrd="0" destOrd="0" presId="urn:microsoft.com/office/officeart/2018/2/layout/IconCircleList"/>
    <dgm:cxn modelId="{95C3EEE9-08BF-401A-82AD-EDD39BB7B466}" type="presOf" srcId="{6BFA62B7-19E5-4A7E-94D0-9C1AB6D7330A}" destId="{C988A826-8400-4935-BA92-C9E923C8B61A}" srcOrd="0" destOrd="0" presId="urn:microsoft.com/office/officeart/2018/2/layout/IconCircleList"/>
    <dgm:cxn modelId="{EB472102-5333-40AB-89BA-17D0F9ED8757}" type="presParOf" srcId="{828075BE-868B-4A2D-8CD8-476E5C63005C}" destId="{89DDF229-9CD3-480F-8DBD-002F5A8CF9BE}" srcOrd="0" destOrd="0" presId="urn:microsoft.com/office/officeart/2018/2/layout/IconCircleList"/>
    <dgm:cxn modelId="{6EDD32FE-BCFC-4245-8CED-B7C5E2D5CD2A}" type="presParOf" srcId="{89DDF229-9CD3-480F-8DBD-002F5A8CF9BE}" destId="{3CBBF096-BD7B-4635-AE23-2B67A3444187}" srcOrd="0" destOrd="0" presId="urn:microsoft.com/office/officeart/2018/2/layout/IconCircleList"/>
    <dgm:cxn modelId="{E20261E6-D3E7-4419-9BB9-BBCEA3776E1B}" type="presParOf" srcId="{3CBBF096-BD7B-4635-AE23-2B67A3444187}" destId="{51A7CFB3-5201-4FC0-B8FE-1FA7C049A890}" srcOrd="0" destOrd="0" presId="urn:microsoft.com/office/officeart/2018/2/layout/IconCircleList"/>
    <dgm:cxn modelId="{B15D79E5-1AFF-42AA-8846-933BA1FB69B5}" type="presParOf" srcId="{3CBBF096-BD7B-4635-AE23-2B67A3444187}" destId="{C5D23E54-C033-43F2-ADAA-72429F023797}" srcOrd="1" destOrd="0" presId="urn:microsoft.com/office/officeart/2018/2/layout/IconCircleList"/>
    <dgm:cxn modelId="{0019CAB5-00FF-4ECE-BCBA-4068751CC950}" type="presParOf" srcId="{3CBBF096-BD7B-4635-AE23-2B67A3444187}" destId="{03185607-2642-40B8-9F02-0F72A9D36841}" srcOrd="2" destOrd="0" presId="urn:microsoft.com/office/officeart/2018/2/layout/IconCircleList"/>
    <dgm:cxn modelId="{AA9A7CC5-B51A-4645-BA1C-DF14DD8E6B3D}" type="presParOf" srcId="{3CBBF096-BD7B-4635-AE23-2B67A3444187}" destId="{F32FE51A-6C96-4290-9222-8BFD9204C6AD}" srcOrd="3" destOrd="0" presId="urn:microsoft.com/office/officeart/2018/2/layout/IconCircleList"/>
    <dgm:cxn modelId="{9940914F-7E8A-436D-85F4-3DAEE458C080}" type="presParOf" srcId="{89DDF229-9CD3-480F-8DBD-002F5A8CF9BE}" destId="{C988A826-8400-4935-BA92-C9E923C8B61A}" srcOrd="1" destOrd="0" presId="urn:microsoft.com/office/officeart/2018/2/layout/IconCircleList"/>
    <dgm:cxn modelId="{CD11DC7F-E9BE-4B75-BFE8-69BBD0B7CC13}" type="presParOf" srcId="{89DDF229-9CD3-480F-8DBD-002F5A8CF9BE}" destId="{46F4D196-3B7A-4D8C-B548-BBB747DC442A}" srcOrd="2" destOrd="0" presId="urn:microsoft.com/office/officeart/2018/2/layout/IconCircleList"/>
    <dgm:cxn modelId="{F0F07011-36BF-4A27-AB2E-888E4CEFB6DC}" type="presParOf" srcId="{46F4D196-3B7A-4D8C-B548-BBB747DC442A}" destId="{F519DDC7-276A-4655-8D8E-E7B0210C916F}" srcOrd="0" destOrd="0" presId="urn:microsoft.com/office/officeart/2018/2/layout/IconCircleList"/>
    <dgm:cxn modelId="{C0B85157-526D-4EAF-B357-22736E9ABF88}" type="presParOf" srcId="{46F4D196-3B7A-4D8C-B548-BBB747DC442A}" destId="{6FA7187D-9B6B-4089-BBC4-D443AF5DE654}" srcOrd="1" destOrd="0" presId="urn:microsoft.com/office/officeart/2018/2/layout/IconCircleList"/>
    <dgm:cxn modelId="{DD63BF72-7E40-42CF-860B-539800DAE39F}" type="presParOf" srcId="{46F4D196-3B7A-4D8C-B548-BBB747DC442A}" destId="{006768EE-69DD-4D1B-B2C2-8D690D9113AB}" srcOrd="2" destOrd="0" presId="urn:microsoft.com/office/officeart/2018/2/layout/IconCircleList"/>
    <dgm:cxn modelId="{24ED99B3-EBDC-49C4-B9B6-DCDFBF13559D}" type="presParOf" srcId="{46F4D196-3B7A-4D8C-B548-BBB747DC442A}" destId="{A45E4296-C03E-4CDA-824D-CC685F63208E}" srcOrd="3" destOrd="0" presId="urn:microsoft.com/office/officeart/2018/2/layout/IconCircleList"/>
    <dgm:cxn modelId="{40EBF9C2-36A8-4138-BAA7-C6AF02787A62}" type="presParOf" srcId="{89DDF229-9CD3-480F-8DBD-002F5A8CF9BE}" destId="{FD38DA0C-46EB-4ECB-B37B-A81FAC7591D0}" srcOrd="3" destOrd="0" presId="urn:microsoft.com/office/officeart/2018/2/layout/IconCircleList"/>
    <dgm:cxn modelId="{A021A87D-D096-4689-8C92-F7F59904BC7C}" type="presParOf" srcId="{89DDF229-9CD3-480F-8DBD-002F5A8CF9BE}" destId="{D2CA8BD2-C315-441F-A305-16E1C3AF1C7E}" srcOrd="4" destOrd="0" presId="urn:microsoft.com/office/officeart/2018/2/layout/IconCircleList"/>
    <dgm:cxn modelId="{41FAF820-E229-4FD2-A98B-1490F026757F}" type="presParOf" srcId="{D2CA8BD2-C315-441F-A305-16E1C3AF1C7E}" destId="{17ECAFA8-EF81-4E00-A8F0-C837B5BC9E23}" srcOrd="0" destOrd="0" presId="urn:microsoft.com/office/officeart/2018/2/layout/IconCircleList"/>
    <dgm:cxn modelId="{8D5021DB-CB1A-4195-9174-E10649579709}" type="presParOf" srcId="{D2CA8BD2-C315-441F-A305-16E1C3AF1C7E}" destId="{21139EC6-0824-4FDB-9410-0887E38C9D6A}" srcOrd="1" destOrd="0" presId="urn:microsoft.com/office/officeart/2018/2/layout/IconCircleList"/>
    <dgm:cxn modelId="{2382FE44-7C32-48AC-8AC2-7E8555A57D75}" type="presParOf" srcId="{D2CA8BD2-C315-441F-A305-16E1C3AF1C7E}" destId="{6418D862-C7AB-47D7-9BAA-2FE3E03C00C8}" srcOrd="2" destOrd="0" presId="urn:microsoft.com/office/officeart/2018/2/layout/IconCircleList"/>
    <dgm:cxn modelId="{C79F746A-4787-4A85-A4B9-1E5C3FB78C3F}" type="presParOf" srcId="{D2CA8BD2-C315-441F-A305-16E1C3AF1C7E}" destId="{58AC418F-E219-4222-90D8-7E7A546336FC}" srcOrd="3" destOrd="0" presId="urn:microsoft.com/office/officeart/2018/2/layout/IconCircleList"/>
    <dgm:cxn modelId="{3F7C92D4-9988-4DCB-9A21-0A4608CF1510}" type="presParOf" srcId="{89DDF229-9CD3-480F-8DBD-002F5A8CF9BE}" destId="{DDE1BB54-A845-4B0D-8739-CF5DFD934019}" srcOrd="5" destOrd="0" presId="urn:microsoft.com/office/officeart/2018/2/layout/IconCircleList"/>
    <dgm:cxn modelId="{F46CEFA2-548B-4FC2-B806-752A968DBD01}" type="presParOf" srcId="{89DDF229-9CD3-480F-8DBD-002F5A8CF9BE}" destId="{7FDD79B2-1032-4BD2-8F4F-1871A21B812A}" srcOrd="6" destOrd="0" presId="urn:microsoft.com/office/officeart/2018/2/layout/IconCircleList"/>
    <dgm:cxn modelId="{26F0F2C8-307C-44CD-9CAF-23C77F990F71}" type="presParOf" srcId="{7FDD79B2-1032-4BD2-8F4F-1871A21B812A}" destId="{1251272E-EF29-42A6-933E-7E8088E7C4D5}" srcOrd="0" destOrd="0" presId="urn:microsoft.com/office/officeart/2018/2/layout/IconCircleList"/>
    <dgm:cxn modelId="{D07402FA-53B1-4D47-AD12-A1FF3D8779BB}" type="presParOf" srcId="{7FDD79B2-1032-4BD2-8F4F-1871A21B812A}" destId="{4886B160-30B0-4151-9E63-0DC6ACAF10A1}" srcOrd="1" destOrd="0" presId="urn:microsoft.com/office/officeart/2018/2/layout/IconCircleList"/>
    <dgm:cxn modelId="{6F1F5E4B-D1DD-4E55-A5BB-9E891F48367B}" type="presParOf" srcId="{7FDD79B2-1032-4BD2-8F4F-1871A21B812A}" destId="{A1C43C80-ABEA-49DD-90B9-7D5FDD3FDE9F}" srcOrd="2" destOrd="0" presId="urn:microsoft.com/office/officeart/2018/2/layout/IconCircleList"/>
    <dgm:cxn modelId="{A986E8E3-CDF6-45FB-96FA-2026EBF22204}" type="presParOf" srcId="{7FDD79B2-1032-4BD2-8F4F-1871A21B812A}" destId="{8C6E6163-D276-4F8C-8E2E-927C29CEF39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B587B5-29AE-4CC7-AEB8-541340DA6E4E}"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ED0B0A61-956D-4A11-95D8-73288EF4C034}">
      <dgm:prSet/>
      <dgm:spPr/>
      <dgm:t>
        <a:bodyPr/>
        <a:lstStyle/>
        <a:p>
          <a:r>
            <a:rPr lang="en-US"/>
            <a:t>Read introductory paragraph or section</a:t>
          </a:r>
        </a:p>
      </dgm:t>
    </dgm:pt>
    <dgm:pt modelId="{3D9866A4-A87D-454A-B6A2-388C07FAE249}" type="parTrans" cxnId="{3A99EDFC-2DD6-4247-A1E4-DD45F708430D}">
      <dgm:prSet/>
      <dgm:spPr/>
      <dgm:t>
        <a:bodyPr/>
        <a:lstStyle/>
        <a:p>
          <a:endParaRPr lang="en-US"/>
        </a:p>
      </dgm:t>
    </dgm:pt>
    <dgm:pt modelId="{B2D0BE60-A4B2-44DC-A9D7-7BDCBE710620}" type="sibTrans" cxnId="{3A99EDFC-2DD6-4247-A1E4-DD45F708430D}">
      <dgm:prSet/>
      <dgm:spPr/>
      <dgm:t>
        <a:bodyPr/>
        <a:lstStyle/>
        <a:p>
          <a:endParaRPr lang="en-US"/>
        </a:p>
      </dgm:t>
    </dgm:pt>
    <dgm:pt modelId="{7431BB4C-485B-4E25-ABA3-5F5DD82330BF}">
      <dgm:prSet/>
      <dgm:spPr/>
      <dgm:t>
        <a:bodyPr/>
        <a:lstStyle/>
        <a:p>
          <a:r>
            <a:rPr lang="en-US" dirty="0"/>
            <a:t>You are searching for terms that denote something that puzzling or missing, such as:</a:t>
          </a:r>
        </a:p>
      </dgm:t>
    </dgm:pt>
    <dgm:pt modelId="{1F801CDD-431E-4D4E-9688-5BD8CDFBB911}" type="parTrans" cxnId="{5B98BF23-6E3C-45F6-ACE9-8D24B1829164}">
      <dgm:prSet/>
      <dgm:spPr/>
      <dgm:t>
        <a:bodyPr/>
        <a:lstStyle/>
        <a:p>
          <a:endParaRPr lang="en-US"/>
        </a:p>
      </dgm:t>
    </dgm:pt>
    <dgm:pt modelId="{057D896A-3325-4A27-9368-D56E87B3BB78}" type="sibTrans" cxnId="{5B98BF23-6E3C-45F6-ACE9-8D24B1829164}">
      <dgm:prSet/>
      <dgm:spPr/>
      <dgm:t>
        <a:bodyPr/>
        <a:lstStyle/>
        <a:p>
          <a:endParaRPr lang="en-US"/>
        </a:p>
      </dgm:t>
    </dgm:pt>
    <dgm:pt modelId="{FF09690D-D083-4889-82BD-CADA2AF76F4D}">
      <dgm:prSet/>
      <dgm:spPr/>
      <dgm:t>
        <a:bodyPr/>
        <a:lstStyle/>
        <a:p>
          <a:r>
            <a:rPr lang="en-US" baseline="0" dirty="0"/>
            <a:t>Puzzle or puzzling</a:t>
          </a:r>
          <a:endParaRPr lang="en-US" dirty="0"/>
        </a:p>
      </dgm:t>
    </dgm:pt>
    <dgm:pt modelId="{084AF7DA-4B20-4BED-AAF5-5299D1FF6CD2}" type="parTrans" cxnId="{A3D39969-7B3F-48CD-8AEC-1EB2C64AC356}">
      <dgm:prSet/>
      <dgm:spPr/>
      <dgm:t>
        <a:bodyPr/>
        <a:lstStyle/>
        <a:p>
          <a:endParaRPr lang="en-US"/>
        </a:p>
      </dgm:t>
    </dgm:pt>
    <dgm:pt modelId="{2551CDF0-B046-42AD-BCFF-463994B42BB2}" type="sibTrans" cxnId="{A3D39969-7B3F-48CD-8AEC-1EB2C64AC356}">
      <dgm:prSet/>
      <dgm:spPr/>
      <dgm:t>
        <a:bodyPr/>
        <a:lstStyle/>
        <a:p>
          <a:endParaRPr lang="en-US"/>
        </a:p>
      </dgm:t>
    </dgm:pt>
    <dgm:pt modelId="{2850AA4A-7A22-4AF8-A661-9161B474D025}">
      <dgm:prSet/>
      <dgm:spPr/>
      <dgm:t>
        <a:bodyPr/>
        <a:lstStyle/>
        <a:p>
          <a:r>
            <a:rPr lang="en-US" baseline="0" dirty="0"/>
            <a:t>Missing</a:t>
          </a:r>
          <a:endParaRPr lang="en-US" dirty="0"/>
        </a:p>
      </dgm:t>
    </dgm:pt>
    <dgm:pt modelId="{813C2446-3B2C-40EC-99DE-ABC702364231}" type="parTrans" cxnId="{DB6CF710-89AC-4853-BB25-C4CEDC6E55D6}">
      <dgm:prSet/>
      <dgm:spPr/>
      <dgm:t>
        <a:bodyPr/>
        <a:lstStyle/>
        <a:p>
          <a:endParaRPr lang="en-US"/>
        </a:p>
      </dgm:t>
    </dgm:pt>
    <dgm:pt modelId="{471BDA65-DC66-4E32-994C-E0AE00C2EC31}" type="sibTrans" cxnId="{DB6CF710-89AC-4853-BB25-C4CEDC6E55D6}">
      <dgm:prSet/>
      <dgm:spPr/>
      <dgm:t>
        <a:bodyPr/>
        <a:lstStyle/>
        <a:p>
          <a:endParaRPr lang="en-US"/>
        </a:p>
      </dgm:t>
    </dgm:pt>
    <dgm:pt modelId="{7609F233-E9EB-4DD2-A089-F4885140EA6F}">
      <dgm:prSet/>
      <dgm:spPr/>
      <dgm:t>
        <a:bodyPr/>
        <a:lstStyle/>
        <a:p>
          <a:r>
            <a:rPr lang="en-US" baseline="0" dirty="0"/>
            <a:t>Overlooked</a:t>
          </a:r>
          <a:endParaRPr lang="en-US" dirty="0"/>
        </a:p>
      </dgm:t>
    </dgm:pt>
    <dgm:pt modelId="{9CC3CBA3-F7EA-4070-AA71-CFA62C3034ED}" type="parTrans" cxnId="{E59EF9BF-8B7A-49EC-9335-FD176C119050}">
      <dgm:prSet/>
      <dgm:spPr/>
      <dgm:t>
        <a:bodyPr/>
        <a:lstStyle/>
        <a:p>
          <a:endParaRPr lang="en-US"/>
        </a:p>
      </dgm:t>
    </dgm:pt>
    <dgm:pt modelId="{066E792C-D102-4372-A30D-423F9AD92797}" type="sibTrans" cxnId="{E59EF9BF-8B7A-49EC-9335-FD176C119050}">
      <dgm:prSet/>
      <dgm:spPr/>
      <dgm:t>
        <a:bodyPr/>
        <a:lstStyle/>
        <a:p>
          <a:endParaRPr lang="en-US"/>
        </a:p>
      </dgm:t>
    </dgm:pt>
    <dgm:pt modelId="{D629C3DD-7E00-4A68-957B-DD2C9B4CFCE8}">
      <dgm:prSet/>
      <dgm:spPr/>
      <dgm:t>
        <a:bodyPr/>
        <a:lstStyle/>
        <a:p>
          <a:r>
            <a:rPr lang="en-US" baseline="0" dirty="0"/>
            <a:t>Gap or hole</a:t>
          </a:r>
          <a:endParaRPr lang="en-US" dirty="0"/>
        </a:p>
      </dgm:t>
    </dgm:pt>
    <dgm:pt modelId="{C0C4FF5D-55EB-4FFC-97E4-E6C5A3DEBFE9}" type="parTrans" cxnId="{A0E3B768-F285-40C3-85E6-B52431C2302F}">
      <dgm:prSet/>
      <dgm:spPr/>
      <dgm:t>
        <a:bodyPr/>
        <a:lstStyle/>
        <a:p>
          <a:endParaRPr lang="en-US"/>
        </a:p>
      </dgm:t>
    </dgm:pt>
    <dgm:pt modelId="{3F242F7E-384C-46A1-858A-BF2076209B2D}" type="sibTrans" cxnId="{A0E3B768-F285-40C3-85E6-B52431C2302F}">
      <dgm:prSet/>
      <dgm:spPr/>
      <dgm:t>
        <a:bodyPr/>
        <a:lstStyle/>
        <a:p>
          <a:endParaRPr lang="en-US"/>
        </a:p>
      </dgm:t>
    </dgm:pt>
    <dgm:pt modelId="{084445CC-8E97-496C-B929-3F2607745FC6}">
      <dgm:prSet/>
      <dgm:spPr/>
      <dgm:t>
        <a:bodyPr/>
        <a:lstStyle/>
        <a:p>
          <a:r>
            <a:rPr lang="en-US" baseline="0" dirty="0"/>
            <a:t>Perplex or perplexing</a:t>
          </a:r>
          <a:endParaRPr lang="en-US" dirty="0"/>
        </a:p>
      </dgm:t>
    </dgm:pt>
    <dgm:pt modelId="{57EF16F8-31D8-4110-B517-7849E3D12472}" type="parTrans" cxnId="{1A5F9AB2-88D3-4D7A-BBBE-77E07670CBF3}">
      <dgm:prSet/>
      <dgm:spPr/>
      <dgm:t>
        <a:bodyPr/>
        <a:lstStyle/>
        <a:p>
          <a:endParaRPr lang="en-US"/>
        </a:p>
      </dgm:t>
    </dgm:pt>
    <dgm:pt modelId="{89175CBA-6266-4FEB-B27F-040BBEBBD333}" type="sibTrans" cxnId="{1A5F9AB2-88D3-4D7A-BBBE-77E07670CBF3}">
      <dgm:prSet/>
      <dgm:spPr/>
      <dgm:t>
        <a:bodyPr/>
        <a:lstStyle/>
        <a:p>
          <a:endParaRPr lang="en-US"/>
        </a:p>
      </dgm:t>
    </dgm:pt>
    <dgm:pt modelId="{2E387987-3EB6-438F-94DF-3F173A73ECF7}">
      <dgm:prSet/>
      <dgm:spPr/>
      <dgm:t>
        <a:bodyPr/>
        <a:lstStyle/>
        <a:p>
          <a:r>
            <a:rPr lang="en-US" baseline="0" dirty="0"/>
            <a:t>Ignored</a:t>
          </a:r>
          <a:endParaRPr lang="en-US" dirty="0"/>
        </a:p>
      </dgm:t>
    </dgm:pt>
    <dgm:pt modelId="{85356A93-50F1-4BC2-A842-DF2A00432481}" type="parTrans" cxnId="{75A846FE-5649-4F4B-A0EE-96B448D98C16}">
      <dgm:prSet/>
      <dgm:spPr/>
      <dgm:t>
        <a:bodyPr/>
        <a:lstStyle/>
        <a:p>
          <a:endParaRPr lang="en-US"/>
        </a:p>
      </dgm:t>
    </dgm:pt>
    <dgm:pt modelId="{437EA2B0-A35C-4015-96C3-9C67A0359FEC}" type="sibTrans" cxnId="{75A846FE-5649-4F4B-A0EE-96B448D98C16}">
      <dgm:prSet/>
      <dgm:spPr/>
      <dgm:t>
        <a:bodyPr/>
        <a:lstStyle/>
        <a:p>
          <a:endParaRPr lang="en-US"/>
        </a:p>
      </dgm:t>
    </dgm:pt>
    <dgm:pt modelId="{DD3626CF-6434-4C28-AC05-066CFC821926}">
      <dgm:prSet/>
      <dgm:spPr/>
      <dgm:t>
        <a:bodyPr/>
        <a:lstStyle/>
        <a:p>
          <a:r>
            <a:rPr lang="en-US" dirty="0"/>
            <a:t>Where you find one of these words, you are likely to find the paragraph that describes the Puzzle</a:t>
          </a:r>
        </a:p>
      </dgm:t>
    </dgm:pt>
    <dgm:pt modelId="{47DC658D-AF4F-4D61-A7BB-758315E36A25}" type="parTrans" cxnId="{EFBCF933-F860-46AD-A017-02E7C494AA6D}">
      <dgm:prSet/>
      <dgm:spPr/>
      <dgm:t>
        <a:bodyPr/>
        <a:lstStyle/>
        <a:p>
          <a:endParaRPr lang="en-US"/>
        </a:p>
      </dgm:t>
    </dgm:pt>
    <dgm:pt modelId="{942BB717-E61B-45BC-A863-C866C8E1724D}" type="sibTrans" cxnId="{EFBCF933-F860-46AD-A017-02E7C494AA6D}">
      <dgm:prSet/>
      <dgm:spPr/>
      <dgm:t>
        <a:bodyPr/>
        <a:lstStyle/>
        <a:p>
          <a:endParaRPr lang="en-US"/>
        </a:p>
      </dgm:t>
    </dgm:pt>
    <dgm:pt modelId="{A4EF883E-F695-4802-8F33-E98B911127C0}">
      <dgm:prSet/>
      <dgm:spPr/>
      <dgm:t>
        <a:bodyPr/>
        <a:lstStyle/>
        <a:p>
          <a:r>
            <a:rPr lang="en-US" dirty="0"/>
            <a:t>Solving for</a:t>
          </a:r>
        </a:p>
      </dgm:t>
    </dgm:pt>
    <dgm:pt modelId="{ECB6AAA8-9E7E-47BE-A49C-38AAFA2E6C21}" type="parTrans" cxnId="{48154DD5-461A-44A8-8BBA-1B6CAD24BE00}">
      <dgm:prSet/>
      <dgm:spPr/>
      <dgm:t>
        <a:bodyPr/>
        <a:lstStyle/>
        <a:p>
          <a:endParaRPr lang="en-US"/>
        </a:p>
      </dgm:t>
    </dgm:pt>
    <dgm:pt modelId="{ED98EE0F-E74C-49A5-9E10-EB7BF52C4C97}" type="sibTrans" cxnId="{48154DD5-461A-44A8-8BBA-1B6CAD24BE00}">
      <dgm:prSet/>
      <dgm:spPr/>
      <dgm:t>
        <a:bodyPr/>
        <a:lstStyle/>
        <a:p>
          <a:endParaRPr lang="en-US"/>
        </a:p>
      </dgm:t>
    </dgm:pt>
    <dgm:pt modelId="{7146702E-8723-417C-B216-34E58E6666F5}" type="pres">
      <dgm:prSet presAssocID="{93B587B5-29AE-4CC7-AEB8-541340DA6E4E}" presName="Name0" presStyleCnt="0">
        <dgm:presLayoutVars>
          <dgm:dir/>
          <dgm:animLvl val="lvl"/>
          <dgm:resizeHandles val="exact"/>
        </dgm:presLayoutVars>
      </dgm:prSet>
      <dgm:spPr/>
    </dgm:pt>
    <dgm:pt modelId="{75DE02EB-6510-4723-A288-A509A2DA4EBD}" type="pres">
      <dgm:prSet presAssocID="{DD3626CF-6434-4C28-AC05-066CFC821926}" presName="boxAndChildren" presStyleCnt="0"/>
      <dgm:spPr/>
    </dgm:pt>
    <dgm:pt modelId="{5D9E1021-2093-4F53-B925-24674362AF6A}" type="pres">
      <dgm:prSet presAssocID="{DD3626CF-6434-4C28-AC05-066CFC821926}" presName="parentTextBox" presStyleLbl="node1" presStyleIdx="0" presStyleCnt="3"/>
      <dgm:spPr/>
    </dgm:pt>
    <dgm:pt modelId="{ABF5D1E8-74B3-4B38-984E-071BFE1ACCE3}" type="pres">
      <dgm:prSet presAssocID="{057D896A-3325-4A27-9368-D56E87B3BB78}" presName="sp" presStyleCnt="0"/>
      <dgm:spPr/>
    </dgm:pt>
    <dgm:pt modelId="{7C05B307-CE01-433F-BAAC-F3C173C736E1}" type="pres">
      <dgm:prSet presAssocID="{7431BB4C-485B-4E25-ABA3-5F5DD82330BF}" presName="arrowAndChildren" presStyleCnt="0"/>
      <dgm:spPr/>
    </dgm:pt>
    <dgm:pt modelId="{89E496AC-4461-468B-8B12-38C4AE4BB853}" type="pres">
      <dgm:prSet presAssocID="{7431BB4C-485B-4E25-ABA3-5F5DD82330BF}" presName="parentTextArrow" presStyleLbl="node1" presStyleIdx="0" presStyleCnt="3"/>
      <dgm:spPr/>
    </dgm:pt>
    <dgm:pt modelId="{D0DE9F3C-7C7A-439F-9988-B365B2037DEB}" type="pres">
      <dgm:prSet presAssocID="{7431BB4C-485B-4E25-ABA3-5F5DD82330BF}" presName="arrow" presStyleLbl="node1" presStyleIdx="1" presStyleCnt="3"/>
      <dgm:spPr/>
    </dgm:pt>
    <dgm:pt modelId="{19DBE184-8534-46C0-8FE2-1B9C32C0E04A}" type="pres">
      <dgm:prSet presAssocID="{7431BB4C-485B-4E25-ABA3-5F5DD82330BF}" presName="descendantArrow" presStyleCnt="0"/>
      <dgm:spPr/>
    </dgm:pt>
    <dgm:pt modelId="{DE774F0C-3504-4806-AF3D-2A6D65A91C4E}" type="pres">
      <dgm:prSet presAssocID="{FF09690D-D083-4889-82BD-CADA2AF76F4D}" presName="childTextArrow" presStyleLbl="fgAccFollowNode1" presStyleIdx="0" presStyleCnt="7">
        <dgm:presLayoutVars>
          <dgm:bulletEnabled val="1"/>
        </dgm:presLayoutVars>
      </dgm:prSet>
      <dgm:spPr/>
    </dgm:pt>
    <dgm:pt modelId="{6D55FC63-A21D-444A-BE9D-C92E676E960B}" type="pres">
      <dgm:prSet presAssocID="{2850AA4A-7A22-4AF8-A661-9161B474D025}" presName="childTextArrow" presStyleLbl="fgAccFollowNode1" presStyleIdx="1" presStyleCnt="7">
        <dgm:presLayoutVars>
          <dgm:bulletEnabled val="1"/>
        </dgm:presLayoutVars>
      </dgm:prSet>
      <dgm:spPr/>
    </dgm:pt>
    <dgm:pt modelId="{79F9539B-18E9-433D-9B1A-BD959A210E21}" type="pres">
      <dgm:prSet presAssocID="{7609F233-E9EB-4DD2-A089-F4885140EA6F}" presName="childTextArrow" presStyleLbl="fgAccFollowNode1" presStyleIdx="2" presStyleCnt="7">
        <dgm:presLayoutVars>
          <dgm:bulletEnabled val="1"/>
        </dgm:presLayoutVars>
      </dgm:prSet>
      <dgm:spPr/>
    </dgm:pt>
    <dgm:pt modelId="{2A58744A-7044-459A-AD5F-7CD63DBD2FFD}" type="pres">
      <dgm:prSet presAssocID="{D629C3DD-7E00-4A68-957B-DD2C9B4CFCE8}" presName="childTextArrow" presStyleLbl="fgAccFollowNode1" presStyleIdx="3" presStyleCnt="7">
        <dgm:presLayoutVars>
          <dgm:bulletEnabled val="1"/>
        </dgm:presLayoutVars>
      </dgm:prSet>
      <dgm:spPr/>
    </dgm:pt>
    <dgm:pt modelId="{9C2E42C5-AE82-4CA9-BDB8-87785335E240}" type="pres">
      <dgm:prSet presAssocID="{084445CC-8E97-496C-B929-3F2607745FC6}" presName="childTextArrow" presStyleLbl="fgAccFollowNode1" presStyleIdx="4" presStyleCnt="7">
        <dgm:presLayoutVars>
          <dgm:bulletEnabled val="1"/>
        </dgm:presLayoutVars>
      </dgm:prSet>
      <dgm:spPr/>
    </dgm:pt>
    <dgm:pt modelId="{FC55E346-4AEB-4222-9B67-41F824044B4B}" type="pres">
      <dgm:prSet presAssocID="{2E387987-3EB6-438F-94DF-3F173A73ECF7}" presName="childTextArrow" presStyleLbl="fgAccFollowNode1" presStyleIdx="5" presStyleCnt="7">
        <dgm:presLayoutVars>
          <dgm:bulletEnabled val="1"/>
        </dgm:presLayoutVars>
      </dgm:prSet>
      <dgm:spPr/>
    </dgm:pt>
    <dgm:pt modelId="{A17E824E-31FE-4AF1-8FDE-C99B8F23988A}" type="pres">
      <dgm:prSet presAssocID="{A4EF883E-F695-4802-8F33-E98B911127C0}" presName="childTextArrow" presStyleLbl="fgAccFollowNode1" presStyleIdx="6" presStyleCnt="7">
        <dgm:presLayoutVars>
          <dgm:bulletEnabled val="1"/>
        </dgm:presLayoutVars>
      </dgm:prSet>
      <dgm:spPr/>
    </dgm:pt>
    <dgm:pt modelId="{B23CE8A3-D978-4149-860E-394171203965}" type="pres">
      <dgm:prSet presAssocID="{B2D0BE60-A4B2-44DC-A9D7-7BDCBE710620}" presName="sp" presStyleCnt="0"/>
      <dgm:spPr/>
    </dgm:pt>
    <dgm:pt modelId="{DEFD01A8-CD65-4DE8-9EE5-A0ECA7F6D2C6}" type="pres">
      <dgm:prSet presAssocID="{ED0B0A61-956D-4A11-95D8-73288EF4C034}" presName="arrowAndChildren" presStyleCnt="0"/>
      <dgm:spPr/>
    </dgm:pt>
    <dgm:pt modelId="{ED4E4AB1-B561-4459-B2CC-BAD97E22934B}" type="pres">
      <dgm:prSet presAssocID="{ED0B0A61-956D-4A11-95D8-73288EF4C034}" presName="parentTextArrow" presStyleLbl="node1" presStyleIdx="2" presStyleCnt="3"/>
      <dgm:spPr/>
    </dgm:pt>
  </dgm:ptLst>
  <dgm:cxnLst>
    <dgm:cxn modelId="{D81A9107-8F42-4FC0-B89E-5F9FDC356CD4}" type="presOf" srcId="{2E387987-3EB6-438F-94DF-3F173A73ECF7}" destId="{FC55E346-4AEB-4222-9B67-41F824044B4B}" srcOrd="0" destOrd="0" presId="urn:microsoft.com/office/officeart/2005/8/layout/process4"/>
    <dgm:cxn modelId="{B3E9850B-9EDD-4DBC-9C20-A106851AD85A}" type="presOf" srcId="{2850AA4A-7A22-4AF8-A661-9161B474D025}" destId="{6D55FC63-A21D-444A-BE9D-C92E676E960B}" srcOrd="0" destOrd="0" presId="urn:microsoft.com/office/officeart/2005/8/layout/process4"/>
    <dgm:cxn modelId="{DB6CF710-89AC-4853-BB25-C4CEDC6E55D6}" srcId="{7431BB4C-485B-4E25-ABA3-5F5DD82330BF}" destId="{2850AA4A-7A22-4AF8-A661-9161B474D025}" srcOrd="1" destOrd="0" parTransId="{813C2446-3B2C-40EC-99DE-ABC702364231}" sibTransId="{471BDA65-DC66-4E32-994C-E0AE00C2EC31}"/>
    <dgm:cxn modelId="{CEB99620-BD3E-4F01-BD2B-53A4C3EB6F91}" type="presOf" srcId="{7609F233-E9EB-4DD2-A089-F4885140EA6F}" destId="{79F9539B-18E9-433D-9B1A-BD959A210E21}" srcOrd="0" destOrd="0" presId="urn:microsoft.com/office/officeart/2005/8/layout/process4"/>
    <dgm:cxn modelId="{5B98BF23-6E3C-45F6-ACE9-8D24B1829164}" srcId="{93B587B5-29AE-4CC7-AEB8-541340DA6E4E}" destId="{7431BB4C-485B-4E25-ABA3-5F5DD82330BF}" srcOrd="1" destOrd="0" parTransId="{1F801CDD-431E-4D4E-9688-5BD8CDFBB911}" sibTransId="{057D896A-3325-4A27-9368-D56E87B3BB78}"/>
    <dgm:cxn modelId="{EFBCF933-F860-46AD-A017-02E7C494AA6D}" srcId="{93B587B5-29AE-4CC7-AEB8-541340DA6E4E}" destId="{DD3626CF-6434-4C28-AC05-066CFC821926}" srcOrd="2" destOrd="0" parTransId="{47DC658D-AF4F-4D61-A7BB-758315E36A25}" sibTransId="{942BB717-E61B-45BC-A863-C866C8E1724D}"/>
    <dgm:cxn modelId="{951F5A5E-8C31-4721-BAD6-672B6A2942C8}" type="presOf" srcId="{93B587B5-29AE-4CC7-AEB8-541340DA6E4E}" destId="{7146702E-8723-417C-B216-34E58E6666F5}" srcOrd="0" destOrd="0" presId="urn:microsoft.com/office/officeart/2005/8/layout/process4"/>
    <dgm:cxn modelId="{43C89646-F06B-4B27-A9E3-EC4E5E67713E}" type="presOf" srcId="{ED0B0A61-956D-4A11-95D8-73288EF4C034}" destId="{ED4E4AB1-B561-4459-B2CC-BAD97E22934B}" srcOrd="0" destOrd="0" presId="urn:microsoft.com/office/officeart/2005/8/layout/process4"/>
    <dgm:cxn modelId="{A0E3B768-F285-40C3-85E6-B52431C2302F}" srcId="{7431BB4C-485B-4E25-ABA3-5F5DD82330BF}" destId="{D629C3DD-7E00-4A68-957B-DD2C9B4CFCE8}" srcOrd="3" destOrd="0" parTransId="{C0C4FF5D-55EB-4FFC-97E4-E6C5A3DEBFE9}" sibTransId="{3F242F7E-384C-46A1-858A-BF2076209B2D}"/>
    <dgm:cxn modelId="{62276169-CC52-4786-A852-F72B499FF4A4}" type="presOf" srcId="{A4EF883E-F695-4802-8F33-E98B911127C0}" destId="{A17E824E-31FE-4AF1-8FDE-C99B8F23988A}" srcOrd="0" destOrd="0" presId="urn:microsoft.com/office/officeart/2005/8/layout/process4"/>
    <dgm:cxn modelId="{A3D39969-7B3F-48CD-8AEC-1EB2C64AC356}" srcId="{7431BB4C-485B-4E25-ABA3-5F5DD82330BF}" destId="{FF09690D-D083-4889-82BD-CADA2AF76F4D}" srcOrd="0" destOrd="0" parTransId="{084AF7DA-4B20-4BED-AAF5-5299D1FF6CD2}" sibTransId="{2551CDF0-B046-42AD-BCFF-463994B42BB2}"/>
    <dgm:cxn modelId="{D3B98E6F-4B45-4CA9-97BA-F2DCB940B878}" type="presOf" srcId="{FF09690D-D083-4889-82BD-CADA2AF76F4D}" destId="{DE774F0C-3504-4806-AF3D-2A6D65A91C4E}" srcOrd="0" destOrd="0" presId="urn:microsoft.com/office/officeart/2005/8/layout/process4"/>
    <dgm:cxn modelId="{F4EB1C90-A5EC-4427-A1F0-618D67CAE757}" type="presOf" srcId="{7431BB4C-485B-4E25-ABA3-5F5DD82330BF}" destId="{D0DE9F3C-7C7A-439F-9988-B365B2037DEB}" srcOrd="1" destOrd="0" presId="urn:microsoft.com/office/officeart/2005/8/layout/process4"/>
    <dgm:cxn modelId="{6692BFA1-B246-469D-8B7E-2868262ED7DE}" type="presOf" srcId="{7431BB4C-485B-4E25-ABA3-5F5DD82330BF}" destId="{89E496AC-4461-468B-8B12-38C4AE4BB853}" srcOrd="0" destOrd="0" presId="urn:microsoft.com/office/officeart/2005/8/layout/process4"/>
    <dgm:cxn modelId="{1A5F9AB2-88D3-4D7A-BBBE-77E07670CBF3}" srcId="{7431BB4C-485B-4E25-ABA3-5F5DD82330BF}" destId="{084445CC-8E97-496C-B929-3F2607745FC6}" srcOrd="4" destOrd="0" parTransId="{57EF16F8-31D8-4110-B517-7849E3D12472}" sibTransId="{89175CBA-6266-4FEB-B27F-040BBEBBD333}"/>
    <dgm:cxn modelId="{E59EF9BF-8B7A-49EC-9335-FD176C119050}" srcId="{7431BB4C-485B-4E25-ABA3-5F5DD82330BF}" destId="{7609F233-E9EB-4DD2-A089-F4885140EA6F}" srcOrd="2" destOrd="0" parTransId="{9CC3CBA3-F7EA-4070-AA71-CFA62C3034ED}" sibTransId="{066E792C-D102-4372-A30D-423F9AD92797}"/>
    <dgm:cxn modelId="{981AD0C6-082A-4AE2-9594-656D4D5C90BF}" type="presOf" srcId="{DD3626CF-6434-4C28-AC05-066CFC821926}" destId="{5D9E1021-2093-4F53-B925-24674362AF6A}" srcOrd="0" destOrd="0" presId="urn:microsoft.com/office/officeart/2005/8/layout/process4"/>
    <dgm:cxn modelId="{4F1EFCD1-484B-4336-A7E4-AA690B71B4EE}" type="presOf" srcId="{D629C3DD-7E00-4A68-957B-DD2C9B4CFCE8}" destId="{2A58744A-7044-459A-AD5F-7CD63DBD2FFD}" srcOrd="0" destOrd="0" presId="urn:microsoft.com/office/officeart/2005/8/layout/process4"/>
    <dgm:cxn modelId="{48154DD5-461A-44A8-8BBA-1B6CAD24BE00}" srcId="{7431BB4C-485B-4E25-ABA3-5F5DD82330BF}" destId="{A4EF883E-F695-4802-8F33-E98B911127C0}" srcOrd="6" destOrd="0" parTransId="{ECB6AAA8-9E7E-47BE-A49C-38AAFA2E6C21}" sibTransId="{ED98EE0F-E74C-49A5-9E10-EB7BF52C4C97}"/>
    <dgm:cxn modelId="{FEE637FC-215A-43D6-949E-21BE21CD6BEB}" type="presOf" srcId="{084445CC-8E97-496C-B929-3F2607745FC6}" destId="{9C2E42C5-AE82-4CA9-BDB8-87785335E240}" srcOrd="0" destOrd="0" presId="urn:microsoft.com/office/officeart/2005/8/layout/process4"/>
    <dgm:cxn modelId="{3A99EDFC-2DD6-4247-A1E4-DD45F708430D}" srcId="{93B587B5-29AE-4CC7-AEB8-541340DA6E4E}" destId="{ED0B0A61-956D-4A11-95D8-73288EF4C034}" srcOrd="0" destOrd="0" parTransId="{3D9866A4-A87D-454A-B6A2-388C07FAE249}" sibTransId="{B2D0BE60-A4B2-44DC-A9D7-7BDCBE710620}"/>
    <dgm:cxn modelId="{75A846FE-5649-4F4B-A0EE-96B448D98C16}" srcId="{7431BB4C-485B-4E25-ABA3-5F5DD82330BF}" destId="{2E387987-3EB6-438F-94DF-3F173A73ECF7}" srcOrd="5" destOrd="0" parTransId="{85356A93-50F1-4BC2-A842-DF2A00432481}" sibTransId="{437EA2B0-A35C-4015-96C3-9C67A0359FEC}"/>
    <dgm:cxn modelId="{FBB9B3CA-12A4-444C-A00C-D50ADFBC473A}" type="presParOf" srcId="{7146702E-8723-417C-B216-34E58E6666F5}" destId="{75DE02EB-6510-4723-A288-A509A2DA4EBD}" srcOrd="0" destOrd="0" presId="urn:microsoft.com/office/officeart/2005/8/layout/process4"/>
    <dgm:cxn modelId="{23CD6291-E9C7-4251-A61B-BA95DFB1CE27}" type="presParOf" srcId="{75DE02EB-6510-4723-A288-A509A2DA4EBD}" destId="{5D9E1021-2093-4F53-B925-24674362AF6A}" srcOrd="0" destOrd="0" presId="urn:microsoft.com/office/officeart/2005/8/layout/process4"/>
    <dgm:cxn modelId="{0EEA89CC-DFBF-4671-9364-CB3CCA539D0D}" type="presParOf" srcId="{7146702E-8723-417C-B216-34E58E6666F5}" destId="{ABF5D1E8-74B3-4B38-984E-071BFE1ACCE3}" srcOrd="1" destOrd="0" presId="urn:microsoft.com/office/officeart/2005/8/layout/process4"/>
    <dgm:cxn modelId="{6F808668-D29D-471C-94AD-F020CBFDD916}" type="presParOf" srcId="{7146702E-8723-417C-B216-34E58E6666F5}" destId="{7C05B307-CE01-433F-BAAC-F3C173C736E1}" srcOrd="2" destOrd="0" presId="urn:microsoft.com/office/officeart/2005/8/layout/process4"/>
    <dgm:cxn modelId="{6B194D8E-661A-43D0-AAE4-63F2099D94F8}" type="presParOf" srcId="{7C05B307-CE01-433F-BAAC-F3C173C736E1}" destId="{89E496AC-4461-468B-8B12-38C4AE4BB853}" srcOrd="0" destOrd="0" presId="urn:microsoft.com/office/officeart/2005/8/layout/process4"/>
    <dgm:cxn modelId="{FF89F0B8-654F-4878-B0AC-D6CB5E97F9F0}" type="presParOf" srcId="{7C05B307-CE01-433F-BAAC-F3C173C736E1}" destId="{D0DE9F3C-7C7A-439F-9988-B365B2037DEB}" srcOrd="1" destOrd="0" presId="urn:microsoft.com/office/officeart/2005/8/layout/process4"/>
    <dgm:cxn modelId="{76045E4E-B3B4-406E-B054-60B74CC6CE0C}" type="presParOf" srcId="{7C05B307-CE01-433F-BAAC-F3C173C736E1}" destId="{19DBE184-8534-46C0-8FE2-1B9C32C0E04A}" srcOrd="2" destOrd="0" presId="urn:microsoft.com/office/officeart/2005/8/layout/process4"/>
    <dgm:cxn modelId="{8160057E-0CC3-4E83-B17F-E3B83ABB0024}" type="presParOf" srcId="{19DBE184-8534-46C0-8FE2-1B9C32C0E04A}" destId="{DE774F0C-3504-4806-AF3D-2A6D65A91C4E}" srcOrd="0" destOrd="0" presId="urn:microsoft.com/office/officeart/2005/8/layout/process4"/>
    <dgm:cxn modelId="{E2B61EB1-A33D-4F43-AC3F-14EE03A46555}" type="presParOf" srcId="{19DBE184-8534-46C0-8FE2-1B9C32C0E04A}" destId="{6D55FC63-A21D-444A-BE9D-C92E676E960B}" srcOrd="1" destOrd="0" presId="urn:microsoft.com/office/officeart/2005/8/layout/process4"/>
    <dgm:cxn modelId="{DC854840-2DC9-4796-A71C-3C5AF2FDFBD4}" type="presParOf" srcId="{19DBE184-8534-46C0-8FE2-1B9C32C0E04A}" destId="{79F9539B-18E9-433D-9B1A-BD959A210E21}" srcOrd="2" destOrd="0" presId="urn:microsoft.com/office/officeart/2005/8/layout/process4"/>
    <dgm:cxn modelId="{C9347DED-528E-41CB-A925-BEC89CD44054}" type="presParOf" srcId="{19DBE184-8534-46C0-8FE2-1B9C32C0E04A}" destId="{2A58744A-7044-459A-AD5F-7CD63DBD2FFD}" srcOrd="3" destOrd="0" presId="urn:microsoft.com/office/officeart/2005/8/layout/process4"/>
    <dgm:cxn modelId="{783E598A-2AC8-4682-81FC-A857DF891807}" type="presParOf" srcId="{19DBE184-8534-46C0-8FE2-1B9C32C0E04A}" destId="{9C2E42C5-AE82-4CA9-BDB8-87785335E240}" srcOrd="4" destOrd="0" presId="urn:microsoft.com/office/officeart/2005/8/layout/process4"/>
    <dgm:cxn modelId="{4150D4E1-16FF-4416-BF3F-1BB8C7B2ED8A}" type="presParOf" srcId="{19DBE184-8534-46C0-8FE2-1B9C32C0E04A}" destId="{FC55E346-4AEB-4222-9B67-41F824044B4B}" srcOrd="5" destOrd="0" presId="urn:microsoft.com/office/officeart/2005/8/layout/process4"/>
    <dgm:cxn modelId="{E7D5BE8D-D039-481D-899B-39BEAE2B4495}" type="presParOf" srcId="{19DBE184-8534-46C0-8FE2-1B9C32C0E04A}" destId="{A17E824E-31FE-4AF1-8FDE-C99B8F23988A}" srcOrd="6" destOrd="0" presId="urn:microsoft.com/office/officeart/2005/8/layout/process4"/>
    <dgm:cxn modelId="{CC5C12A3-DA54-4752-8076-49515139D3B3}" type="presParOf" srcId="{7146702E-8723-417C-B216-34E58E6666F5}" destId="{B23CE8A3-D978-4149-860E-394171203965}" srcOrd="3" destOrd="0" presId="urn:microsoft.com/office/officeart/2005/8/layout/process4"/>
    <dgm:cxn modelId="{F3A82DCC-FBFA-4817-8C04-847195B51FE5}" type="presParOf" srcId="{7146702E-8723-417C-B216-34E58E6666F5}" destId="{DEFD01A8-CD65-4DE8-9EE5-A0ECA7F6D2C6}" srcOrd="4" destOrd="0" presId="urn:microsoft.com/office/officeart/2005/8/layout/process4"/>
    <dgm:cxn modelId="{556BD9D1-CB92-4C62-80B4-4FFDD47A9548}" type="presParOf" srcId="{DEFD01A8-CD65-4DE8-9EE5-A0ECA7F6D2C6}" destId="{ED4E4AB1-B561-4459-B2CC-BAD97E2293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CE09D-5A24-4BC7-8104-DC9EA2CA26F0}"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E9902FAA-9435-4DDC-B440-92DDDBF953B9}">
      <dgm:prSet/>
      <dgm:spPr/>
      <dgm:t>
        <a:bodyPr/>
        <a:lstStyle/>
        <a:p>
          <a:r>
            <a:rPr lang="en-US"/>
            <a:t>Read introductory paragraph or section</a:t>
          </a:r>
        </a:p>
      </dgm:t>
    </dgm:pt>
    <dgm:pt modelId="{17889318-B871-49AA-827C-90CDCDA67328}" type="parTrans" cxnId="{12822C60-2DF8-43F2-9677-81487795A539}">
      <dgm:prSet/>
      <dgm:spPr/>
      <dgm:t>
        <a:bodyPr/>
        <a:lstStyle/>
        <a:p>
          <a:endParaRPr lang="en-US"/>
        </a:p>
      </dgm:t>
    </dgm:pt>
    <dgm:pt modelId="{3BFBCE39-1FC0-4A9E-AFBC-43D9E8F97507}" type="sibTrans" cxnId="{12822C60-2DF8-43F2-9677-81487795A539}">
      <dgm:prSet/>
      <dgm:spPr/>
      <dgm:t>
        <a:bodyPr/>
        <a:lstStyle/>
        <a:p>
          <a:endParaRPr lang="en-US"/>
        </a:p>
      </dgm:t>
    </dgm:pt>
    <dgm:pt modelId="{DDEFE2EA-AD09-4477-A8A4-DA884954083D}">
      <dgm:prSet/>
      <dgm:spPr/>
      <dgm:t>
        <a:bodyPr/>
        <a:lstStyle/>
        <a:p>
          <a:r>
            <a:rPr lang="en-US" dirty="0"/>
            <a:t>Usually the in the upper half of the article, rarely will be placed in the lower half of the article</a:t>
          </a:r>
        </a:p>
      </dgm:t>
    </dgm:pt>
    <dgm:pt modelId="{AAB1E8B1-3FAC-45E7-A1E4-F07C3F61DB4D}" type="parTrans" cxnId="{8098E35C-7C62-4E6E-A077-71EF02249FF9}">
      <dgm:prSet/>
      <dgm:spPr/>
      <dgm:t>
        <a:bodyPr/>
        <a:lstStyle/>
        <a:p>
          <a:endParaRPr lang="en-US"/>
        </a:p>
      </dgm:t>
    </dgm:pt>
    <dgm:pt modelId="{5B01E0E7-C5BB-442C-87E7-F422F76FC4B4}" type="sibTrans" cxnId="{8098E35C-7C62-4E6E-A077-71EF02249FF9}">
      <dgm:prSet/>
      <dgm:spPr/>
      <dgm:t>
        <a:bodyPr/>
        <a:lstStyle/>
        <a:p>
          <a:endParaRPr lang="en-US"/>
        </a:p>
      </dgm:t>
    </dgm:pt>
    <dgm:pt modelId="{A6F5E5D2-C7F2-465E-83B8-CC44AF53F16C}">
      <dgm:prSet/>
      <dgm:spPr/>
      <dgm:t>
        <a:bodyPr/>
        <a:lstStyle/>
        <a:p>
          <a:r>
            <a:rPr lang="en-US"/>
            <a:t>Terms to look for include:</a:t>
          </a:r>
        </a:p>
      </dgm:t>
    </dgm:pt>
    <dgm:pt modelId="{3E66ED06-C6C8-4074-A1BA-E8AEF8402041}" type="parTrans" cxnId="{27CB2D37-5613-4DD4-81C1-DF88284FBCBB}">
      <dgm:prSet/>
      <dgm:spPr/>
      <dgm:t>
        <a:bodyPr/>
        <a:lstStyle/>
        <a:p>
          <a:endParaRPr lang="en-US"/>
        </a:p>
      </dgm:t>
    </dgm:pt>
    <dgm:pt modelId="{55235E39-0714-4CCA-B6C7-A4EB56F2211C}" type="sibTrans" cxnId="{27CB2D37-5613-4DD4-81C1-DF88284FBCBB}">
      <dgm:prSet/>
      <dgm:spPr/>
      <dgm:t>
        <a:bodyPr/>
        <a:lstStyle/>
        <a:p>
          <a:endParaRPr lang="en-US"/>
        </a:p>
      </dgm:t>
    </dgm:pt>
    <dgm:pt modelId="{4F629135-C9FD-43A4-ADEA-618614920E4C}">
      <dgm:prSet/>
      <dgm:spPr/>
      <dgm:t>
        <a:bodyPr/>
        <a:lstStyle/>
        <a:p>
          <a:r>
            <a:rPr lang="en-US" baseline="0" dirty="0"/>
            <a:t>Debate</a:t>
          </a:r>
          <a:endParaRPr lang="en-US" dirty="0"/>
        </a:p>
      </dgm:t>
    </dgm:pt>
    <dgm:pt modelId="{BE1D63ED-D684-4121-8D1A-D0C7F247214F}" type="parTrans" cxnId="{4D50E5CB-AFD8-4E2A-8125-26CB8E3C2EA6}">
      <dgm:prSet/>
      <dgm:spPr/>
      <dgm:t>
        <a:bodyPr/>
        <a:lstStyle/>
        <a:p>
          <a:endParaRPr lang="en-US"/>
        </a:p>
      </dgm:t>
    </dgm:pt>
    <dgm:pt modelId="{09BFE44F-ED79-448A-9A19-DAE8B70BC206}" type="sibTrans" cxnId="{4D50E5CB-AFD8-4E2A-8125-26CB8E3C2EA6}">
      <dgm:prSet/>
      <dgm:spPr/>
      <dgm:t>
        <a:bodyPr/>
        <a:lstStyle/>
        <a:p>
          <a:endParaRPr lang="en-US"/>
        </a:p>
      </dgm:t>
    </dgm:pt>
    <dgm:pt modelId="{7B68975C-7507-4DE0-880F-6743A9151473}">
      <dgm:prSet/>
      <dgm:spPr/>
      <dgm:t>
        <a:bodyPr/>
        <a:lstStyle/>
        <a:p>
          <a:r>
            <a:rPr lang="en-US" baseline="0" dirty="0"/>
            <a:t>One side, Other side</a:t>
          </a:r>
          <a:endParaRPr lang="en-US" dirty="0"/>
        </a:p>
      </dgm:t>
    </dgm:pt>
    <dgm:pt modelId="{C0A7CEFB-7350-4BA9-A800-AFAA49922B1B}" type="parTrans" cxnId="{0EFA1E47-8D37-40F9-828D-A559C0A47D99}">
      <dgm:prSet/>
      <dgm:spPr/>
      <dgm:t>
        <a:bodyPr/>
        <a:lstStyle/>
        <a:p>
          <a:endParaRPr lang="en-US"/>
        </a:p>
      </dgm:t>
    </dgm:pt>
    <dgm:pt modelId="{52749682-B9DA-4A26-8F2A-39BBFBCC5FCC}" type="sibTrans" cxnId="{0EFA1E47-8D37-40F9-828D-A559C0A47D99}">
      <dgm:prSet/>
      <dgm:spPr/>
      <dgm:t>
        <a:bodyPr/>
        <a:lstStyle/>
        <a:p>
          <a:endParaRPr lang="en-US"/>
        </a:p>
      </dgm:t>
    </dgm:pt>
    <dgm:pt modelId="{9516CE96-8DB2-4EEC-8A78-A0293B3A512C}">
      <dgm:prSet/>
      <dgm:spPr/>
      <dgm:t>
        <a:bodyPr/>
        <a:lstStyle/>
        <a:p>
          <a:r>
            <a:rPr lang="en-US" baseline="0"/>
            <a:t>Proponents, Advocates</a:t>
          </a:r>
          <a:endParaRPr lang="en-US"/>
        </a:p>
      </dgm:t>
    </dgm:pt>
    <dgm:pt modelId="{23DEC68F-33E2-4F57-8863-A5DFCBA7FBAB}" type="parTrans" cxnId="{57EECE7F-39F0-4442-9B09-1C9C59A6640A}">
      <dgm:prSet/>
      <dgm:spPr/>
      <dgm:t>
        <a:bodyPr/>
        <a:lstStyle/>
        <a:p>
          <a:endParaRPr lang="en-US"/>
        </a:p>
      </dgm:t>
    </dgm:pt>
    <dgm:pt modelId="{327005BA-4950-4EBB-B35F-30EC32224190}" type="sibTrans" cxnId="{57EECE7F-39F0-4442-9B09-1C9C59A6640A}">
      <dgm:prSet/>
      <dgm:spPr/>
      <dgm:t>
        <a:bodyPr/>
        <a:lstStyle/>
        <a:p>
          <a:endParaRPr lang="en-US"/>
        </a:p>
      </dgm:t>
    </dgm:pt>
    <dgm:pt modelId="{CC2F0872-695D-475D-AB95-2A478E228F32}">
      <dgm:prSet/>
      <dgm:spPr/>
      <dgm:t>
        <a:bodyPr/>
        <a:lstStyle/>
        <a:p>
          <a:r>
            <a:rPr lang="en-US" baseline="0" dirty="0"/>
            <a:t>Argue, argument</a:t>
          </a:r>
          <a:endParaRPr lang="en-US" dirty="0"/>
        </a:p>
      </dgm:t>
    </dgm:pt>
    <dgm:pt modelId="{74A0E4BF-74D5-414B-9411-394E0AB6C5D5}" type="parTrans" cxnId="{576C5282-6378-4B69-BBE9-B806DAEC9FA7}">
      <dgm:prSet/>
      <dgm:spPr/>
      <dgm:t>
        <a:bodyPr/>
        <a:lstStyle/>
        <a:p>
          <a:endParaRPr lang="en-US"/>
        </a:p>
      </dgm:t>
    </dgm:pt>
    <dgm:pt modelId="{336D148C-7A6E-4526-BBFD-303580CA3580}" type="sibTrans" cxnId="{576C5282-6378-4B69-BBE9-B806DAEC9FA7}">
      <dgm:prSet/>
      <dgm:spPr/>
      <dgm:t>
        <a:bodyPr/>
        <a:lstStyle/>
        <a:p>
          <a:endParaRPr lang="en-US"/>
        </a:p>
      </dgm:t>
    </dgm:pt>
    <dgm:pt modelId="{49351A86-BB7E-4A27-BFAC-4866366693F1}" type="pres">
      <dgm:prSet presAssocID="{076CE09D-5A24-4BC7-8104-DC9EA2CA26F0}" presName="Name0" presStyleCnt="0">
        <dgm:presLayoutVars>
          <dgm:dir/>
          <dgm:animLvl val="lvl"/>
          <dgm:resizeHandles val="exact"/>
        </dgm:presLayoutVars>
      </dgm:prSet>
      <dgm:spPr/>
    </dgm:pt>
    <dgm:pt modelId="{F552E538-B63A-499E-9FDC-A2038A868837}" type="pres">
      <dgm:prSet presAssocID="{A6F5E5D2-C7F2-465E-83B8-CC44AF53F16C}" presName="boxAndChildren" presStyleCnt="0"/>
      <dgm:spPr/>
    </dgm:pt>
    <dgm:pt modelId="{8BB8108B-6BC8-4423-9375-230D025C2F64}" type="pres">
      <dgm:prSet presAssocID="{A6F5E5D2-C7F2-465E-83B8-CC44AF53F16C}" presName="parentTextBox" presStyleLbl="node1" presStyleIdx="0" presStyleCnt="3"/>
      <dgm:spPr/>
    </dgm:pt>
    <dgm:pt modelId="{69492401-BC5C-47FD-ADD0-0570CB30FECF}" type="pres">
      <dgm:prSet presAssocID="{A6F5E5D2-C7F2-465E-83B8-CC44AF53F16C}" presName="entireBox" presStyleLbl="node1" presStyleIdx="0" presStyleCnt="3"/>
      <dgm:spPr/>
    </dgm:pt>
    <dgm:pt modelId="{AD662060-5895-4DFE-8A7F-9D571A968D9D}" type="pres">
      <dgm:prSet presAssocID="{A6F5E5D2-C7F2-465E-83B8-CC44AF53F16C}" presName="descendantBox" presStyleCnt="0"/>
      <dgm:spPr/>
    </dgm:pt>
    <dgm:pt modelId="{09E8F725-2F41-4493-ABDF-614F047EECE3}" type="pres">
      <dgm:prSet presAssocID="{4F629135-C9FD-43A4-ADEA-618614920E4C}" presName="childTextBox" presStyleLbl="fgAccFollowNode1" presStyleIdx="0" presStyleCnt="4">
        <dgm:presLayoutVars>
          <dgm:bulletEnabled val="1"/>
        </dgm:presLayoutVars>
      </dgm:prSet>
      <dgm:spPr/>
    </dgm:pt>
    <dgm:pt modelId="{018012D3-A2D9-4358-85C4-DA8F78D3AA97}" type="pres">
      <dgm:prSet presAssocID="{7B68975C-7507-4DE0-880F-6743A9151473}" presName="childTextBox" presStyleLbl="fgAccFollowNode1" presStyleIdx="1" presStyleCnt="4">
        <dgm:presLayoutVars>
          <dgm:bulletEnabled val="1"/>
        </dgm:presLayoutVars>
      </dgm:prSet>
      <dgm:spPr/>
    </dgm:pt>
    <dgm:pt modelId="{58C5829D-A04D-44A5-87D8-ADC21E01A1BF}" type="pres">
      <dgm:prSet presAssocID="{9516CE96-8DB2-4EEC-8A78-A0293B3A512C}" presName="childTextBox" presStyleLbl="fgAccFollowNode1" presStyleIdx="2" presStyleCnt="4">
        <dgm:presLayoutVars>
          <dgm:bulletEnabled val="1"/>
        </dgm:presLayoutVars>
      </dgm:prSet>
      <dgm:spPr/>
    </dgm:pt>
    <dgm:pt modelId="{5D800D93-E7FF-41C4-8280-949FFEA2A76C}" type="pres">
      <dgm:prSet presAssocID="{CC2F0872-695D-475D-AB95-2A478E228F32}" presName="childTextBox" presStyleLbl="fgAccFollowNode1" presStyleIdx="3" presStyleCnt="4">
        <dgm:presLayoutVars>
          <dgm:bulletEnabled val="1"/>
        </dgm:presLayoutVars>
      </dgm:prSet>
      <dgm:spPr/>
    </dgm:pt>
    <dgm:pt modelId="{88423304-59FE-4009-BA6E-AA6C53B0E55C}" type="pres">
      <dgm:prSet presAssocID="{5B01E0E7-C5BB-442C-87E7-F422F76FC4B4}" presName="sp" presStyleCnt="0"/>
      <dgm:spPr/>
    </dgm:pt>
    <dgm:pt modelId="{2E6BB378-86A4-497B-AE53-CD3A65E82BC3}" type="pres">
      <dgm:prSet presAssocID="{DDEFE2EA-AD09-4477-A8A4-DA884954083D}" presName="arrowAndChildren" presStyleCnt="0"/>
      <dgm:spPr/>
    </dgm:pt>
    <dgm:pt modelId="{50FF04EB-1845-4FA3-B8A8-24BF7555697F}" type="pres">
      <dgm:prSet presAssocID="{DDEFE2EA-AD09-4477-A8A4-DA884954083D}" presName="parentTextArrow" presStyleLbl="node1" presStyleIdx="1" presStyleCnt="3"/>
      <dgm:spPr/>
    </dgm:pt>
    <dgm:pt modelId="{0E63B0C7-7CC2-432B-9349-0FBCDFA24DF2}" type="pres">
      <dgm:prSet presAssocID="{3BFBCE39-1FC0-4A9E-AFBC-43D9E8F97507}" presName="sp" presStyleCnt="0"/>
      <dgm:spPr/>
    </dgm:pt>
    <dgm:pt modelId="{D5D41F65-6D74-4EF7-8F10-994E0945F934}" type="pres">
      <dgm:prSet presAssocID="{E9902FAA-9435-4DDC-B440-92DDDBF953B9}" presName="arrowAndChildren" presStyleCnt="0"/>
      <dgm:spPr/>
    </dgm:pt>
    <dgm:pt modelId="{4C708B3E-E1F8-443E-8185-0A4F5B0E8EB5}" type="pres">
      <dgm:prSet presAssocID="{E9902FAA-9435-4DDC-B440-92DDDBF953B9}" presName="parentTextArrow" presStyleLbl="node1" presStyleIdx="2" presStyleCnt="3"/>
      <dgm:spPr/>
    </dgm:pt>
  </dgm:ptLst>
  <dgm:cxnLst>
    <dgm:cxn modelId="{331FDE0E-8C43-4E3A-AF72-4022F1807D94}" type="presOf" srcId="{9516CE96-8DB2-4EEC-8A78-A0293B3A512C}" destId="{58C5829D-A04D-44A5-87D8-ADC21E01A1BF}" srcOrd="0" destOrd="0" presId="urn:microsoft.com/office/officeart/2005/8/layout/process4"/>
    <dgm:cxn modelId="{13B82C25-BCE1-4015-9CC5-275DA36F42FE}" type="presOf" srcId="{076CE09D-5A24-4BC7-8104-DC9EA2CA26F0}" destId="{49351A86-BB7E-4A27-BFAC-4866366693F1}" srcOrd="0" destOrd="0" presId="urn:microsoft.com/office/officeart/2005/8/layout/process4"/>
    <dgm:cxn modelId="{F62A2F30-4D8B-4C80-88C6-C8EED06E6795}" type="presOf" srcId="{4F629135-C9FD-43A4-ADEA-618614920E4C}" destId="{09E8F725-2F41-4493-ABDF-614F047EECE3}" srcOrd="0" destOrd="0" presId="urn:microsoft.com/office/officeart/2005/8/layout/process4"/>
    <dgm:cxn modelId="{27CB2D37-5613-4DD4-81C1-DF88284FBCBB}" srcId="{076CE09D-5A24-4BC7-8104-DC9EA2CA26F0}" destId="{A6F5E5D2-C7F2-465E-83B8-CC44AF53F16C}" srcOrd="2" destOrd="0" parTransId="{3E66ED06-C6C8-4074-A1BA-E8AEF8402041}" sibTransId="{55235E39-0714-4CCA-B6C7-A4EB56F2211C}"/>
    <dgm:cxn modelId="{8098E35C-7C62-4E6E-A077-71EF02249FF9}" srcId="{076CE09D-5A24-4BC7-8104-DC9EA2CA26F0}" destId="{DDEFE2EA-AD09-4477-A8A4-DA884954083D}" srcOrd="1" destOrd="0" parTransId="{AAB1E8B1-3FAC-45E7-A1E4-F07C3F61DB4D}" sibTransId="{5B01E0E7-C5BB-442C-87E7-F422F76FC4B4}"/>
    <dgm:cxn modelId="{12822C60-2DF8-43F2-9677-81487795A539}" srcId="{076CE09D-5A24-4BC7-8104-DC9EA2CA26F0}" destId="{E9902FAA-9435-4DDC-B440-92DDDBF953B9}" srcOrd="0" destOrd="0" parTransId="{17889318-B871-49AA-827C-90CDCDA67328}" sibTransId="{3BFBCE39-1FC0-4A9E-AFBC-43D9E8F97507}"/>
    <dgm:cxn modelId="{0EFA1E47-8D37-40F9-828D-A559C0A47D99}" srcId="{A6F5E5D2-C7F2-465E-83B8-CC44AF53F16C}" destId="{7B68975C-7507-4DE0-880F-6743A9151473}" srcOrd="1" destOrd="0" parTransId="{C0A7CEFB-7350-4BA9-A800-AFAA49922B1B}" sibTransId="{52749682-B9DA-4A26-8F2A-39BBFBCC5FCC}"/>
    <dgm:cxn modelId="{8A6B1D5A-EA91-4C30-865C-BA0E45AB6B81}" type="presOf" srcId="{CC2F0872-695D-475D-AB95-2A478E228F32}" destId="{5D800D93-E7FF-41C4-8280-949FFEA2A76C}" srcOrd="0" destOrd="0" presId="urn:microsoft.com/office/officeart/2005/8/layout/process4"/>
    <dgm:cxn modelId="{57EECE7F-39F0-4442-9B09-1C9C59A6640A}" srcId="{A6F5E5D2-C7F2-465E-83B8-CC44AF53F16C}" destId="{9516CE96-8DB2-4EEC-8A78-A0293B3A512C}" srcOrd="2" destOrd="0" parTransId="{23DEC68F-33E2-4F57-8863-A5DFCBA7FBAB}" sibTransId="{327005BA-4950-4EBB-B35F-30EC32224190}"/>
    <dgm:cxn modelId="{95710C80-C26F-424F-A7E4-CBBCCD66E52B}" type="presOf" srcId="{DDEFE2EA-AD09-4477-A8A4-DA884954083D}" destId="{50FF04EB-1845-4FA3-B8A8-24BF7555697F}" srcOrd="0" destOrd="0" presId="urn:microsoft.com/office/officeart/2005/8/layout/process4"/>
    <dgm:cxn modelId="{576C5282-6378-4B69-BBE9-B806DAEC9FA7}" srcId="{A6F5E5D2-C7F2-465E-83B8-CC44AF53F16C}" destId="{CC2F0872-695D-475D-AB95-2A478E228F32}" srcOrd="3" destOrd="0" parTransId="{74A0E4BF-74D5-414B-9411-394E0AB6C5D5}" sibTransId="{336D148C-7A6E-4526-BBFD-303580CA3580}"/>
    <dgm:cxn modelId="{B4054384-5856-43C8-8138-62B6A59EA028}" type="presOf" srcId="{A6F5E5D2-C7F2-465E-83B8-CC44AF53F16C}" destId="{69492401-BC5C-47FD-ADD0-0570CB30FECF}" srcOrd="1" destOrd="0" presId="urn:microsoft.com/office/officeart/2005/8/layout/process4"/>
    <dgm:cxn modelId="{C67FDDB3-D5CD-4EC3-9885-063EBDB21E34}" type="presOf" srcId="{7B68975C-7507-4DE0-880F-6743A9151473}" destId="{018012D3-A2D9-4358-85C4-DA8F78D3AA97}" srcOrd="0" destOrd="0" presId="urn:microsoft.com/office/officeart/2005/8/layout/process4"/>
    <dgm:cxn modelId="{FF7FA1BE-FFCD-45FC-AAAF-EB386182021F}" type="presOf" srcId="{A6F5E5D2-C7F2-465E-83B8-CC44AF53F16C}" destId="{8BB8108B-6BC8-4423-9375-230D025C2F64}" srcOrd="0" destOrd="0" presId="urn:microsoft.com/office/officeart/2005/8/layout/process4"/>
    <dgm:cxn modelId="{4D50E5CB-AFD8-4E2A-8125-26CB8E3C2EA6}" srcId="{A6F5E5D2-C7F2-465E-83B8-CC44AF53F16C}" destId="{4F629135-C9FD-43A4-ADEA-618614920E4C}" srcOrd="0" destOrd="0" parTransId="{BE1D63ED-D684-4121-8D1A-D0C7F247214F}" sibTransId="{09BFE44F-ED79-448A-9A19-DAE8B70BC206}"/>
    <dgm:cxn modelId="{67E2D1CD-42A4-4027-AA26-A1034BF204D2}" type="presOf" srcId="{E9902FAA-9435-4DDC-B440-92DDDBF953B9}" destId="{4C708B3E-E1F8-443E-8185-0A4F5B0E8EB5}" srcOrd="0" destOrd="0" presId="urn:microsoft.com/office/officeart/2005/8/layout/process4"/>
    <dgm:cxn modelId="{9E3A83BB-426B-4220-AB15-586C0D3AB9D0}" type="presParOf" srcId="{49351A86-BB7E-4A27-BFAC-4866366693F1}" destId="{F552E538-B63A-499E-9FDC-A2038A868837}" srcOrd="0" destOrd="0" presId="urn:microsoft.com/office/officeart/2005/8/layout/process4"/>
    <dgm:cxn modelId="{AE41B2EC-A20A-4938-8FB3-9C79E4D12C2C}" type="presParOf" srcId="{F552E538-B63A-499E-9FDC-A2038A868837}" destId="{8BB8108B-6BC8-4423-9375-230D025C2F64}" srcOrd="0" destOrd="0" presId="urn:microsoft.com/office/officeart/2005/8/layout/process4"/>
    <dgm:cxn modelId="{9F1B4D0E-AAE2-433D-9BD0-9DB2BA6E30BE}" type="presParOf" srcId="{F552E538-B63A-499E-9FDC-A2038A868837}" destId="{69492401-BC5C-47FD-ADD0-0570CB30FECF}" srcOrd="1" destOrd="0" presId="urn:microsoft.com/office/officeart/2005/8/layout/process4"/>
    <dgm:cxn modelId="{4CA57A34-0CB3-4C9C-B933-4BC4BA95A323}" type="presParOf" srcId="{F552E538-B63A-499E-9FDC-A2038A868837}" destId="{AD662060-5895-4DFE-8A7F-9D571A968D9D}" srcOrd="2" destOrd="0" presId="urn:microsoft.com/office/officeart/2005/8/layout/process4"/>
    <dgm:cxn modelId="{00BCE733-C036-4D20-B7FC-ABE2842D2248}" type="presParOf" srcId="{AD662060-5895-4DFE-8A7F-9D571A968D9D}" destId="{09E8F725-2F41-4493-ABDF-614F047EECE3}" srcOrd="0" destOrd="0" presId="urn:microsoft.com/office/officeart/2005/8/layout/process4"/>
    <dgm:cxn modelId="{26D0675D-552B-4538-BC79-55032D86EF93}" type="presParOf" srcId="{AD662060-5895-4DFE-8A7F-9D571A968D9D}" destId="{018012D3-A2D9-4358-85C4-DA8F78D3AA97}" srcOrd="1" destOrd="0" presId="urn:microsoft.com/office/officeart/2005/8/layout/process4"/>
    <dgm:cxn modelId="{E8DD4551-E65D-4855-9ADF-3C758EDB7BDD}" type="presParOf" srcId="{AD662060-5895-4DFE-8A7F-9D571A968D9D}" destId="{58C5829D-A04D-44A5-87D8-ADC21E01A1BF}" srcOrd="2" destOrd="0" presId="urn:microsoft.com/office/officeart/2005/8/layout/process4"/>
    <dgm:cxn modelId="{FFFBBE66-1185-47EF-BC67-6372005A1979}" type="presParOf" srcId="{AD662060-5895-4DFE-8A7F-9D571A968D9D}" destId="{5D800D93-E7FF-41C4-8280-949FFEA2A76C}" srcOrd="3" destOrd="0" presId="urn:microsoft.com/office/officeart/2005/8/layout/process4"/>
    <dgm:cxn modelId="{3ABE8A12-24C8-4A59-B5FC-108F6DF6F986}" type="presParOf" srcId="{49351A86-BB7E-4A27-BFAC-4866366693F1}" destId="{88423304-59FE-4009-BA6E-AA6C53B0E55C}" srcOrd="1" destOrd="0" presId="urn:microsoft.com/office/officeart/2005/8/layout/process4"/>
    <dgm:cxn modelId="{E7E1EE39-F1B3-4468-ABBD-007EFC392D18}" type="presParOf" srcId="{49351A86-BB7E-4A27-BFAC-4866366693F1}" destId="{2E6BB378-86A4-497B-AE53-CD3A65E82BC3}" srcOrd="2" destOrd="0" presId="urn:microsoft.com/office/officeart/2005/8/layout/process4"/>
    <dgm:cxn modelId="{12DB1DDA-168E-447A-BEA2-BCF964517DA5}" type="presParOf" srcId="{2E6BB378-86A4-497B-AE53-CD3A65E82BC3}" destId="{50FF04EB-1845-4FA3-B8A8-24BF7555697F}" srcOrd="0" destOrd="0" presId="urn:microsoft.com/office/officeart/2005/8/layout/process4"/>
    <dgm:cxn modelId="{3C9C0B26-36D7-45DF-8F42-7063EA57C588}" type="presParOf" srcId="{49351A86-BB7E-4A27-BFAC-4866366693F1}" destId="{0E63B0C7-7CC2-432B-9349-0FBCDFA24DF2}" srcOrd="3" destOrd="0" presId="urn:microsoft.com/office/officeart/2005/8/layout/process4"/>
    <dgm:cxn modelId="{2F1FEB6A-FA66-4FE5-B372-56155B283BA4}" type="presParOf" srcId="{49351A86-BB7E-4A27-BFAC-4866366693F1}" destId="{D5D41F65-6D74-4EF7-8F10-994E0945F934}" srcOrd="4" destOrd="0" presId="urn:microsoft.com/office/officeart/2005/8/layout/process4"/>
    <dgm:cxn modelId="{35F5359F-686A-4475-8E28-395E10CE8A98}" type="presParOf" srcId="{D5D41F65-6D74-4EF7-8F10-994E0945F934}" destId="{4C708B3E-E1F8-443E-8185-0A4F5B0E8EB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51646F-F52E-43ED-8990-B8762E8ACC47}"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2BBFD6B9-B3F9-44F1-AD89-FB2B8301CBF8}">
      <dgm:prSet/>
      <dgm:spPr/>
      <dgm:t>
        <a:bodyPr/>
        <a:lstStyle/>
        <a:p>
          <a:r>
            <a:rPr lang="en-US"/>
            <a:t>Theory is an explanation of how the world works</a:t>
          </a:r>
        </a:p>
      </dgm:t>
    </dgm:pt>
    <dgm:pt modelId="{831C0158-6872-4742-B7B8-401DA1CD1675}" type="parTrans" cxnId="{5DB290E9-7522-44BF-B239-DA4FF98D103A}">
      <dgm:prSet/>
      <dgm:spPr/>
      <dgm:t>
        <a:bodyPr/>
        <a:lstStyle/>
        <a:p>
          <a:endParaRPr lang="en-US"/>
        </a:p>
      </dgm:t>
    </dgm:pt>
    <dgm:pt modelId="{1A0F6F16-353D-4CBC-A2A9-4AAA17A5DCF0}" type="sibTrans" cxnId="{5DB290E9-7522-44BF-B239-DA4FF98D103A}">
      <dgm:prSet/>
      <dgm:spPr/>
      <dgm:t>
        <a:bodyPr/>
        <a:lstStyle/>
        <a:p>
          <a:endParaRPr lang="en-US"/>
        </a:p>
      </dgm:t>
    </dgm:pt>
    <dgm:pt modelId="{3EBD20EB-7413-429D-B236-8BA1BA2769F8}">
      <dgm:prSet/>
      <dgm:spPr/>
      <dgm:t>
        <a:bodyPr/>
        <a:lstStyle/>
        <a:p>
          <a:r>
            <a:rPr lang="en-US"/>
            <a:t>Theories in political science center on political actors, behaviors, institutions, and/or processes</a:t>
          </a:r>
        </a:p>
      </dgm:t>
    </dgm:pt>
    <dgm:pt modelId="{C53ABEDC-D148-4A69-838F-FF82C764BBB8}" type="parTrans" cxnId="{9515CA71-4B20-46D7-A012-2E4355C6FC52}">
      <dgm:prSet/>
      <dgm:spPr/>
      <dgm:t>
        <a:bodyPr/>
        <a:lstStyle/>
        <a:p>
          <a:endParaRPr lang="en-US"/>
        </a:p>
      </dgm:t>
    </dgm:pt>
    <dgm:pt modelId="{7443F3AC-E44C-4D16-B160-DD9DF88A02D1}" type="sibTrans" cxnId="{9515CA71-4B20-46D7-A012-2E4355C6FC52}">
      <dgm:prSet/>
      <dgm:spPr/>
      <dgm:t>
        <a:bodyPr/>
        <a:lstStyle/>
        <a:p>
          <a:endParaRPr lang="en-US"/>
        </a:p>
      </dgm:t>
    </dgm:pt>
    <dgm:pt modelId="{66438C79-9683-4527-B4C2-9EA6F4538534}">
      <dgm:prSet/>
      <dgm:spPr/>
      <dgm:t>
        <a:bodyPr/>
        <a:lstStyle/>
        <a:p>
          <a:r>
            <a:rPr lang="en-US"/>
            <a:t>Terms to search for include:</a:t>
          </a:r>
        </a:p>
      </dgm:t>
    </dgm:pt>
    <dgm:pt modelId="{BFB808C3-D9BB-4C49-AA2B-424DE08DC863}" type="parTrans" cxnId="{23DAE80B-19CC-4760-96F7-C961C993490B}">
      <dgm:prSet/>
      <dgm:spPr/>
      <dgm:t>
        <a:bodyPr/>
        <a:lstStyle/>
        <a:p>
          <a:endParaRPr lang="en-US"/>
        </a:p>
      </dgm:t>
    </dgm:pt>
    <dgm:pt modelId="{9DCF6DD2-C203-4F4D-BA0C-A8153C059880}" type="sibTrans" cxnId="{23DAE80B-19CC-4760-96F7-C961C993490B}">
      <dgm:prSet/>
      <dgm:spPr/>
      <dgm:t>
        <a:bodyPr/>
        <a:lstStyle/>
        <a:p>
          <a:endParaRPr lang="en-US"/>
        </a:p>
      </dgm:t>
    </dgm:pt>
    <dgm:pt modelId="{087BA4F4-450D-490C-BFD3-6497855671A4}">
      <dgm:prSet/>
      <dgm:spPr/>
      <dgm:t>
        <a:bodyPr/>
        <a:lstStyle/>
        <a:p>
          <a:r>
            <a:rPr lang="en-US" baseline="0" dirty="0"/>
            <a:t>Theory</a:t>
          </a:r>
          <a:endParaRPr lang="en-US" dirty="0"/>
        </a:p>
      </dgm:t>
    </dgm:pt>
    <dgm:pt modelId="{13AB69BF-19F9-4391-9755-C1577681C211}" type="parTrans" cxnId="{04F981DA-F7F3-4EA2-AF91-E96F24B73285}">
      <dgm:prSet/>
      <dgm:spPr/>
      <dgm:t>
        <a:bodyPr/>
        <a:lstStyle/>
        <a:p>
          <a:endParaRPr lang="en-US"/>
        </a:p>
      </dgm:t>
    </dgm:pt>
    <dgm:pt modelId="{28F95062-B895-4402-9615-207241EFCEDF}" type="sibTrans" cxnId="{04F981DA-F7F3-4EA2-AF91-E96F24B73285}">
      <dgm:prSet/>
      <dgm:spPr/>
      <dgm:t>
        <a:bodyPr/>
        <a:lstStyle/>
        <a:p>
          <a:endParaRPr lang="en-US"/>
        </a:p>
      </dgm:t>
    </dgm:pt>
    <dgm:pt modelId="{9874AF55-99A8-48D8-B81A-EF5DD7970B66}">
      <dgm:prSet/>
      <dgm:spPr/>
      <dgm:t>
        <a:bodyPr/>
        <a:lstStyle/>
        <a:p>
          <a:r>
            <a:rPr lang="en-US" baseline="0"/>
            <a:t>Model</a:t>
          </a:r>
          <a:endParaRPr lang="en-US"/>
        </a:p>
      </dgm:t>
    </dgm:pt>
    <dgm:pt modelId="{397DB216-D7DA-493A-A9A4-6497AD7499D1}" type="parTrans" cxnId="{79E0030A-61A4-489A-8653-925E4ABC122A}">
      <dgm:prSet/>
      <dgm:spPr/>
      <dgm:t>
        <a:bodyPr/>
        <a:lstStyle/>
        <a:p>
          <a:endParaRPr lang="en-US"/>
        </a:p>
      </dgm:t>
    </dgm:pt>
    <dgm:pt modelId="{21AAF279-E9C1-48D3-B970-ADFDAF55754D}" type="sibTrans" cxnId="{79E0030A-61A4-489A-8653-925E4ABC122A}">
      <dgm:prSet/>
      <dgm:spPr/>
      <dgm:t>
        <a:bodyPr/>
        <a:lstStyle/>
        <a:p>
          <a:endParaRPr lang="en-US"/>
        </a:p>
      </dgm:t>
    </dgm:pt>
    <dgm:pt modelId="{743F8B2A-3A82-4E27-AC60-45EACA76154E}">
      <dgm:prSet/>
      <dgm:spPr/>
      <dgm:t>
        <a:bodyPr/>
        <a:lstStyle/>
        <a:p>
          <a:r>
            <a:rPr lang="en-US" baseline="0"/>
            <a:t>Theoretical framework</a:t>
          </a:r>
          <a:endParaRPr lang="en-US"/>
        </a:p>
      </dgm:t>
    </dgm:pt>
    <dgm:pt modelId="{CAA5F934-C389-44DB-B9B2-BC8364AF0E28}" type="parTrans" cxnId="{CF38B598-FB0C-47CB-AD10-463AA25EE0BC}">
      <dgm:prSet/>
      <dgm:spPr/>
      <dgm:t>
        <a:bodyPr/>
        <a:lstStyle/>
        <a:p>
          <a:endParaRPr lang="en-US"/>
        </a:p>
      </dgm:t>
    </dgm:pt>
    <dgm:pt modelId="{7D1292E3-AA1F-4D31-B159-916B7036194D}" type="sibTrans" cxnId="{CF38B598-FB0C-47CB-AD10-463AA25EE0BC}">
      <dgm:prSet/>
      <dgm:spPr/>
      <dgm:t>
        <a:bodyPr/>
        <a:lstStyle/>
        <a:p>
          <a:endParaRPr lang="en-US"/>
        </a:p>
      </dgm:t>
    </dgm:pt>
    <dgm:pt modelId="{7E58F1D8-B006-468F-A657-57E8C7B95013}">
      <dgm:prSet/>
      <dgm:spPr/>
      <dgm:t>
        <a:bodyPr/>
        <a:lstStyle/>
        <a:p>
          <a:r>
            <a:rPr lang="en-US" dirty="0"/>
            <a:t>Search for sections that include the word “Theory”</a:t>
          </a:r>
        </a:p>
      </dgm:t>
    </dgm:pt>
    <dgm:pt modelId="{225A8782-346A-4ED7-9D59-E4199E65CC16}" type="parTrans" cxnId="{95129E03-FD73-4FBD-BF5C-ED9801AEDC78}">
      <dgm:prSet/>
      <dgm:spPr/>
      <dgm:t>
        <a:bodyPr/>
        <a:lstStyle/>
        <a:p>
          <a:endParaRPr lang="en-US"/>
        </a:p>
      </dgm:t>
    </dgm:pt>
    <dgm:pt modelId="{4C3F54B1-9BD7-46B1-BB0C-0279F8F58835}" type="sibTrans" cxnId="{95129E03-FD73-4FBD-BF5C-ED9801AEDC78}">
      <dgm:prSet/>
      <dgm:spPr/>
      <dgm:t>
        <a:bodyPr/>
        <a:lstStyle/>
        <a:p>
          <a:endParaRPr lang="en-US"/>
        </a:p>
      </dgm:t>
    </dgm:pt>
    <dgm:pt modelId="{B0812026-6BB6-4749-9EF5-9630D63B9696}" type="pres">
      <dgm:prSet presAssocID="{C851646F-F52E-43ED-8990-B8762E8ACC47}" presName="Name0" presStyleCnt="0">
        <dgm:presLayoutVars>
          <dgm:dir/>
          <dgm:animLvl val="lvl"/>
          <dgm:resizeHandles val="exact"/>
        </dgm:presLayoutVars>
      </dgm:prSet>
      <dgm:spPr/>
    </dgm:pt>
    <dgm:pt modelId="{E0FC1DF6-DE95-42F9-B7E1-D8E8599C8DD0}" type="pres">
      <dgm:prSet presAssocID="{7E58F1D8-B006-468F-A657-57E8C7B95013}" presName="boxAndChildren" presStyleCnt="0"/>
      <dgm:spPr/>
    </dgm:pt>
    <dgm:pt modelId="{B90CED8D-8951-4EEF-91D0-9825D6A8679C}" type="pres">
      <dgm:prSet presAssocID="{7E58F1D8-B006-468F-A657-57E8C7B95013}" presName="parentTextBox" presStyleLbl="node1" presStyleIdx="0" presStyleCnt="4"/>
      <dgm:spPr/>
    </dgm:pt>
    <dgm:pt modelId="{46A5568A-B783-4EDD-84D3-8FA7833D100D}" type="pres">
      <dgm:prSet presAssocID="{9DCF6DD2-C203-4F4D-BA0C-A8153C059880}" presName="sp" presStyleCnt="0"/>
      <dgm:spPr/>
    </dgm:pt>
    <dgm:pt modelId="{A3DFB673-042D-4966-A8CF-17DA1E4BD178}" type="pres">
      <dgm:prSet presAssocID="{66438C79-9683-4527-B4C2-9EA6F4538534}" presName="arrowAndChildren" presStyleCnt="0"/>
      <dgm:spPr/>
    </dgm:pt>
    <dgm:pt modelId="{70947ECC-FEEC-4BE5-8B31-3FD0DAB3D582}" type="pres">
      <dgm:prSet presAssocID="{66438C79-9683-4527-B4C2-9EA6F4538534}" presName="parentTextArrow" presStyleLbl="node1" presStyleIdx="0" presStyleCnt="4"/>
      <dgm:spPr/>
    </dgm:pt>
    <dgm:pt modelId="{72809062-6BC5-49E4-87F8-E035D37662C0}" type="pres">
      <dgm:prSet presAssocID="{66438C79-9683-4527-B4C2-9EA6F4538534}" presName="arrow" presStyleLbl="node1" presStyleIdx="1" presStyleCnt="4"/>
      <dgm:spPr/>
    </dgm:pt>
    <dgm:pt modelId="{05091076-0F40-4FC5-BB56-7EEB78FEA4D7}" type="pres">
      <dgm:prSet presAssocID="{66438C79-9683-4527-B4C2-9EA6F4538534}" presName="descendantArrow" presStyleCnt="0"/>
      <dgm:spPr/>
    </dgm:pt>
    <dgm:pt modelId="{D9E69BCF-FB57-43FD-9199-59B31998CCC8}" type="pres">
      <dgm:prSet presAssocID="{087BA4F4-450D-490C-BFD3-6497855671A4}" presName="childTextArrow" presStyleLbl="fgAccFollowNode1" presStyleIdx="0" presStyleCnt="3">
        <dgm:presLayoutVars>
          <dgm:bulletEnabled val="1"/>
        </dgm:presLayoutVars>
      </dgm:prSet>
      <dgm:spPr/>
    </dgm:pt>
    <dgm:pt modelId="{1526AA8D-C015-4C3E-8A8B-ECE8695B6D8B}" type="pres">
      <dgm:prSet presAssocID="{9874AF55-99A8-48D8-B81A-EF5DD7970B66}" presName="childTextArrow" presStyleLbl="fgAccFollowNode1" presStyleIdx="1" presStyleCnt="3">
        <dgm:presLayoutVars>
          <dgm:bulletEnabled val="1"/>
        </dgm:presLayoutVars>
      </dgm:prSet>
      <dgm:spPr/>
    </dgm:pt>
    <dgm:pt modelId="{400C7208-E91A-4ED7-8360-AB16BFC558A5}" type="pres">
      <dgm:prSet presAssocID="{743F8B2A-3A82-4E27-AC60-45EACA76154E}" presName="childTextArrow" presStyleLbl="fgAccFollowNode1" presStyleIdx="2" presStyleCnt="3">
        <dgm:presLayoutVars>
          <dgm:bulletEnabled val="1"/>
        </dgm:presLayoutVars>
      </dgm:prSet>
      <dgm:spPr/>
    </dgm:pt>
    <dgm:pt modelId="{1416F08A-6EDA-4512-93ED-B86FCD88E1FD}" type="pres">
      <dgm:prSet presAssocID="{7443F3AC-E44C-4D16-B160-DD9DF88A02D1}" presName="sp" presStyleCnt="0"/>
      <dgm:spPr/>
    </dgm:pt>
    <dgm:pt modelId="{D279B108-BC00-4A63-BE31-A2AC4FC65546}" type="pres">
      <dgm:prSet presAssocID="{3EBD20EB-7413-429D-B236-8BA1BA2769F8}" presName="arrowAndChildren" presStyleCnt="0"/>
      <dgm:spPr/>
    </dgm:pt>
    <dgm:pt modelId="{42DC02C9-7C6A-4D75-B874-ABBAD2E5EC6B}" type="pres">
      <dgm:prSet presAssocID="{3EBD20EB-7413-429D-B236-8BA1BA2769F8}" presName="parentTextArrow" presStyleLbl="node1" presStyleIdx="2" presStyleCnt="4"/>
      <dgm:spPr/>
    </dgm:pt>
    <dgm:pt modelId="{756FA61A-0E3B-4BF3-9825-0277947FF51F}" type="pres">
      <dgm:prSet presAssocID="{1A0F6F16-353D-4CBC-A2A9-4AAA17A5DCF0}" presName="sp" presStyleCnt="0"/>
      <dgm:spPr/>
    </dgm:pt>
    <dgm:pt modelId="{BC0D099E-80ED-4B2E-9913-F2D7E709FDC3}" type="pres">
      <dgm:prSet presAssocID="{2BBFD6B9-B3F9-44F1-AD89-FB2B8301CBF8}" presName="arrowAndChildren" presStyleCnt="0"/>
      <dgm:spPr/>
    </dgm:pt>
    <dgm:pt modelId="{3F62B2A2-E733-4016-993C-7E5F5FC5C578}" type="pres">
      <dgm:prSet presAssocID="{2BBFD6B9-B3F9-44F1-AD89-FB2B8301CBF8}" presName="parentTextArrow" presStyleLbl="node1" presStyleIdx="3" presStyleCnt="4"/>
      <dgm:spPr/>
    </dgm:pt>
  </dgm:ptLst>
  <dgm:cxnLst>
    <dgm:cxn modelId="{95129E03-FD73-4FBD-BF5C-ED9801AEDC78}" srcId="{C851646F-F52E-43ED-8990-B8762E8ACC47}" destId="{7E58F1D8-B006-468F-A657-57E8C7B95013}" srcOrd="3" destOrd="0" parTransId="{225A8782-346A-4ED7-9D59-E4199E65CC16}" sibTransId="{4C3F54B1-9BD7-46B1-BB0C-0279F8F58835}"/>
    <dgm:cxn modelId="{79E0030A-61A4-489A-8653-925E4ABC122A}" srcId="{66438C79-9683-4527-B4C2-9EA6F4538534}" destId="{9874AF55-99A8-48D8-B81A-EF5DD7970B66}" srcOrd="1" destOrd="0" parTransId="{397DB216-D7DA-493A-A9A4-6497AD7499D1}" sibTransId="{21AAF279-E9C1-48D3-B970-ADFDAF55754D}"/>
    <dgm:cxn modelId="{23DAE80B-19CC-4760-96F7-C961C993490B}" srcId="{C851646F-F52E-43ED-8990-B8762E8ACC47}" destId="{66438C79-9683-4527-B4C2-9EA6F4538534}" srcOrd="2" destOrd="0" parTransId="{BFB808C3-D9BB-4C49-AA2B-424DE08DC863}" sibTransId="{9DCF6DD2-C203-4F4D-BA0C-A8153C059880}"/>
    <dgm:cxn modelId="{B4131215-9376-4DBB-BE02-013F31081B25}" type="presOf" srcId="{743F8B2A-3A82-4E27-AC60-45EACA76154E}" destId="{400C7208-E91A-4ED7-8360-AB16BFC558A5}" srcOrd="0" destOrd="0" presId="urn:microsoft.com/office/officeart/2005/8/layout/process4"/>
    <dgm:cxn modelId="{A4BA3619-3709-4CE7-A145-780DBDB71A5C}" type="presOf" srcId="{66438C79-9683-4527-B4C2-9EA6F4538534}" destId="{70947ECC-FEEC-4BE5-8B31-3FD0DAB3D582}" srcOrd="0" destOrd="0" presId="urn:microsoft.com/office/officeart/2005/8/layout/process4"/>
    <dgm:cxn modelId="{DE905660-3EAB-4AE8-8C36-CF9382A0B89E}" type="presOf" srcId="{3EBD20EB-7413-429D-B236-8BA1BA2769F8}" destId="{42DC02C9-7C6A-4D75-B874-ABBAD2E5EC6B}" srcOrd="0" destOrd="0" presId="urn:microsoft.com/office/officeart/2005/8/layout/process4"/>
    <dgm:cxn modelId="{9515CA71-4B20-46D7-A012-2E4355C6FC52}" srcId="{C851646F-F52E-43ED-8990-B8762E8ACC47}" destId="{3EBD20EB-7413-429D-B236-8BA1BA2769F8}" srcOrd="1" destOrd="0" parTransId="{C53ABEDC-D148-4A69-838F-FF82C764BBB8}" sibTransId="{7443F3AC-E44C-4D16-B160-DD9DF88A02D1}"/>
    <dgm:cxn modelId="{AEE49B53-C3B6-4DFC-AE91-E7D6FF0F9D7B}" type="presOf" srcId="{087BA4F4-450D-490C-BFD3-6497855671A4}" destId="{D9E69BCF-FB57-43FD-9199-59B31998CCC8}" srcOrd="0" destOrd="0" presId="urn:microsoft.com/office/officeart/2005/8/layout/process4"/>
    <dgm:cxn modelId="{CF38B598-FB0C-47CB-AD10-463AA25EE0BC}" srcId="{66438C79-9683-4527-B4C2-9EA6F4538534}" destId="{743F8B2A-3A82-4E27-AC60-45EACA76154E}" srcOrd="2" destOrd="0" parTransId="{CAA5F934-C389-44DB-B9B2-BC8364AF0E28}" sibTransId="{7D1292E3-AA1F-4D31-B159-916B7036194D}"/>
    <dgm:cxn modelId="{E419879D-6B29-4852-AD30-CA8294D34C6D}" type="presOf" srcId="{2BBFD6B9-B3F9-44F1-AD89-FB2B8301CBF8}" destId="{3F62B2A2-E733-4016-993C-7E5F5FC5C578}" srcOrd="0" destOrd="0" presId="urn:microsoft.com/office/officeart/2005/8/layout/process4"/>
    <dgm:cxn modelId="{06A170AB-5987-479C-8403-1A8B4A580A15}" type="presOf" srcId="{9874AF55-99A8-48D8-B81A-EF5DD7970B66}" destId="{1526AA8D-C015-4C3E-8A8B-ECE8695B6D8B}" srcOrd="0" destOrd="0" presId="urn:microsoft.com/office/officeart/2005/8/layout/process4"/>
    <dgm:cxn modelId="{E1EC5BB2-5792-47C4-BAC6-EA298CEF1334}" type="presOf" srcId="{66438C79-9683-4527-B4C2-9EA6F4538534}" destId="{72809062-6BC5-49E4-87F8-E035D37662C0}" srcOrd="1" destOrd="0" presId="urn:microsoft.com/office/officeart/2005/8/layout/process4"/>
    <dgm:cxn modelId="{65F58CCF-06DC-4A7E-901C-CA00949CA766}" type="presOf" srcId="{C851646F-F52E-43ED-8990-B8762E8ACC47}" destId="{B0812026-6BB6-4749-9EF5-9630D63B9696}" srcOrd="0" destOrd="0" presId="urn:microsoft.com/office/officeart/2005/8/layout/process4"/>
    <dgm:cxn modelId="{04F981DA-F7F3-4EA2-AF91-E96F24B73285}" srcId="{66438C79-9683-4527-B4C2-9EA6F4538534}" destId="{087BA4F4-450D-490C-BFD3-6497855671A4}" srcOrd="0" destOrd="0" parTransId="{13AB69BF-19F9-4391-9755-C1577681C211}" sibTransId="{28F95062-B895-4402-9615-207241EFCEDF}"/>
    <dgm:cxn modelId="{5DB290E9-7522-44BF-B239-DA4FF98D103A}" srcId="{C851646F-F52E-43ED-8990-B8762E8ACC47}" destId="{2BBFD6B9-B3F9-44F1-AD89-FB2B8301CBF8}" srcOrd="0" destOrd="0" parTransId="{831C0158-6872-4742-B7B8-401DA1CD1675}" sibTransId="{1A0F6F16-353D-4CBC-A2A9-4AAA17A5DCF0}"/>
    <dgm:cxn modelId="{70B303F3-1D7F-4D30-B067-EFFEA7730EFC}" type="presOf" srcId="{7E58F1D8-B006-468F-A657-57E8C7B95013}" destId="{B90CED8D-8951-4EEF-91D0-9825D6A8679C}" srcOrd="0" destOrd="0" presId="urn:microsoft.com/office/officeart/2005/8/layout/process4"/>
    <dgm:cxn modelId="{0CFE862C-D31E-4522-AEA0-3D54270CDF9C}" type="presParOf" srcId="{B0812026-6BB6-4749-9EF5-9630D63B9696}" destId="{E0FC1DF6-DE95-42F9-B7E1-D8E8599C8DD0}" srcOrd="0" destOrd="0" presId="urn:microsoft.com/office/officeart/2005/8/layout/process4"/>
    <dgm:cxn modelId="{AB3622EA-1B54-48C8-98D2-02292D8C0E96}" type="presParOf" srcId="{E0FC1DF6-DE95-42F9-B7E1-D8E8599C8DD0}" destId="{B90CED8D-8951-4EEF-91D0-9825D6A8679C}" srcOrd="0" destOrd="0" presId="urn:microsoft.com/office/officeart/2005/8/layout/process4"/>
    <dgm:cxn modelId="{7C43A7FB-C0DE-47EF-81F4-17134DAD2344}" type="presParOf" srcId="{B0812026-6BB6-4749-9EF5-9630D63B9696}" destId="{46A5568A-B783-4EDD-84D3-8FA7833D100D}" srcOrd="1" destOrd="0" presId="urn:microsoft.com/office/officeart/2005/8/layout/process4"/>
    <dgm:cxn modelId="{8051575B-E640-4FC2-B8E6-56C83A49D004}" type="presParOf" srcId="{B0812026-6BB6-4749-9EF5-9630D63B9696}" destId="{A3DFB673-042D-4966-A8CF-17DA1E4BD178}" srcOrd="2" destOrd="0" presId="urn:microsoft.com/office/officeart/2005/8/layout/process4"/>
    <dgm:cxn modelId="{E662B545-6ECC-4F15-B820-DE53CBB59639}" type="presParOf" srcId="{A3DFB673-042D-4966-A8CF-17DA1E4BD178}" destId="{70947ECC-FEEC-4BE5-8B31-3FD0DAB3D582}" srcOrd="0" destOrd="0" presId="urn:microsoft.com/office/officeart/2005/8/layout/process4"/>
    <dgm:cxn modelId="{FB586FCB-D908-4973-9736-5E0EE093A4F0}" type="presParOf" srcId="{A3DFB673-042D-4966-A8CF-17DA1E4BD178}" destId="{72809062-6BC5-49E4-87F8-E035D37662C0}" srcOrd="1" destOrd="0" presId="urn:microsoft.com/office/officeart/2005/8/layout/process4"/>
    <dgm:cxn modelId="{6BEC8BD1-1D44-493C-A769-96D96390390D}" type="presParOf" srcId="{A3DFB673-042D-4966-A8CF-17DA1E4BD178}" destId="{05091076-0F40-4FC5-BB56-7EEB78FEA4D7}" srcOrd="2" destOrd="0" presId="urn:microsoft.com/office/officeart/2005/8/layout/process4"/>
    <dgm:cxn modelId="{5F143055-655A-4462-A1BD-45587827484D}" type="presParOf" srcId="{05091076-0F40-4FC5-BB56-7EEB78FEA4D7}" destId="{D9E69BCF-FB57-43FD-9199-59B31998CCC8}" srcOrd="0" destOrd="0" presId="urn:microsoft.com/office/officeart/2005/8/layout/process4"/>
    <dgm:cxn modelId="{9E25A8A0-C558-4F30-BCCA-BD7A9F407E94}" type="presParOf" srcId="{05091076-0F40-4FC5-BB56-7EEB78FEA4D7}" destId="{1526AA8D-C015-4C3E-8A8B-ECE8695B6D8B}" srcOrd="1" destOrd="0" presId="urn:microsoft.com/office/officeart/2005/8/layout/process4"/>
    <dgm:cxn modelId="{4AFFE776-8967-4E21-B720-2B3AD284AE43}" type="presParOf" srcId="{05091076-0F40-4FC5-BB56-7EEB78FEA4D7}" destId="{400C7208-E91A-4ED7-8360-AB16BFC558A5}" srcOrd="2" destOrd="0" presId="urn:microsoft.com/office/officeart/2005/8/layout/process4"/>
    <dgm:cxn modelId="{EDCD1821-F6E4-431F-B592-A283F44B485D}" type="presParOf" srcId="{B0812026-6BB6-4749-9EF5-9630D63B9696}" destId="{1416F08A-6EDA-4512-93ED-B86FCD88E1FD}" srcOrd="3" destOrd="0" presId="urn:microsoft.com/office/officeart/2005/8/layout/process4"/>
    <dgm:cxn modelId="{16EA6404-2B54-4ECA-A874-AB7BDBD01771}" type="presParOf" srcId="{B0812026-6BB6-4749-9EF5-9630D63B9696}" destId="{D279B108-BC00-4A63-BE31-A2AC4FC65546}" srcOrd="4" destOrd="0" presId="urn:microsoft.com/office/officeart/2005/8/layout/process4"/>
    <dgm:cxn modelId="{7BDB8013-1CF9-4EA4-9C28-E3B9C1EED315}" type="presParOf" srcId="{D279B108-BC00-4A63-BE31-A2AC4FC65546}" destId="{42DC02C9-7C6A-4D75-B874-ABBAD2E5EC6B}" srcOrd="0" destOrd="0" presId="urn:microsoft.com/office/officeart/2005/8/layout/process4"/>
    <dgm:cxn modelId="{B929C397-06CF-4EE5-BC62-75A31652BEE1}" type="presParOf" srcId="{B0812026-6BB6-4749-9EF5-9630D63B9696}" destId="{756FA61A-0E3B-4BF3-9825-0277947FF51F}" srcOrd="5" destOrd="0" presId="urn:microsoft.com/office/officeart/2005/8/layout/process4"/>
    <dgm:cxn modelId="{80B8F247-5BBF-44F2-9BAD-1101F0591F05}" type="presParOf" srcId="{B0812026-6BB6-4749-9EF5-9630D63B9696}" destId="{BC0D099E-80ED-4B2E-9913-F2D7E709FDC3}" srcOrd="6" destOrd="0" presId="urn:microsoft.com/office/officeart/2005/8/layout/process4"/>
    <dgm:cxn modelId="{E556DE01-544B-484B-B59D-8BF27D9BDCA9}" type="presParOf" srcId="{BC0D099E-80ED-4B2E-9913-F2D7E709FDC3}" destId="{3F62B2A2-E733-4016-993C-7E5F5FC5C57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37E793-C85F-41FF-AD4F-4940FB4FB0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6800EF-30D9-4694-86E5-A4A89331DF12}">
      <dgm:prSet/>
      <dgm:spPr/>
      <dgm:t>
        <a:bodyPr/>
        <a:lstStyle/>
        <a:p>
          <a:r>
            <a:rPr lang="en-US"/>
            <a:t>Hypothesis is the expectation that one theoretical variable effects another theoretical variable</a:t>
          </a:r>
        </a:p>
      </dgm:t>
    </dgm:pt>
    <dgm:pt modelId="{A44D4366-D5BC-45F0-BE94-639CCE4AE6A0}" type="parTrans" cxnId="{8513B665-0B12-4CB3-A0F0-B557E55D18E7}">
      <dgm:prSet/>
      <dgm:spPr/>
      <dgm:t>
        <a:bodyPr/>
        <a:lstStyle/>
        <a:p>
          <a:endParaRPr lang="en-US"/>
        </a:p>
      </dgm:t>
    </dgm:pt>
    <dgm:pt modelId="{5B2E7413-9EC5-4313-BC1B-FE6BE8EDFBEC}" type="sibTrans" cxnId="{8513B665-0B12-4CB3-A0F0-B557E55D18E7}">
      <dgm:prSet/>
      <dgm:spPr/>
      <dgm:t>
        <a:bodyPr/>
        <a:lstStyle/>
        <a:p>
          <a:endParaRPr lang="en-US"/>
        </a:p>
      </dgm:t>
    </dgm:pt>
    <dgm:pt modelId="{BB1CF94B-FA3C-47A3-B76E-BB709C436880}">
      <dgm:prSet/>
      <dgm:spPr/>
      <dgm:t>
        <a:bodyPr/>
        <a:lstStyle/>
        <a:p>
          <a:r>
            <a:rPr lang="en-US"/>
            <a:t>Both variables are likely to be stated and explained in the theory section of the article</a:t>
          </a:r>
        </a:p>
      </dgm:t>
    </dgm:pt>
    <dgm:pt modelId="{E2A79256-FDBE-4013-BDCB-99DC02629221}" type="parTrans" cxnId="{EFDD2D7F-E441-4D87-B6E0-A7E0E74DFE7A}">
      <dgm:prSet/>
      <dgm:spPr/>
      <dgm:t>
        <a:bodyPr/>
        <a:lstStyle/>
        <a:p>
          <a:endParaRPr lang="en-US"/>
        </a:p>
      </dgm:t>
    </dgm:pt>
    <dgm:pt modelId="{466A099F-58A0-44E7-9A5B-1999A7D522B7}" type="sibTrans" cxnId="{EFDD2D7F-E441-4D87-B6E0-A7E0E74DFE7A}">
      <dgm:prSet/>
      <dgm:spPr/>
      <dgm:t>
        <a:bodyPr/>
        <a:lstStyle/>
        <a:p>
          <a:endParaRPr lang="en-US"/>
        </a:p>
      </dgm:t>
    </dgm:pt>
    <dgm:pt modelId="{BB196EFD-1C71-4DD6-905D-7DDE2BA9C0F9}">
      <dgm:prSet/>
      <dgm:spPr/>
      <dgm:t>
        <a:bodyPr/>
        <a:lstStyle/>
        <a:p>
          <a:r>
            <a:rPr lang="en-US"/>
            <a:t>Search for the term “hypothesis” or “hypotheses”</a:t>
          </a:r>
        </a:p>
      </dgm:t>
    </dgm:pt>
    <dgm:pt modelId="{A093BA30-72D0-47D6-9D66-097BDBB7A962}" type="parTrans" cxnId="{E98D0202-8FD9-4260-A019-DEA923F5B669}">
      <dgm:prSet/>
      <dgm:spPr/>
      <dgm:t>
        <a:bodyPr/>
        <a:lstStyle/>
        <a:p>
          <a:endParaRPr lang="en-US"/>
        </a:p>
      </dgm:t>
    </dgm:pt>
    <dgm:pt modelId="{9EB104B7-8561-44E9-90A6-DFBA2C9C5EDC}" type="sibTrans" cxnId="{E98D0202-8FD9-4260-A019-DEA923F5B669}">
      <dgm:prSet/>
      <dgm:spPr/>
      <dgm:t>
        <a:bodyPr/>
        <a:lstStyle/>
        <a:p>
          <a:endParaRPr lang="en-US"/>
        </a:p>
      </dgm:t>
    </dgm:pt>
    <dgm:pt modelId="{B7425675-A63C-410C-800E-CA13BBD13CA3}">
      <dgm:prSet/>
      <dgm:spPr/>
      <dgm:t>
        <a:bodyPr/>
        <a:lstStyle/>
        <a:p>
          <a:r>
            <a:rPr lang="en-US" dirty="0"/>
            <a:t>It is increasingly common for political scientists to clearly state their hypotheses using italics, indentations, bullet points, or tables</a:t>
          </a:r>
        </a:p>
      </dgm:t>
    </dgm:pt>
    <dgm:pt modelId="{F029B39B-3BB0-4867-9992-055A370E25D3}" type="parTrans" cxnId="{FA4D83B5-5C6A-4E0C-A9C0-32F07008F44F}">
      <dgm:prSet/>
      <dgm:spPr/>
      <dgm:t>
        <a:bodyPr/>
        <a:lstStyle/>
        <a:p>
          <a:endParaRPr lang="en-US"/>
        </a:p>
      </dgm:t>
    </dgm:pt>
    <dgm:pt modelId="{3F316703-3836-453D-B847-E5CB1E851346}" type="sibTrans" cxnId="{FA4D83B5-5C6A-4E0C-A9C0-32F07008F44F}">
      <dgm:prSet/>
      <dgm:spPr/>
      <dgm:t>
        <a:bodyPr/>
        <a:lstStyle/>
        <a:p>
          <a:endParaRPr lang="en-US"/>
        </a:p>
      </dgm:t>
    </dgm:pt>
    <dgm:pt modelId="{FDF357F4-2003-4B65-B5D0-1441993C5FE1}" type="pres">
      <dgm:prSet presAssocID="{7D37E793-C85F-41FF-AD4F-4940FB4FB0DC}" presName="root" presStyleCnt="0">
        <dgm:presLayoutVars>
          <dgm:dir/>
          <dgm:resizeHandles val="exact"/>
        </dgm:presLayoutVars>
      </dgm:prSet>
      <dgm:spPr/>
    </dgm:pt>
    <dgm:pt modelId="{A9388A08-7DB4-4A91-B40D-AB1974DBBE3B}" type="pres">
      <dgm:prSet presAssocID="{816800EF-30D9-4694-86E5-A4A89331DF12}" presName="compNode" presStyleCnt="0"/>
      <dgm:spPr/>
    </dgm:pt>
    <dgm:pt modelId="{C64D99A6-6093-4B44-B7C1-AC6A60C37EE5}" type="pres">
      <dgm:prSet presAssocID="{816800EF-30D9-4694-86E5-A4A89331DF12}" presName="bgRect" presStyleLbl="bgShp" presStyleIdx="0" presStyleCnt="4"/>
      <dgm:spPr/>
    </dgm:pt>
    <dgm:pt modelId="{C6E85387-A3B7-45F6-8AF9-7F4AF3876D30}" type="pres">
      <dgm:prSet presAssocID="{816800EF-30D9-4694-86E5-A4A89331DF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zzle"/>
        </a:ext>
      </dgm:extLst>
    </dgm:pt>
    <dgm:pt modelId="{9A137D16-5C10-4911-B687-5F1868A56C46}" type="pres">
      <dgm:prSet presAssocID="{816800EF-30D9-4694-86E5-A4A89331DF12}" presName="spaceRect" presStyleCnt="0"/>
      <dgm:spPr/>
    </dgm:pt>
    <dgm:pt modelId="{B136C688-CCA2-4B8D-B198-73417B97853D}" type="pres">
      <dgm:prSet presAssocID="{816800EF-30D9-4694-86E5-A4A89331DF12}" presName="parTx" presStyleLbl="revTx" presStyleIdx="0" presStyleCnt="4">
        <dgm:presLayoutVars>
          <dgm:chMax val="0"/>
          <dgm:chPref val="0"/>
        </dgm:presLayoutVars>
      </dgm:prSet>
      <dgm:spPr/>
    </dgm:pt>
    <dgm:pt modelId="{38446D90-9BBB-4112-B015-ED4AA4A3B702}" type="pres">
      <dgm:prSet presAssocID="{5B2E7413-9EC5-4313-BC1B-FE6BE8EDFBEC}" presName="sibTrans" presStyleCnt="0"/>
      <dgm:spPr/>
    </dgm:pt>
    <dgm:pt modelId="{24603F42-C3D3-4202-BCCE-6B6711A5D992}" type="pres">
      <dgm:prSet presAssocID="{BB1CF94B-FA3C-47A3-B76E-BB709C436880}" presName="compNode" presStyleCnt="0"/>
      <dgm:spPr/>
    </dgm:pt>
    <dgm:pt modelId="{474E19A9-099B-4690-B95E-658C1F675331}" type="pres">
      <dgm:prSet presAssocID="{BB1CF94B-FA3C-47A3-B76E-BB709C436880}" presName="bgRect" presStyleLbl="bgShp" presStyleIdx="1" presStyleCnt="4"/>
      <dgm:spPr/>
    </dgm:pt>
    <dgm:pt modelId="{B8AC00C7-A0CB-445F-9C9C-D342E60C0CFD}" type="pres">
      <dgm:prSet presAssocID="{BB1CF94B-FA3C-47A3-B76E-BB709C4368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E830FB84-BBC8-4CCC-99B0-3302CAA6B4CA}" type="pres">
      <dgm:prSet presAssocID="{BB1CF94B-FA3C-47A3-B76E-BB709C436880}" presName="spaceRect" presStyleCnt="0"/>
      <dgm:spPr/>
    </dgm:pt>
    <dgm:pt modelId="{8A9EA625-34B1-473F-9722-887C76E6651B}" type="pres">
      <dgm:prSet presAssocID="{BB1CF94B-FA3C-47A3-B76E-BB709C436880}" presName="parTx" presStyleLbl="revTx" presStyleIdx="1" presStyleCnt="4">
        <dgm:presLayoutVars>
          <dgm:chMax val="0"/>
          <dgm:chPref val="0"/>
        </dgm:presLayoutVars>
      </dgm:prSet>
      <dgm:spPr/>
    </dgm:pt>
    <dgm:pt modelId="{638A52B3-C358-497B-B5B9-46F8EE48BC62}" type="pres">
      <dgm:prSet presAssocID="{466A099F-58A0-44E7-9A5B-1999A7D522B7}" presName="sibTrans" presStyleCnt="0"/>
      <dgm:spPr/>
    </dgm:pt>
    <dgm:pt modelId="{BAD51D83-C5BD-4A5B-9D17-5849662D4CED}" type="pres">
      <dgm:prSet presAssocID="{BB196EFD-1C71-4DD6-905D-7DDE2BA9C0F9}" presName="compNode" presStyleCnt="0"/>
      <dgm:spPr/>
    </dgm:pt>
    <dgm:pt modelId="{688797DC-B26F-4912-8AB3-18930A8A20F0}" type="pres">
      <dgm:prSet presAssocID="{BB196EFD-1C71-4DD6-905D-7DDE2BA9C0F9}" presName="bgRect" presStyleLbl="bgShp" presStyleIdx="2" presStyleCnt="4"/>
      <dgm:spPr/>
    </dgm:pt>
    <dgm:pt modelId="{D6E0EAC7-E59C-46A6-8A1D-DC15F09D1CFB}" type="pres">
      <dgm:prSet presAssocID="{BB196EFD-1C71-4DD6-905D-7DDE2BA9C0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39C02138-75CE-4984-A1CD-6B17232CB6C1}" type="pres">
      <dgm:prSet presAssocID="{BB196EFD-1C71-4DD6-905D-7DDE2BA9C0F9}" presName="spaceRect" presStyleCnt="0"/>
      <dgm:spPr/>
    </dgm:pt>
    <dgm:pt modelId="{EA0B3E8E-F306-4291-81CC-46ED94DF938B}" type="pres">
      <dgm:prSet presAssocID="{BB196EFD-1C71-4DD6-905D-7DDE2BA9C0F9}" presName="parTx" presStyleLbl="revTx" presStyleIdx="2" presStyleCnt="4">
        <dgm:presLayoutVars>
          <dgm:chMax val="0"/>
          <dgm:chPref val="0"/>
        </dgm:presLayoutVars>
      </dgm:prSet>
      <dgm:spPr/>
    </dgm:pt>
    <dgm:pt modelId="{F7F0EBF1-BC2E-4A9E-BF5D-C0D0DA1E0A53}" type="pres">
      <dgm:prSet presAssocID="{9EB104B7-8561-44E9-90A6-DFBA2C9C5EDC}" presName="sibTrans" presStyleCnt="0"/>
      <dgm:spPr/>
    </dgm:pt>
    <dgm:pt modelId="{B92C7F38-0B10-498B-B5E9-87A7C424AF57}" type="pres">
      <dgm:prSet presAssocID="{B7425675-A63C-410C-800E-CA13BBD13CA3}" presName="compNode" presStyleCnt="0"/>
      <dgm:spPr/>
    </dgm:pt>
    <dgm:pt modelId="{6AC86AB2-5BE0-47D7-AF60-F5C06EBC4092}" type="pres">
      <dgm:prSet presAssocID="{B7425675-A63C-410C-800E-CA13BBD13CA3}" presName="bgRect" presStyleLbl="bgShp" presStyleIdx="3" presStyleCnt="4"/>
      <dgm:spPr/>
    </dgm:pt>
    <dgm:pt modelId="{21EBF1BD-464E-4335-A5DE-79AEB7C5B254}" type="pres">
      <dgm:prSet presAssocID="{B7425675-A63C-410C-800E-CA13BBD13C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03CBA079-C237-44A7-A687-1AA2B4ECDA86}" type="pres">
      <dgm:prSet presAssocID="{B7425675-A63C-410C-800E-CA13BBD13CA3}" presName="spaceRect" presStyleCnt="0"/>
      <dgm:spPr/>
    </dgm:pt>
    <dgm:pt modelId="{A62B2DB0-0CE8-4E80-B3BD-E684AE0DB05C}" type="pres">
      <dgm:prSet presAssocID="{B7425675-A63C-410C-800E-CA13BBD13CA3}" presName="parTx" presStyleLbl="revTx" presStyleIdx="3" presStyleCnt="4">
        <dgm:presLayoutVars>
          <dgm:chMax val="0"/>
          <dgm:chPref val="0"/>
        </dgm:presLayoutVars>
      </dgm:prSet>
      <dgm:spPr/>
    </dgm:pt>
  </dgm:ptLst>
  <dgm:cxnLst>
    <dgm:cxn modelId="{E98D0202-8FD9-4260-A019-DEA923F5B669}" srcId="{7D37E793-C85F-41FF-AD4F-4940FB4FB0DC}" destId="{BB196EFD-1C71-4DD6-905D-7DDE2BA9C0F9}" srcOrd="2" destOrd="0" parTransId="{A093BA30-72D0-47D6-9D66-097BDBB7A962}" sibTransId="{9EB104B7-8561-44E9-90A6-DFBA2C9C5EDC}"/>
    <dgm:cxn modelId="{90DE101C-2F45-4BAB-AE2B-D4D1AC86CF85}" type="presOf" srcId="{BB1CF94B-FA3C-47A3-B76E-BB709C436880}" destId="{8A9EA625-34B1-473F-9722-887C76E6651B}" srcOrd="0" destOrd="0" presId="urn:microsoft.com/office/officeart/2018/2/layout/IconVerticalSolidList"/>
    <dgm:cxn modelId="{B68EAB5D-9F99-4D42-958A-0DA3A985B0CA}" type="presOf" srcId="{B7425675-A63C-410C-800E-CA13BBD13CA3}" destId="{A62B2DB0-0CE8-4E80-B3BD-E684AE0DB05C}" srcOrd="0" destOrd="0" presId="urn:microsoft.com/office/officeart/2018/2/layout/IconVerticalSolidList"/>
    <dgm:cxn modelId="{8513B665-0B12-4CB3-A0F0-B557E55D18E7}" srcId="{7D37E793-C85F-41FF-AD4F-4940FB4FB0DC}" destId="{816800EF-30D9-4694-86E5-A4A89331DF12}" srcOrd="0" destOrd="0" parTransId="{A44D4366-D5BC-45F0-BE94-639CCE4AE6A0}" sibTransId="{5B2E7413-9EC5-4313-BC1B-FE6BE8EDFBEC}"/>
    <dgm:cxn modelId="{EFDD2D7F-E441-4D87-B6E0-A7E0E74DFE7A}" srcId="{7D37E793-C85F-41FF-AD4F-4940FB4FB0DC}" destId="{BB1CF94B-FA3C-47A3-B76E-BB709C436880}" srcOrd="1" destOrd="0" parTransId="{E2A79256-FDBE-4013-BDCB-99DC02629221}" sibTransId="{466A099F-58A0-44E7-9A5B-1999A7D522B7}"/>
    <dgm:cxn modelId="{D57838B0-03C2-4EFC-B1C7-5FB1FCBEA06B}" type="presOf" srcId="{7D37E793-C85F-41FF-AD4F-4940FB4FB0DC}" destId="{FDF357F4-2003-4B65-B5D0-1441993C5FE1}" srcOrd="0" destOrd="0" presId="urn:microsoft.com/office/officeart/2018/2/layout/IconVerticalSolidList"/>
    <dgm:cxn modelId="{FA4D83B5-5C6A-4E0C-A9C0-32F07008F44F}" srcId="{7D37E793-C85F-41FF-AD4F-4940FB4FB0DC}" destId="{B7425675-A63C-410C-800E-CA13BBD13CA3}" srcOrd="3" destOrd="0" parTransId="{F029B39B-3BB0-4867-9992-055A370E25D3}" sibTransId="{3F316703-3836-453D-B847-E5CB1E851346}"/>
    <dgm:cxn modelId="{82F417DC-4320-4B8F-AA09-CE6AC43B839C}" type="presOf" srcId="{816800EF-30D9-4694-86E5-A4A89331DF12}" destId="{B136C688-CCA2-4B8D-B198-73417B97853D}" srcOrd="0" destOrd="0" presId="urn:microsoft.com/office/officeart/2018/2/layout/IconVerticalSolidList"/>
    <dgm:cxn modelId="{8252CFF2-2701-41ED-83C7-82806FAD2616}" type="presOf" srcId="{BB196EFD-1C71-4DD6-905D-7DDE2BA9C0F9}" destId="{EA0B3E8E-F306-4291-81CC-46ED94DF938B}" srcOrd="0" destOrd="0" presId="urn:microsoft.com/office/officeart/2018/2/layout/IconVerticalSolidList"/>
    <dgm:cxn modelId="{B70807FE-0B86-4863-B679-CC6A9BA22DC0}" type="presParOf" srcId="{FDF357F4-2003-4B65-B5D0-1441993C5FE1}" destId="{A9388A08-7DB4-4A91-B40D-AB1974DBBE3B}" srcOrd="0" destOrd="0" presId="urn:microsoft.com/office/officeart/2018/2/layout/IconVerticalSolidList"/>
    <dgm:cxn modelId="{D411252D-B48B-40E9-B13E-790FE8A86D56}" type="presParOf" srcId="{A9388A08-7DB4-4A91-B40D-AB1974DBBE3B}" destId="{C64D99A6-6093-4B44-B7C1-AC6A60C37EE5}" srcOrd="0" destOrd="0" presId="urn:microsoft.com/office/officeart/2018/2/layout/IconVerticalSolidList"/>
    <dgm:cxn modelId="{F6398308-7845-4A30-B955-ED3F4533EA47}" type="presParOf" srcId="{A9388A08-7DB4-4A91-B40D-AB1974DBBE3B}" destId="{C6E85387-A3B7-45F6-8AF9-7F4AF3876D30}" srcOrd="1" destOrd="0" presId="urn:microsoft.com/office/officeart/2018/2/layout/IconVerticalSolidList"/>
    <dgm:cxn modelId="{19600622-841A-4184-B669-E71C2D6D3E6B}" type="presParOf" srcId="{A9388A08-7DB4-4A91-B40D-AB1974DBBE3B}" destId="{9A137D16-5C10-4911-B687-5F1868A56C46}" srcOrd="2" destOrd="0" presId="urn:microsoft.com/office/officeart/2018/2/layout/IconVerticalSolidList"/>
    <dgm:cxn modelId="{AA5D7335-0C8C-49F2-9DDD-64DC57D55445}" type="presParOf" srcId="{A9388A08-7DB4-4A91-B40D-AB1974DBBE3B}" destId="{B136C688-CCA2-4B8D-B198-73417B97853D}" srcOrd="3" destOrd="0" presId="urn:microsoft.com/office/officeart/2018/2/layout/IconVerticalSolidList"/>
    <dgm:cxn modelId="{56EFC972-FCFF-414A-AE53-565A75788080}" type="presParOf" srcId="{FDF357F4-2003-4B65-B5D0-1441993C5FE1}" destId="{38446D90-9BBB-4112-B015-ED4AA4A3B702}" srcOrd="1" destOrd="0" presId="urn:microsoft.com/office/officeart/2018/2/layout/IconVerticalSolidList"/>
    <dgm:cxn modelId="{7CD842CA-53EA-4C3A-9DBC-B6AE6AA6EDC3}" type="presParOf" srcId="{FDF357F4-2003-4B65-B5D0-1441993C5FE1}" destId="{24603F42-C3D3-4202-BCCE-6B6711A5D992}" srcOrd="2" destOrd="0" presId="urn:microsoft.com/office/officeart/2018/2/layout/IconVerticalSolidList"/>
    <dgm:cxn modelId="{419DCEC6-1964-45B6-BA7F-DB46D1E36507}" type="presParOf" srcId="{24603F42-C3D3-4202-BCCE-6B6711A5D992}" destId="{474E19A9-099B-4690-B95E-658C1F675331}" srcOrd="0" destOrd="0" presId="urn:microsoft.com/office/officeart/2018/2/layout/IconVerticalSolidList"/>
    <dgm:cxn modelId="{FE70C6A5-9060-483B-BCA8-9831A0EA79B7}" type="presParOf" srcId="{24603F42-C3D3-4202-BCCE-6B6711A5D992}" destId="{B8AC00C7-A0CB-445F-9C9C-D342E60C0CFD}" srcOrd="1" destOrd="0" presId="urn:microsoft.com/office/officeart/2018/2/layout/IconVerticalSolidList"/>
    <dgm:cxn modelId="{84FD67B8-BBB7-4303-97E1-D0431CD96838}" type="presParOf" srcId="{24603F42-C3D3-4202-BCCE-6B6711A5D992}" destId="{E830FB84-BBC8-4CCC-99B0-3302CAA6B4CA}" srcOrd="2" destOrd="0" presId="urn:microsoft.com/office/officeart/2018/2/layout/IconVerticalSolidList"/>
    <dgm:cxn modelId="{8C1A89DE-CCF9-4F91-BB94-FE49F0C60A45}" type="presParOf" srcId="{24603F42-C3D3-4202-BCCE-6B6711A5D992}" destId="{8A9EA625-34B1-473F-9722-887C76E6651B}" srcOrd="3" destOrd="0" presId="urn:microsoft.com/office/officeart/2018/2/layout/IconVerticalSolidList"/>
    <dgm:cxn modelId="{E44E400A-F9DE-4F33-85FE-B625D08BE7DA}" type="presParOf" srcId="{FDF357F4-2003-4B65-B5D0-1441993C5FE1}" destId="{638A52B3-C358-497B-B5B9-46F8EE48BC62}" srcOrd="3" destOrd="0" presId="urn:microsoft.com/office/officeart/2018/2/layout/IconVerticalSolidList"/>
    <dgm:cxn modelId="{3E024B6F-935D-416A-8249-97348E119741}" type="presParOf" srcId="{FDF357F4-2003-4B65-B5D0-1441993C5FE1}" destId="{BAD51D83-C5BD-4A5B-9D17-5849662D4CED}" srcOrd="4" destOrd="0" presId="urn:microsoft.com/office/officeart/2018/2/layout/IconVerticalSolidList"/>
    <dgm:cxn modelId="{70DDC51F-0EB2-45B2-9B63-0166313ABC06}" type="presParOf" srcId="{BAD51D83-C5BD-4A5B-9D17-5849662D4CED}" destId="{688797DC-B26F-4912-8AB3-18930A8A20F0}" srcOrd="0" destOrd="0" presId="urn:microsoft.com/office/officeart/2018/2/layout/IconVerticalSolidList"/>
    <dgm:cxn modelId="{B13DFE77-9DF8-4B4F-A820-573F7F0A630F}" type="presParOf" srcId="{BAD51D83-C5BD-4A5B-9D17-5849662D4CED}" destId="{D6E0EAC7-E59C-46A6-8A1D-DC15F09D1CFB}" srcOrd="1" destOrd="0" presId="urn:microsoft.com/office/officeart/2018/2/layout/IconVerticalSolidList"/>
    <dgm:cxn modelId="{D8CD697C-39AE-4C9C-9967-C6CA9744BEAB}" type="presParOf" srcId="{BAD51D83-C5BD-4A5B-9D17-5849662D4CED}" destId="{39C02138-75CE-4984-A1CD-6B17232CB6C1}" srcOrd="2" destOrd="0" presId="urn:microsoft.com/office/officeart/2018/2/layout/IconVerticalSolidList"/>
    <dgm:cxn modelId="{FF2E877E-6033-483D-8FE0-2C23C121A6AA}" type="presParOf" srcId="{BAD51D83-C5BD-4A5B-9D17-5849662D4CED}" destId="{EA0B3E8E-F306-4291-81CC-46ED94DF938B}" srcOrd="3" destOrd="0" presId="urn:microsoft.com/office/officeart/2018/2/layout/IconVerticalSolidList"/>
    <dgm:cxn modelId="{8B4CCBA6-6C80-4FE1-968B-E79088F9F1B5}" type="presParOf" srcId="{FDF357F4-2003-4B65-B5D0-1441993C5FE1}" destId="{F7F0EBF1-BC2E-4A9E-BF5D-C0D0DA1E0A53}" srcOrd="5" destOrd="0" presId="urn:microsoft.com/office/officeart/2018/2/layout/IconVerticalSolidList"/>
    <dgm:cxn modelId="{B990EDD3-5D9A-48D0-8FFF-0B4A3D473498}" type="presParOf" srcId="{FDF357F4-2003-4B65-B5D0-1441993C5FE1}" destId="{B92C7F38-0B10-498B-B5E9-87A7C424AF57}" srcOrd="6" destOrd="0" presId="urn:microsoft.com/office/officeart/2018/2/layout/IconVerticalSolidList"/>
    <dgm:cxn modelId="{0D6531B0-51B8-4F06-BB11-6AE19BFCD0A7}" type="presParOf" srcId="{B92C7F38-0B10-498B-B5E9-87A7C424AF57}" destId="{6AC86AB2-5BE0-47D7-AF60-F5C06EBC4092}" srcOrd="0" destOrd="0" presId="urn:microsoft.com/office/officeart/2018/2/layout/IconVerticalSolidList"/>
    <dgm:cxn modelId="{41AB5E30-421A-434E-A5CE-FD21AEC9308A}" type="presParOf" srcId="{B92C7F38-0B10-498B-B5E9-87A7C424AF57}" destId="{21EBF1BD-464E-4335-A5DE-79AEB7C5B254}" srcOrd="1" destOrd="0" presId="urn:microsoft.com/office/officeart/2018/2/layout/IconVerticalSolidList"/>
    <dgm:cxn modelId="{80435DD7-A608-40A9-8BEE-1ACC243A20C0}" type="presParOf" srcId="{B92C7F38-0B10-498B-B5E9-87A7C424AF57}" destId="{03CBA079-C237-44A7-A687-1AA2B4ECDA86}" srcOrd="2" destOrd="0" presId="urn:microsoft.com/office/officeart/2018/2/layout/IconVerticalSolidList"/>
    <dgm:cxn modelId="{8E40229B-5FA5-429F-B09F-E736E4C6E153}" type="presParOf" srcId="{B92C7F38-0B10-498B-B5E9-87A7C424AF57}" destId="{A62B2DB0-0CE8-4E80-B3BD-E684AE0DB05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01CDFE-1288-495C-9A44-916FB9E29BD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7216ED-D3FF-4139-B58E-EB0569E75ED3}">
      <dgm:prSet/>
      <dgm:spPr/>
      <dgm:t>
        <a:bodyPr/>
        <a:lstStyle/>
        <a:p>
          <a:pPr>
            <a:defRPr b="1"/>
          </a:pPr>
          <a:r>
            <a:rPr lang="en-US" b="1"/>
            <a:t>Unlike all the other parts, you need to Write out a Research Design for the article</a:t>
          </a:r>
          <a:endParaRPr lang="en-US"/>
        </a:p>
      </dgm:t>
    </dgm:pt>
    <dgm:pt modelId="{77DD6BF5-8EBD-49A5-B0A2-023F26E53E66}" type="parTrans" cxnId="{CD048625-FEC5-4CCB-9167-D312097F65D3}">
      <dgm:prSet/>
      <dgm:spPr/>
      <dgm:t>
        <a:bodyPr/>
        <a:lstStyle/>
        <a:p>
          <a:endParaRPr lang="en-US"/>
        </a:p>
      </dgm:t>
    </dgm:pt>
    <dgm:pt modelId="{143938EC-4401-41A3-8227-84C180A90C72}" type="sibTrans" cxnId="{CD048625-FEC5-4CCB-9167-D312097F65D3}">
      <dgm:prSet/>
      <dgm:spPr/>
      <dgm:t>
        <a:bodyPr/>
        <a:lstStyle/>
        <a:p>
          <a:endParaRPr lang="en-US"/>
        </a:p>
      </dgm:t>
    </dgm:pt>
    <dgm:pt modelId="{C493CC71-6CFB-4986-8E7B-CEDD5E1979A2}">
      <dgm:prSet/>
      <dgm:spPr/>
      <dgm:t>
        <a:bodyPr/>
        <a:lstStyle/>
        <a:p>
          <a:pPr>
            <a:defRPr b="1"/>
          </a:pPr>
          <a:r>
            <a:rPr lang="en-US" dirty="0"/>
            <a:t>The Research Design is how the author compares the effect of the explanatory variable (X) on the outcome variable (O) in a group (G) or set of groups.</a:t>
          </a:r>
        </a:p>
      </dgm:t>
    </dgm:pt>
    <dgm:pt modelId="{C24A2E24-543B-4EBA-AE65-9F2EDD70AAFC}" type="parTrans" cxnId="{A2B65BB5-9977-4F61-ADE1-2621C656014C}">
      <dgm:prSet/>
      <dgm:spPr/>
      <dgm:t>
        <a:bodyPr/>
        <a:lstStyle/>
        <a:p>
          <a:endParaRPr lang="en-US"/>
        </a:p>
      </dgm:t>
    </dgm:pt>
    <dgm:pt modelId="{3C5EFB3D-4BC7-4266-A9F6-676B8FF12BF2}" type="sibTrans" cxnId="{A2B65BB5-9977-4F61-ADE1-2621C656014C}">
      <dgm:prSet/>
      <dgm:spPr/>
      <dgm:t>
        <a:bodyPr/>
        <a:lstStyle/>
        <a:p>
          <a:endParaRPr lang="en-US"/>
        </a:p>
      </dgm:t>
    </dgm:pt>
    <dgm:pt modelId="{B7FC640A-42DB-4014-8C80-1A276880E66B}">
      <dgm:prSet/>
      <dgm:spPr/>
      <dgm:t>
        <a:bodyPr/>
        <a:lstStyle/>
        <a:p>
          <a:pPr>
            <a:defRPr b="1"/>
          </a:pPr>
          <a:r>
            <a:rPr lang="en-US" dirty="0"/>
            <a:t>Some political scientists use notation to denote research design. Below are 3 common examples:</a:t>
          </a:r>
        </a:p>
      </dgm:t>
    </dgm:pt>
    <dgm:pt modelId="{7F66EBB0-0536-43A0-86BB-34A659C7DED9}" type="parTrans" cxnId="{B38119BD-6324-452E-AAA7-5291826A1C70}">
      <dgm:prSet/>
      <dgm:spPr/>
      <dgm:t>
        <a:bodyPr/>
        <a:lstStyle/>
        <a:p>
          <a:endParaRPr lang="en-US"/>
        </a:p>
      </dgm:t>
    </dgm:pt>
    <dgm:pt modelId="{2FE73F79-2443-41BE-9931-158C47ECB682}" type="sibTrans" cxnId="{B38119BD-6324-452E-AAA7-5291826A1C70}">
      <dgm:prSet/>
      <dgm:spPr/>
      <dgm:t>
        <a:bodyPr/>
        <a:lstStyle/>
        <a:p>
          <a:endParaRPr lang="en-US"/>
        </a:p>
      </dgm:t>
    </dgm:pt>
    <dgm:pt modelId="{719B631E-7277-4B89-8AF7-B9046C9D90F8}">
      <dgm:prSet/>
      <dgm:spPr/>
      <dgm:t>
        <a:bodyPr/>
        <a:lstStyle/>
        <a:p>
          <a:r>
            <a:rPr lang="en-US" baseline="0" dirty="0"/>
            <a:t>Example 1: G O. This is a single group, observation only.</a:t>
          </a:r>
          <a:endParaRPr lang="en-US" dirty="0"/>
        </a:p>
      </dgm:t>
    </dgm:pt>
    <dgm:pt modelId="{20F3A4A0-7BD1-470A-B4B6-3ADE13915C74}" type="parTrans" cxnId="{AB290A2D-4CA2-45D3-9765-24F174623048}">
      <dgm:prSet/>
      <dgm:spPr/>
      <dgm:t>
        <a:bodyPr/>
        <a:lstStyle/>
        <a:p>
          <a:endParaRPr lang="en-US"/>
        </a:p>
      </dgm:t>
    </dgm:pt>
    <dgm:pt modelId="{1FC13F4C-2E37-4859-ABB4-2E90C86E288F}" type="sibTrans" cxnId="{AB290A2D-4CA2-45D3-9765-24F174623048}">
      <dgm:prSet/>
      <dgm:spPr/>
      <dgm:t>
        <a:bodyPr/>
        <a:lstStyle/>
        <a:p>
          <a:endParaRPr lang="en-US"/>
        </a:p>
      </dgm:t>
    </dgm:pt>
    <dgm:pt modelId="{EF34292B-E8C1-4271-81B5-E7E48640E8E3}">
      <dgm:prSet/>
      <dgm:spPr/>
      <dgm:t>
        <a:bodyPr/>
        <a:lstStyle/>
        <a:p>
          <a:r>
            <a:rPr lang="en-US" baseline="0" dirty="0"/>
            <a:t>Example 2: G X O. This is a single group, treatment then observation.</a:t>
          </a:r>
          <a:endParaRPr lang="en-US" dirty="0"/>
        </a:p>
      </dgm:t>
    </dgm:pt>
    <dgm:pt modelId="{54F25223-6D5C-438F-88B4-EDE3F6F51D0A}" type="parTrans" cxnId="{7CC3B823-DBCE-431D-A282-18FFA471960D}">
      <dgm:prSet/>
      <dgm:spPr/>
      <dgm:t>
        <a:bodyPr/>
        <a:lstStyle/>
        <a:p>
          <a:endParaRPr lang="en-US"/>
        </a:p>
      </dgm:t>
    </dgm:pt>
    <dgm:pt modelId="{9C0BCAA3-B3D5-4FE7-B29F-C6E7590314B9}" type="sibTrans" cxnId="{7CC3B823-DBCE-431D-A282-18FFA471960D}">
      <dgm:prSet/>
      <dgm:spPr/>
      <dgm:t>
        <a:bodyPr/>
        <a:lstStyle/>
        <a:p>
          <a:endParaRPr lang="en-US"/>
        </a:p>
      </dgm:t>
    </dgm:pt>
    <dgm:pt modelId="{A8DBFBD9-66BD-44E1-A259-30D16291EF0D}">
      <dgm:prSet/>
      <dgm:spPr/>
      <dgm:t>
        <a:bodyPr/>
        <a:lstStyle/>
        <a:p>
          <a:r>
            <a:rPr lang="en-US" baseline="0" dirty="0"/>
            <a:t>Example 3: G O X O. This is a single group, observation before treatment, the treatment, then observation after treatment</a:t>
          </a:r>
          <a:endParaRPr lang="en-US" dirty="0"/>
        </a:p>
      </dgm:t>
    </dgm:pt>
    <dgm:pt modelId="{6A20B504-C2BE-4F47-9474-150EB37417F7}" type="parTrans" cxnId="{8530AF2B-1041-4281-9EF0-59CC31DBE7B9}">
      <dgm:prSet/>
      <dgm:spPr/>
      <dgm:t>
        <a:bodyPr/>
        <a:lstStyle/>
        <a:p>
          <a:endParaRPr lang="en-US"/>
        </a:p>
      </dgm:t>
    </dgm:pt>
    <dgm:pt modelId="{866B4B41-D50E-4B95-A3E8-0A5A66197122}" type="sibTrans" cxnId="{8530AF2B-1041-4281-9EF0-59CC31DBE7B9}">
      <dgm:prSet/>
      <dgm:spPr/>
      <dgm:t>
        <a:bodyPr/>
        <a:lstStyle/>
        <a:p>
          <a:endParaRPr lang="en-US"/>
        </a:p>
      </dgm:t>
    </dgm:pt>
    <dgm:pt modelId="{B805660C-AE8F-4BA4-8124-A7F6EF1125CF}" type="pres">
      <dgm:prSet presAssocID="{6801CDFE-1288-495C-9A44-916FB9E29BD7}" presName="root" presStyleCnt="0">
        <dgm:presLayoutVars>
          <dgm:dir/>
          <dgm:resizeHandles val="exact"/>
        </dgm:presLayoutVars>
      </dgm:prSet>
      <dgm:spPr/>
    </dgm:pt>
    <dgm:pt modelId="{5618C2BD-E9AC-4DA5-BB80-EDFE8D666BDB}" type="pres">
      <dgm:prSet presAssocID="{9E7216ED-D3FF-4139-B58E-EB0569E75ED3}" presName="compNode" presStyleCnt="0"/>
      <dgm:spPr/>
    </dgm:pt>
    <dgm:pt modelId="{5200B4A0-C881-4A34-87DA-8F36C49F697F}" type="pres">
      <dgm:prSet presAssocID="{9E7216ED-D3FF-4139-B58E-EB0569E75E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5116C300-8296-4C0F-B9FD-EED6E9E86FE7}" type="pres">
      <dgm:prSet presAssocID="{9E7216ED-D3FF-4139-B58E-EB0569E75ED3}" presName="iconSpace" presStyleCnt="0"/>
      <dgm:spPr/>
    </dgm:pt>
    <dgm:pt modelId="{80C15C09-431D-4402-ABA3-E9B026B370F5}" type="pres">
      <dgm:prSet presAssocID="{9E7216ED-D3FF-4139-B58E-EB0569E75ED3}" presName="parTx" presStyleLbl="revTx" presStyleIdx="0" presStyleCnt="6">
        <dgm:presLayoutVars>
          <dgm:chMax val="0"/>
          <dgm:chPref val="0"/>
        </dgm:presLayoutVars>
      </dgm:prSet>
      <dgm:spPr/>
    </dgm:pt>
    <dgm:pt modelId="{20A03D52-2642-491D-B32F-F84248AC2009}" type="pres">
      <dgm:prSet presAssocID="{9E7216ED-D3FF-4139-B58E-EB0569E75ED3}" presName="txSpace" presStyleCnt="0"/>
      <dgm:spPr/>
    </dgm:pt>
    <dgm:pt modelId="{A4857688-BA4C-417F-AAA1-626B9CDA946B}" type="pres">
      <dgm:prSet presAssocID="{9E7216ED-D3FF-4139-B58E-EB0569E75ED3}" presName="desTx" presStyleLbl="revTx" presStyleIdx="1" presStyleCnt="6">
        <dgm:presLayoutVars/>
      </dgm:prSet>
      <dgm:spPr/>
    </dgm:pt>
    <dgm:pt modelId="{CD32527B-82C6-480A-84DD-860894C41BBB}" type="pres">
      <dgm:prSet presAssocID="{143938EC-4401-41A3-8227-84C180A90C72}" presName="sibTrans" presStyleCnt="0"/>
      <dgm:spPr/>
    </dgm:pt>
    <dgm:pt modelId="{8ABCDE53-933E-4D6A-B79E-E2F84700822A}" type="pres">
      <dgm:prSet presAssocID="{C493CC71-6CFB-4986-8E7B-CEDD5E1979A2}" presName="compNode" presStyleCnt="0"/>
      <dgm:spPr/>
    </dgm:pt>
    <dgm:pt modelId="{13B3CD84-3C22-49C0-B472-C906E4E69B32}" type="pres">
      <dgm:prSet presAssocID="{C493CC71-6CFB-4986-8E7B-CEDD5E1979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8F19393A-627B-4112-BF28-3C0C8C5A1FD1}" type="pres">
      <dgm:prSet presAssocID="{C493CC71-6CFB-4986-8E7B-CEDD5E1979A2}" presName="iconSpace" presStyleCnt="0"/>
      <dgm:spPr/>
    </dgm:pt>
    <dgm:pt modelId="{52020EA4-9A02-4D08-AD2B-A0B8BF2B9DE2}" type="pres">
      <dgm:prSet presAssocID="{C493CC71-6CFB-4986-8E7B-CEDD5E1979A2}" presName="parTx" presStyleLbl="revTx" presStyleIdx="2" presStyleCnt="6">
        <dgm:presLayoutVars>
          <dgm:chMax val="0"/>
          <dgm:chPref val="0"/>
        </dgm:presLayoutVars>
      </dgm:prSet>
      <dgm:spPr/>
    </dgm:pt>
    <dgm:pt modelId="{14AFE3B0-2556-4A49-ADF9-FCED8AB9D0D6}" type="pres">
      <dgm:prSet presAssocID="{C493CC71-6CFB-4986-8E7B-CEDD5E1979A2}" presName="txSpace" presStyleCnt="0"/>
      <dgm:spPr/>
    </dgm:pt>
    <dgm:pt modelId="{787BBD53-4D1F-493F-9C24-9FFC4AE6AB94}" type="pres">
      <dgm:prSet presAssocID="{C493CC71-6CFB-4986-8E7B-CEDD5E1979A2}" presName="desTx" presStyleLbl="revTx" presStyleIdx="3" presStyleCnt="6">
        <dgm:presLayoutVars/>
      </dgm:prSet>
      <dgm:spPr/>
    </dgm:pt>
    <dgm:pt modelId="{D81EED56-3D08-4956-B508-44507E44C272}" type="pres">
      <dgm:prSet presAssocID="{3C5EFB3D-4BC7-4266-A9F6-676B8FF12BF2}" presName="sibTrans" presStyleCnt="0"/>
      <dgm:spPr/>
    </dgm:pt>
    <dgm:pt modelId="{FADD2EB1-2432-4230-A40D-70D89667A4BE}" type="pres">
      <dgm:prSet presAssocID="{B7FC640A-42DB-4014-8C80-1A276880E66B}" presName="compNode" presStyleCnt="0"/>
      <dgm:spPr/>
    </dgm:pt>
    <dgm:pt modelId="{7A77E9B3-8BE1-4116-96AD-F0874A3F5B40}" type="pres">
      <dgm:prSet presAssocID="{B7FC640A-42DB-4014-8C80-1A276880E6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F16F838-DBBC-45E6-A41E-858EC30EFC14}" type="pres">
      <dgm:prSet presAssocID="{B7FC640A-42DB-4014-8C80-1A276880E66B}" presName="iconSpace" presStyleCnt="0"/>
      <dgm:spPr/>
    </dgm:pt>
    <dgm:pt modelId="{17D70BE3-4BBC-4F0E-A091-3E032CF736F8}" type="pres">
      <dgm:prSet presAssocID="{B7FC640A-42DB-4014-8C80-1A276880E66B}" presName="parTx" presStyleLbl="revTx" presStyleIdx="4" presStyleCnt="6">
        <dgm:presLayoutVars>
          <dgm:chMax val="0"/>
          <dgm:chPref val="0"/>
        </dgm:presLayoutVars>
      </dgm:prSet>
      <dgm:spPr/>
    </dgm:pt>
    <dgm:pt modelId="{8B052833-2922-4CE7-9522-8EDA1C16BDDC}" type="pres">
      <dgm:prSet presAssocID="{B7FC640A-42DB-4014-8C80-1A276880E66B}" presName="txSpace" presStyleCnt="0"/>
      <dgm:spPr/>
    </dgm:pt>
    <dgm:pt modelId="{0B820F27-0B73-43F1-B97C-E4621E55C562}" type="pres">
      <dgm:prSet presAssocID="{B7FC640A-42DB-4014-8C80-1A276880E66B}" presName="desTx" presStyleLbl="revTx" presStyleIdx="5" presStyleCnt="6">
        <dgm:presLayoutVars/>
      </dgm:prSet>
      <dgm:spPr/>
    </dgm:pt>
  </dgm:ptLst>
  <dgm:cxnLst>
    <dgm:cxn modelId="{0F4A9D13-4A7E-49AC-BD03-D0EAA24D44BE}" type="presOf" srcId="{B7FC640A-42DB-4014-8C80-1A276880E66B}" destId="{17D70BE3-4BBC-4F0E-A091-3E032CF736F8}" srcOrd="0" destOrd="0" presId="urn:microsoft.com/office/officeart/2018/2/layout/IconLabelDescriptionList"/>
    <dgm:cxn modelId="{7CC3B823-DBCE-431D-A282-18FFA471960D}" srcId="{B7FC640A-42DB-4014-8C80-1A276880E66B}" destId="{EF34292B-E8C1-4271-81B5-E7E48640E8E3}" srcOrd="1" destOrd="0" parTransId="{54F25223-6D5C-438F-88B4-EDE3F6F51D0A}" sibTransId="{9C0BCAA3-B3D5-4FE7-B29F-C6E7590314B9}"/>
    <dgm:cxn modelId="{CD048625-FEC5-4CCB-9167-D312097F65D3}" srcId="{6801CDFE-1288-495C-9A44-916FB9E29BD7}" destId="{9E7216ED-D3FF-4139-B58E-EB0569E75ED3}" srcOrd="0" destOrd="0" parTransId="{77DD6BF5-8EBD-49A5-B0A2-023F26E53E66}" sibTransId="{143938EC-4401-41A3-8227-84C180A90C72}"/>
    <dgm:cxn modelId="{8530AF2B-1041-4281-9EF0-59CC31DBE7B9}" srcId="{B7FC640A-42DB-4014-8C80-1A276880E66B}" destId="{A8DBFBD9-66BD-44E1-A259-30D16291EF0D}" srcOrd="2" destOrd="0" parTransId="{6A20B504-C2BE-4F47-9474-150EB37417F7}" sibTransId="{866B4B41-D50E-4B95-A3E8-0A5A66197122}"/>
    <dgm:cxn modelId="{AB290A2D-4CA2-45D3-9765-24F174623048}" srcId="{B7FC640A-42DB-4014-8C80-1A276880E66B}" destId="{719B631E-7277-4B89-8AF7-B9046C9D90F8}" srcOrd="0" destOrd="0" parTransId="{20F3A4A0-7BD1-470A-B4B6-3ADE13915C74}" sibTransId="{1FC13F4C-2E37-4859-ABB4-2E90C86E288F}"/>
    <dgm:cxn modelId="{34834C34-07AC-4FA6-AFB6-0E0D936FDD67}" type="presOf" srcId="{9E7216ED-D3FF-4139-B58E-EB0569E75ED3}" destId="{80C15C09-431D-4402-ABA3-E9B026B370F5}" srcOrd="0" destOrd="0" presId="urn:microsoft.com/office/officeart/2018/2/layout/IconLabelDescriptionList"/>
    <dgm:cxn modelId="{C8D5F85E-A5E5-4898-8C93-6E68F8D101A5}" type="presOf" srcId="{C493CC71-6CFB-4986-8E7B-CEDD5E1979A2}" destId="{52020EA4-9A02-4D08-AD2B-A0B8BF2B9DE2}" srcOrd="0" destOrd="0" presId="urn:microsoft.com/office/officeart/2018/2/layout/IconLabelDescriptionList"/>
    <dgm:cxn modelId="{A2B65BB5-9977-4F61-ADE1-2621C656014C}" srcId="{6801CDFE-1288-495C-9A44-916FB9E29BD7}" destId="{C493CC71-6CFB-4986-8E7B-CEDD5E1979A2}" srcOrd="1" destOrd="0" parTransId="{C24A2E24-543B-4EBA-AE65-9F2EDD70AAFC}" sibTransId="{3C5EFB3D-4BC7-4266-A9F6-676B8FF12BF2}"/>
    <dgm:cxn modelId="{B38119BD-6324-452E-AAA7-5291826A1C70}" srcId="{6801CDFE-1288-495C-9A44-916FB9E29BD7}" destId="{B7FC640A-42DB-4014-8C80-1A276880E66B}" srcOrd="2" destOrd="0" parTransId="{7F66EBB0-0536-43A0-86BB-34A659C7DED9}" sibTransId="{2FE73F79-2443-41BE-9931-158C47ECB682}"/>
    <dgm:cxn modelId="{1BB753C2-9176-49B4-B886-454A5A9A2199}" type="presOf" srcId="{719B631E-7277-4B89-8AF7-B9046C9D90F8}" destId="{0B820F27-0B73-43F1-B97C-E4621E55C562}" srcOrd="0" destOrd="0" presId="urn:microsoft.com/office/officeart/2018/2/layout/IconLabelDescriptionList"/>
    <dgm:cxn modelId="{E69492E0-4276-4564-913F-E93CB51C0628}" type="presOf" srcId="{A8DBFBD9-66BD-44E1-A259-30D16291EF0D}" destId="{0B820F27-0B73-43F1-B97C-E4621E55C562}" srcOrd="0" destOrd="2" presId="urn:microsoft.com/office/officeart/2018/2/layout/IconLabelDescriptionList"/>
    <dgm:cxn modelId="{344505EF-36CE-461E-9FFD-4F45470FAF23}" type="presOf" srcId="{EF34292B-E8C1-4271-81B5-E7E48640E8E3}" destId="{0B820F27-0B73-43F1-B97C-E4621E55C562}" srcOrd="0" destOrd="1" presId="urn:microsoft.com/office/officeart/2018/2/layout/IconLabelDescriptionList"/>
    <dgm:cxn modelId="{3CC951F0-49B2-4FA0-AB15-3CFEEE607BC8}" type="presOf" srcId="{6801CDFE-1288-495C-9A44-916FB9E29BD7}" destId="{B805660C-AE8F-4BA4-8124-A7F6EF1125CF}" srcOrd="0" destOrd="0" presId="urn:microsoft.com/office/officeart/2018/2/layout/IconLabelDescriptionList"/>
    <dgm:cxn modelId="{566F1021-A734-47E0-A998-416E09473C87}" type="presParOf" srcId="{B805660C-AE8F-4BA4-8124-A7F6EF1125CF}" destId="{5618C2BD-E9AC-4DA5-BB80-EDFE8D666BDB}" srcOrd="0" destOrd="0" presId="urn:microsoft.com/office/officeart/2018/2/layout/IconLabelDescriptionList"/>
    <dgm:cxn modelId="{7C51FAE4-6481-4B78-8EAD-02C27BB57EAD}" type="presParOf" srcId="{5618C2BD-E9AC-4DA5-BB80-EDFE8D666BDB}" destId="{5200B4A0-C881-4A34-87DA-8F36C49F697F}" srcOrd="0" destOrd="0" presId="urn:microsoft.com/office/officeart/2018/2/layout/IconLabelDescriptionList"/>
    <dgm:cxn modelId="{8D628127-F37C-4AC9-B92A-7F212CCF276E}" type="presParOf" srcId="{5618C2BD-E9AC-4DA5-BB80-EDFE8D666BDB}" destId="{5116C300-8296-4C0F-B9FD-EED6E9E86FE7}" srcOrd="1" destOrd="0" presId="urn:microsoft.com/office/officeart/2018/2/layout/IconLabelDescriptionList"/>
    <dgm:cxn modelId="{B72D64C3-0011-4B06-A34E-70F0DB161141}" type="presParOf" srcId="{5618C2BD-E9AC-4DA5-BB80-EDFE8D666BDB}" destId="{80C15C09-431D-4402-ABA3-E9B026B370F5}" srcOrd="2" destOrd="0" presId="urn:microsoft.com/office/officeart/2018/2/layout/IconLabelDescriptionList"/>
    <dgm:cxn modelId="{E936533F-6331-4085-8B8A-32A240301808}" type="presParOf" srcId="{5618C2BD-E9AC-4DA5-BB80-EDFE8D666BDB}" destId="{20A03D52-2642-491D-B32F-F84248AC2009}" srcOrd="3" destOrd="0" presId="urn:microsoft.com/office/officeart/2018/2/layout/IconLabelDescriptionList"/>
    <dgm:cxn modelId="{A7DDADC3-A48B-4F39-A52A-4C81E29B9F7A}" type="presParOf" srcId="{5618C2BD-E9AC-4DA5-BB80-EDFE8D666BDB}" destId="{A4857688-BA4C-417F-AAA1-626B9CDA946B}" srcOrd="4" destOrd="0" presId="urn:microsoft.com/office/officeart/2018/2/layout/IconLabelDescriptionList"/>
    <dgm:cxn modelId="{0E311DA5-460C-406E-857A-779BE7C67195}" type="presParOf" srcId="{B805660C-AE8F-4BA4-8124-A7F6EF1125CF}" destId="{CD32527B-82C6-480A-84DD-860894C41BBB}" srcOrd="1" destOrd="0" presId="urn:microsoft.com/office/officeart/2018/2/layout/IconLabelDescriptionList"/>
    <dgm:cxn modelId="{4F5B6DE4-067D-4C94-AB19-07D4B750910A}" type="presParOf" srcId="{B805660C-AE8F-4BA4-8124-A7F6EF1125CF}" destId="{8ABCDE53-933E-4D6A-B79E-E2F84700822A}" srcOrd="2" destOrd="0" presId="urn:microsoft.com/office/officeart/2018/2/layout/IconLabelDescriptionList"/>
    <dgm:cxn modelId="{2D446FC6-2D10-4005-B40F-F5505CF8D9DF}" type="presParOf" srcId="{8ABCDE53-933E-4D6A-B79E-E2F84700822A}" destId="{13B3CD84-3C22-49C0-B472-C906E4E69B32}" srcOrd="0" destOrd="0" presId="urn:microsoft.com/office/officeart/2018/2/layout/IconLabelDescriptionList"/>
    <dgm:cxn modelId="{47F16368-09FC-4CB0-A67C-EC5E1E7891D4}" type="presParOf" srcId="{8ABCDE53-933E-4D6A-B79E-E2F84700822A}" destId="{8F19393A-627B-4112-BF28-3C0C8C5A1FD1}" srcOrd="1" destOrd="0" presId="urn:microsoft.com/office/officeart/2018/2/layout/IconLabelDescriptionList"/>
    <dgm:cxn modelId="{A551D4BA-178E-46CF-AAEC-71634E26C7E4}" type="presParOf" srcId="{8ABCDE53-933E-4D6A-B79E-E2F84700822A}" destId="{52020EA4-9A02-4D08-AD2B-A0B8BF2B9DE2}" srcOrd="2" destOrd="0" presId="urn:microsoft.com/office/officeart/2018/2/layout/IconLabelDescriptionList"/>
    <dgm:cxn modelId="{EF515C5E-B911-4BD5-9898-B645B787C09E}" type="presParOf" srcId="{8ABCDE53-933E-4D6A-B79E-E2F84700822A}" destId="{14AFE3B0-2556-4A49-ADF9-FCED8AB9D0D6}" srcOrd="3" destOrd="0" presId="urn:microsoft.com/office/officeart/2018/2/layout/IconLabelDescriptionList"/>
    <dgm:cxn modelId="{A7CC7162-409F-4447-9E75-576B6BC45923}" type="presParOf" srcId="{8ABCDE53-933E-4D6A-B79E-E2F84700822A}" destId="{787BBD53-4D1F-493F-9C24-9FFC4AE6AB94}" srcOrd="4" destOrd="0" presId="urn:microsoft.com/office/officeart/2018/2/layout/IconLabelDescriptionList"/>
    <dgm:cxn modelId="{A78A0CCD-1C30-4B99-8F62-960D998DCDA2}" type="presParOf" srcId="{B805660C-AE8F-4BA4-8124-A7F6EF1125CF}" destId="{D81EED56-3D08-4956-B508-44507E44C272}" srcOrd="3" destOrd="0" presId="urn:microsoft.com/office/officeart/2018/2/layout/IconLabelDescriptionList"/>
    <dgm:cxn modelId="{5E21086D-AA3C-4BD8-ABC1-6FE20CFEAC35}" type="presParOf" srcId="{B805660C-AE8F-4BA4-8124-A7F6EF1125CF}" destId="{FADD2EB1-2432-4230-A40D-70D89667A4BE}" srcOrd="4" destOrd="0" presId="urn:microsoft.com/office/officeart/2018/2/layout/IconLabelDescriptionList"/>
    <dgm:cxn modelId="{5DAFC828-A644-48F7-BA6F-F9AD7EE1A2D8}" type="presParOf" srcId="{FADD2EB1-2432-4230-A40D-70D89667A4BE}" destId="{7A77E9B3-8BE1-4116-96AD-F0874A3F5B40}" srcOrd="0" destOrd="0" presId="urn:microsoft.com/office/officeart/2018/2/layout/IconLabelDescriptionList"/>
    <dgm:cxn modelId="{1BB6780A-3F3E-45F2-997F-4A52EA369F96}" type="presParOf" srcId="{FADD2EB1-2432-4230-A40D-70D89667A4BE}" destId="{6F16F838-DBBC-45E6-A41E-858EC30EFC14}" srcOrd="1" destOrd="0" presId="urn:microsoft.com/office/officeart/2018/2/layout/IconLabelDescriptionList"/>
    <dgm:cxn modelId="{421840D4-6E8F-4A6C-9DA4-05F49BE18C47}" type="presParOf" srcId="{FADD2EB1-2432-4230-A40D-70D89667A4BE}" destId="{17D70BE3-4BBC-4F0E-A091-3E032CF736F8}" srcOrd="2" destOrd="0" presId="urn:microsoft.com/office/officeart/2018/2/layout/IconLabelDescriptionList"/>
    <dgm:cxn modelId="{1B9DB080-1F9A-4FCE-BBC5-4DF7BBACE1D2}" type="presParOf" srcId="{FADD2EB1-2432-4230-A40D-70D89667A4BE}" destId="{8B052833-2922-4CE7-9522-8EDA1C16BDDC}" srcOrd="3" destOrd="0" presId="urn:microsoft.com/office/officeart/2018/2/layout/IconLabelDescriptionList"/>
    <dgm:cxn modelId="{EEE972B6-63A7-40EA-A50D-D8BC332F9FCF}" type="presParOf" srcId="{FADD2EB1-2432-4230-A40D-70D89667A4BE}" destId="{0B820F27-0B73-43F1-B97C-E4621E55C56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2843-7989-4E1E-926E-2AEC6E29A0E7}">
      <dsp:nvSpPr>
        <dsp:cNvPr id="0" name=""/>
        <dsp:cNvSpPr/>
      </dsp:nvSpPr>
      <dsp:spPr>
        <a:xfrm>
          <a:off x="4836"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Quizzes – 15%</a:t>
          </a:r>
        </a:p>
      </dsp:txBody>
      <dsp:txXfrm>
        <a:off x="4836" y="0"/>
        <a:ext cx="1910953" cy="1657773"/>
      </dsp:txXfrm>
    </dsp:sp>
    <dsp:sp modelId="{AD31E54D-E71F-46C7-9B0C-A9EC557B22AB}">
      <dsp:nvSpPr>
        <dsp:cNvPr id="0" name=""/>
        <dsp:cNvSpPr/>
      </dsp:nvSpPr>
      <dsp:spPr>
        <a:xfrm>
          <a:off x="195932" y="1658000"/>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a:t>
          </a:r>
          <a:endParaRPr lang="en-US" sz="900" kern="1200" dirty="0"/>
        </a:p>
      </dsp:txBody>
      <dsp:txXfrm>
        <a:off x="202064" y="1664132"/>
        <a:ext cx="1516498" cy="197099"/>
      </dsp:txXfrm>
    </dsp:sp>
    <dsp:sp modelId="{444799CA-9A9E-40D5-B10B-08D6EF3EE987}">
      <dsp:nvSpPr>
        <dsp:cNvPr id="0" name=""/>
        <dsp:cNvSpPr/>
      </dsp:nvSpPr>
      <dsp:spPr>
        <a:xfrm>
          <a:off x="195932" y="1899573"/>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2</a:t>
          </a:r>
          <a:endParaRPr lang="en-US" sz="900" kern="1200" dirty="0"/>
        </a:p>
      </dsp:txBody>
      <dsp:txXfrm>
        <a:off x="202064" y="1905705"/>
        <a:ext cx="1516498" cy="197099"/>
      </dsp:txXfrm>
    </dsp:sp>
    <dsp:sp modelId="{9643A8A2-773F-45D4-A4C7-D122C87C8C7F}">
      <dsp:nvSpPr>
        <dsp:cNvPr id="0" name=""/>
        <dsp:cNvSpPr/>
      </dsp:nvSpPr>
      <dsp:spPr>
        <a:xfrm>
          <a:off x="195932" y="2141146"/>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3</a:t>
          </a:r>
          <a:endParaRPr lang="en-US" sz="900" kern="1200" dirty="0"/>
        </a:p>
      </dsp:txBody>
      <dsp:txXfrm>
        <a:off x="202064" y="2147278"/>
        <a:ext cx="1516498" cy="197099"/>
      </dsp:txXfrm>
    </dsp:sp>
    <dsp:sp modelId="{22E9320A-AAD5-4D1F-ACE8-BDAE1802C821}">
      <dsp:nvSpPr>
        <dsp:cNvPr id="0" name=""/>
        <dsp:cNvSpPr/>
      </dsp:nvSpPr>
      <dsp:spPr>
        <a:xfrm>
          <a:off x="195932" y="2382719"/>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4</a:t>
          </a:r>
          <a:endParaRPr lang="en-US" sz="900" kern="1200" dirty="0"/>
        </a:p>
      </dsp:txBody>
      <dsp:txXfrm>
        <a:off x="202064" y="2388851"/>
        <a:ext cx="1516498" cy="197099"/>
      </dsp:txXfrm>
    </dsp:sp>
    <dsp:sp modelId="{42ACB167-9C9D-459B-84BC-E9BA446FAB18}">
      <dsp:nvSpPr>
        <dsp:cNvPr id="0" name=""/>
        <dsp:cNvSpPr/>
      </dsp:nvSpPr>
      <dsp:spPr>
        <a:xfrm>
          <a:off x="195932" y="2624292"/>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5</a:t>
          </a:r>
          <a:endParaRPr lang="en-US" sz="900" kern="1200" dirty="0"/>
        </a:p>
      </dsp:txBody>
      <dsp:txXfrm>
        <a:off x="202064" y="2630424"/>
        <a:ext cx="1516498" cy="197099"/>
      </dsp:txXfrm>
    </dsp:sp>
    <dsp:sp modelId="{4E88F792-1548-4DFF-9986-79BD187D362F}">
      <dsp:nvSpPr>
        <dsp:cNvPr id="0" name=""/>
        <dsp:cNvSpPr/>
      </dsp:nvSpPr>
      <dsp:spPr>
        <a:xfrm>
          <a:off x="195932" y="2865865"/>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6</a:t>
          </a:r>
          <a:endParaRPr lang="en-US" sz="900" kern="1200" dirty="0"/>
        </a:p>
      </dsp:txBody>
      <dsp:txXfrm>
        <a:off x="202064" y="2871997"/>
        <a:ext cx="1516498" cy="197099"/>
      </dsp:txXfrm>
    </dsp:sp>
    <dsp:sp modelId="{8EECBC39-DECE-444A-A339-125B2479FA37}">
      <dsp:nvSpPr>
        <dsp:cNvPr id="0" name=""/>
        <dsp:cNvSpPr/>
      </dsp:nvSpPr>
      <dsp:spPr>
        <a:xfrm>
          <a:off x="195932" y="3107439"/>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7</a:t>
          </a:r>
          <a:endParaRPr lang="en-US" sz="900" kern="1200" dirty="0"/>
        </a:p>
      </dsp:txBody>
      <dsp:txXfrm>
        <a:off x="202064" y="3113571"/>
        <a:ext cx="1516498" cy="197099"/>
      </dsp:txXfrm>
    </dsp:sp>
    <dsp:sp modelId="{9DB690CC-E75C-48ED-BE90-25E7BA929926}">
      <dsp:nvSpPr>
        <dsp:cNvPr id="0" name=""/>
        <dsp:cNvSpPr/>
      </dsp:nvSpPr>
      <dsp:spPr>
        <a:xfrm>
          <a:off x="195932" y="3349012"/>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8</a:t>
          </a:r>
          <a:endParaRPr lang="en-US" sz="900" kern="1200" dirty="0"/>
        </a:p>
      </dsp:txBody>
      <dsp:txXfrm>
        <a:off x="202064" y="3355144"/>
        <a:ext cx="1516498" cy="197099"/>
      </dsp:txXfrm>
    </dsp:sp>
    <dsp:sp modelId="{D9415ED9-FFAB-4B0D-A440-0431AA9E5220}">
      <dsp:nvSpPr>
        <dsp:cNvPr id="0" name=""/>
        <dsp:cNvSpPr/>
      </dsp:nvSpPr>
      <dsp:spPr>
        <a:xfrm>
          <a:off x="195932" y="3590585"/>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9</a:t>
          </a:r>
          <a:endParaRPr lang="en-US" sz="900" kern="1200" dirty="0"/>
        </a:p>
      </dsp:txBody>
      <dsp:txXfrm>
        <a:off x="202064" y="3596717"/>
        <a:ext cx="1516498" cy="197099"/>
      </dsp:txXfrm>
    </dsp:sp>
    <dsp:sp modelId="{C483571F-55E0-47F8-879A-2DF6B0403A68}">
      <dsp:nvSpPr>
        <dsp:cNvPr id="0" name=""/>
        <dsp:cNvSpPr/>
      </dsp:nvSpPr>
      <dsp:spPr>
        <a:xfrm>
          <a:off x="195932" y="3832158"/>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10</a:t>
          </a:r>
          <a:endParaRPr lang="en-US" sz="900" kern="1200" dirty="0"/>
        </a:p>
      </dsp:txBody>
      <dsp:txXfrm>
        <a:off x="202064" y="3838290"/>
        <a:ext cx="1516498" cy="197099"/>
      </dsp:txXfrm>
    </dsp:sp>
    <dsp:sp modelId="{6E2E375D-9E29-43EE-B54B-C50FD546C5EF}">
      <dsp:nvSpPr>
        <dsp:cNvPr id="0" name=""/>
        <dsp:cNvSpPr/>
      </dsp:nvSpPr>
      <dsp:spPr>
        <a:xfrm>
          <a:off x="195932" y="4073731"/>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11</a:t>
          </a:r>
          <a:endParaRPr lang="en-US" sz="900" kern="1200" dirty="0"/>
        </a:p>
      </dsp:txBody>
      <dsp:txXfrm>
        <a:off x="202064" y="4079863"/>
        <a:ext cx="1516498" cy="197099"/>
      </dsp:txXfrm>
    </dsp:sp>
    <dsp:sp modelId="{80A50F59-22D3-4EF5-AD60-BEA1FE6A7092}">
      <dsp:nvSpPr>
        <dsp:cNvPr id="0" name=""/>
        <dsp:cNvSpPr/>
      </dsp:nvSpPr>
      <dsp:spPr>
        <a:xfrm>
          <a:off x="195932" y="4315304"/>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12</a:t>
          </a:r>
          <a:endParaRPr lang="en-US" sz="900" kern="1200" dirty="0"/>
        </a:p>
      </dsp:txBody>
      <dsp:txXfrm>
        <a:off x="202064" y="4321436"/>
        <a:ext cx="1516498" cy="197099"/>
      </dsp:txXfrm>
    </dsp:sp>
    <dsp:sp modelId="{03BEDDEC-5F0E-4ACD-BC17-8F9860A68469}">
      <dsp:nvSpPr>
        <dsp:cNvPr id="0" name=""/>
        <dsp:cNvSpPr/>
      </dsp:nvSpPr>
      <dsp:spPr>
        <a:xfrm>
          <a:off x="195932" y="4556877"/>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13</a:t>
          </a:r>
          <a:endParaRPr lang="en-US" sz="900" kern="1200" dirty="0"/>
        </a:p>
      </dsp:txBody>
      <dsp:txXfrm>
        <a:off x="202064" y="4563009"/>
        <a:ext cx="1516498" cy="197099"/>
      </dsp:txXfrm>
    </dsp:sp>
    <dsp:sp modelId="{1679513D-E18A-4DC3-9061-7E590A30FF93}">
      <dsp:nvSpPr>
        <dsp:cNvPr id="0" name=""/>
        <dsp:cNvSpPr/>
      </dsp:nvSpPr>
      <dsp:spPr>
        <a:xfrm>
          <a:off x="195932" y="4798450"/>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14</a:t>
          </a:r>
          <a:endParaRPr lang="en-US" sz="900" kern="1200" dirty="0"/>
        </a:p>
      </dsp:txBody>
      <dsp:txXfrm>
        <a:off x="202064" y="4804582"/>
        <a:ext cx="1516498" cy="197099"/>
      </dsp:txXfrm>
    </dsp:sp>
    <dsp:sp modelId="{08ABBDE4-DE58-4327-8C22-0223DA6E4995}">
      <dsp:nvSpPr>
        <dsp:cNvPr id="0" name=""/>
        <dsp:cNvSpPr/>
      </dsp:nvSpPr>
      <dsp:spPr>
        <a:xfrm>
          <a:off x="195932" y="5040023"/>
          <a:ext cx="1528762" cy="20936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Chapter 15</a:t>
          </a:r>
          <a:endParaRPr lang="en-US" sz="900" kern="1200" dirty="0"/>
        </a:p>
      </dsp:txBody>
      <dsp:txXfrm>
        <a:off x="202064" y="5046155"/>
        <a:ext cx="1516498" cy="197099"/>
      </dsp:txXfrm>
    </dsp:sp>
    <dsp:sp modelId="{673163C0-FE2C-44BA-9ABC-CB748E1EE2AD}">
      <dsp:nvSpPr>
        <dsp:cNvPr id="0" name=""/>
        <dsp:cNvSpPr/>
      </dsp:nvSpPr>
      <dsp:spPr>
        <a:xfrm>
          <a:off x="2059111"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Assignments – 14%</a:t>
          </a:r>
        </a:p>
      </dsp:txBody>
      <dsp:txXfrm>
        <a:off x="2059111" y="0"/>
        <a:ext cx="1910953" cy="1657773"/>
      </dsp:txXfrm>
    </dsp:sp>
    <dsp:sp modelId="{DBFD74AA-A7A8-43A8-B95E-F9719F2DD230}">
      <dsp:nvSpPr>
        <dsp:cNvPr id="0" name=""/>
        <dsp:cNvSpPr/>
      </dsp:nvSpPr>
      <dsp:spPr>
        <a:xfrm>
          <a:off x="2250206" y="1658818"/>
          <a:ext cx="1528762" cy="63927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Update Your Canvas Profile</a:t>
          </a:r>
          <a:endParaRPr lang="en-US" sz="900" kern="1200" dirty="0"/>
        </a:p>
      </dsp:txBody>
      <dsp:txXfrm>
        <a:off x="2268930" y="1677542"/>
        <a:ext cx="1491314" cy="601822"/>
      </dsp:txXfrm>
    </dsp:sp>
    <dsp:sp modelId="{01289848-D3D3-418F-961D-85C3D13DB0BF}">
      <dsp:nvSpPr>
        <dsp:cNvPr id="0" name=""/>
        <dsp:cNvSpPr/>
      </dsp:nvSpPr>
      <dsp:spPr>
        <a:xfrm>
          <a:off x="2250206" y="2396438"/>
          <a:ext cx="1528762" cy="63927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kern="1200" dirty="0"/>
            <a:t>iPoliSci Workshop during Week 1-2</a:t>
          </a:r>
          <a:endParaRPr lang="en-US" sz="900" kern="1200" dirty="0"/>
        </a:p>
      </dsp:txBody>
      <dsp:txXfrm>
        <a:off x="2268930" y="2415162"/>
        <a:ext cx="1491314" cy="601822"/>
      </dsp:txXfrm>
    </dsp:sp>
    <dsp:sp modelId="{A34B93A5-C50A-482D-BE12-88E020DE286B}">
      <dsp:nvSpPr>
        <dsp:cNvPr id="0" name=""/>
        <dsp:cNvSpPr/>
      </dsp:nvSpPr>
      <dsp:spPr>
        <a:xfrm>
          <a:off x="2250206" y="3134058"/>
          <a:ext cx="1528762" cy="63927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iPoliSci Workshop during Week 3-4</a:t>
          </a:r>
          <a:endParaRPr lang="en-US" sz="900" kern="1200" dirty="0"/>
        </a:p>
      </dsp:txBody>
      <dsp:txXfrm>
        <a:off x="2268930" y="3152782"/>
        <a:ext cx="1491314" cy="601822"/>
      </dsp:txXfrm>
    </dsp:sp>
    <dsp:sp modelId="{38E2B2DF-96E8-4EC8-B0DA-B66027EFCE94}">
      <dsp:nvSpPr>
        <dsp:cNvPr id="0" name=""/>
        <dsp:cNvSpPr/>
      </dsp:nvSpPr>
      <dsp:spPr>
        <a:xfrm>
          <a:off x="2250206" y="3871678"/>
          <a:ext cx="1528762" cy="63927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iPoliSci Workshop during Week 5-6</a:t>
          </a:r>
          <a:endParaRPr lang="en-US" sz="900" kern="1200" dirty="0"/>
        </a:p>
      </dsp:txBody>
      <dsp:txXfrm>
        <a:off x="2268930" y="3890402"/>
        <a:ext cx="1491314" cy="601822"/>
      </dsp:txXfrm>
    </dsp:sp>
    <dsp:sp modelId="{8AA9ECEA-7ADC-49FF-832C-8D543BC10937}">
      <dsp:nvSpPr>
        <dsp:cNvPr id="0" name=""/>
        <dsp:cNvSpPr/>
      </dsp:nvSpPr>
      <dsp:spPr>
        <a:xfrm>
          <a:off x="2250206" y="4609298"/>
          <a:ext cx="1528762" cy="63927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iPoliSci Workshop during Week 7-8</a:t>
          </a:r>
          <a:endParaRPr lang="en-US" sz="900" kern="1200" dirty="0"/>
        </a:p>
      </dsp:txBody>
      <dsp:txXfrm>
        <a:off x="2268930" y="4628022"/>
        <a:ext cx="1491314" cy="601822"/>
      </dsp:txXfrm>
    </dsp:sp>
    <dsp:sp modelId="{D3CECDE2-EC5F-4C62-A1A1-E6C8278D251A}">
      <dsp:nvSpPr>
        <dsp:cNvPr id="0" name=""/>
        <dsp:cNvSpPr/>
      </dsp:nvSpPr>
      <dsp:spPr>
        <a:xfrm>
          <a:off x="4113386"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n-lt"/>
            </a:rPr>
            <a:t>Discussion – 12%</a:t>
          </a:r>
        </a:p>
      </dsp:txBody>
      <dsp:txXfrm>
        <a:off x="4113386" y="0"/>
        <a:ext cx="1910953" cy="1657773"/>
      </dsp:txXfrm>
    </dsp:sp>
    <dsp:sp modelId="{96640FA5-FEA4-4D9B-BA20-F7E8B3137E72}">
      <dsp:nvSpPr>
        <dsp:cNvPr id="0" name=""/>
        <dsp:cNvSpPr/>
      </dsp:nvSpPr>
      <dsp:spPr>
        <a:xfrm>
          <a:off x="4304481" y="1658042"/>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01 - Introduce Yourself</a:t>
          </a:r>
          <a:endParaRPr lang="en-US" sz="900" kern="1200" dirty="0"/>
        </a:p>
      </dsp:txBody>
      <dsp:txXfrm>
        <a:off x="4320020" y="1673581"/>
        <a:ext cx="1497684" cy="499455"/>
      </dsp:txXfrm>
    </dsp:sp>
    <dsp:sp modelId="{7D3BBD32-A8A0-43B2-8AE0-272A8FA3F12D}">
      <dsp:nvSpPr>
        <dsp:cNvPr id="0" name=""/>
        <dsp:cNvSpPr/>
      </dsp:nvSpPr>
      <dsp:spPr>
        <a:xfrm>
          <a:off x="4304481" y="2270196"/>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02 – Varies</a:t>
          </a:r>
        </a:p>
      </dsp:txBody>
      <dsp:txXfrm>
        <a:off x="4320020" y="2285735"/>
        <a:ext cx="1497684" cy="499455"/>
      </dsp:txXfrm>
    </dsp:sp>
    <dsp:sp modelId="{8CABE32E-D42B-42A9-A092-E1D079027304}">
      <dsp:nvSpPr>
        <dsp:cNvPr id="0" name=""/>
        <dsp:cNvSpPr/>
      </dsp:nvSpPr>
      <dsp:spPr>
        <a:xfrm>
          <a:off x="4304481" y="2882350"/>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03 - Positive or Normative Perspective</a:t>
          </a:r>
        </a:p>
      </dsp:txBody>
      <dsp:txXfrm>
        <a:off x="4320020" y="2897889"/>
        <a:ext cx="1497684" cy="499455"/>
      </dsp:txXfrm>
    </dsp:sp>
    <dsp:sp modelId="{C24BB5A6-5DA9-4DCB-9124-E9348E12C7A2}">
      <dsp:nvSpPr>
        <dsp:cNvPr id="0" name=""/>
        <dsp:cNvSpPr/>
      </dsp:nvSpPr>
      <dsp:spPr>
        <a:xfrm>
          <a:off x="4304481" y="3494503"/>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cs typeface="Calibri"/>
            </a:rPr>
            <a:t>04 - Varies</a:t>
          </a:r>
        </a:p>
      </dsp:txBody>
      <dsp:txXfrm>
        <a:off x="4320020" y="3510042"/>
        <a:ext cx="1497684" cy="499455"/>
      </dsp:txXfrm>
    </dsp:sp>
    <dsp:sp modelId="{BA9C35C3-3A99-49C0-87E5-3A03BA996D7C}">
      <dsp:nvSpPr>
        <dsp:cNvPr id="0" name=""/>
        <dsp:cNvSpPr/>
      </dsp:nvSpPr>
      <dsp:spPr>
        <a:xfrm>
          <a:off x="4304481" y="4106657"/>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cs typeface="Calibri"/>
            </a:rPr>
            <a:t>05 - Current Events</a:t>
          </a:r>
        </a:p>
      </dsp:txBody>
      <dsp:txXfrm>
        <a:off x="4320020" y="4122196"/>
        <a:ext cx="1497684" cy="499455"/>
      </dsp:txXfrm>
    </dsp:sp>
    <dsp:sp modelId="{BA566792-6347-4617-92DE-DC36A4893362}">
      <dsp:nvSpPr>
        <dsp:cNvPr id="0" name=""/>
        <dsp:cNvSpPr/>
      </dsp:nvSpPr>
      <dsp:spPr>
        <a:xfrm>
          <a:off x="4304481" y="4718811"/>
          <a:ext cx="1528762" cy="53053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06 - Varies</a:t>
          </a:r>
          <a:endParaRPr lang="en-US" sz="900" kern="1200" dirty="0">
            <a:cs typeface="Calibri"/>
          </a:endParaRPr>
        </a:p>
      </dsp:txBody>
      <dsp:txXfrm>
        <a:off x="4320020" y="4734350"/>
        <a:ext cx="1497684" cy="499455"/>
      </dsp:txXfrm>
    </dsp:sp>
    <dsp:sp modelId="{3C723231-DA9F-40D0-99D9-EBA504AF5228}">
      <dsp:nvSpPr>
        <dsp:cNvPr id="0" name=""/>
        <dsp:cNvSpPr/>
      </dsp:nvSpPr>
      <dsp:spPr>
        <a:xfrm>
          <a:off x="6167660"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Journal Article Analyses – 18%</a:t>
          </a:r>
        </a:p>
      </dsp:txBody>
      <dsp:txXfrm>
        <a:off x="6167660" y="0"/>
        <a:ext cx="1910953" cy="1657773"/>
      </dsp:txXfrm>
    </dsp:sp>
    <dsp:sp modelId="{2C8C1891-1044-40B2-9C9A-07DE13C2816A}">
      <dsp:nvSpPr>
        <dsp:cNvPr id="0" name=""/>
        <dsp:cNvSpPr/>
      </dsp:nvSpPr>
      <dsp:spPr>
        <a:xfrm>
          <a:off x="6358756" y="1657907"/>
          <a:ext cx="1528762" cy="80500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Article #1</a:t>
          </a:r>
        </a:p>
      </dsp:txBody>
      <dsp:txXfrm>
        <a:off x="6382334" y="1681485"/>
        <a:ext cx="1481606" cy="757851"/>
      </dsp:txXfrm>
    </dsp:sp>
    <dsp:sp modelId="{51E13278-0B3A-4AF8-A826-B9E4F6143D9A}">
      <dsp:nvSpPr>
        <dsp:cNvPr id="0" name=""/>
        <dsp:cNvSpPr/>
      </dsp:nvSpPr>
      <dsp:spPr>
        <a:xfrm>
          <a:off x="6358756" y="2586762"/>
          <a:ext cx="1528762" cy="80500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Article #2</a:t>
          </a:r>
        </a:p>
      </dsp:txBody>
      <dsp:txXfrm>
        <a:off x="6382334" y="2610340"/>
        <a:ext cx="1481606" cy="757851"/>
      </dsp:txXfrm>
    </dsp:sp>
    <dsp:sp modelId="{F649D4E6-438A-49D3-AFAF-850E796C3F2C}">
      <dsp:nvSpPr>
        <dsp:cNvPr id="0" name=""/>
        <dsp:cNvSpPr/>
      </dsp:nvSpPr>
      <dsp:spPr>
        <a:xfrm>
          <a:off x="6358756" y="3515617"/>
          <a:ext cx="1528762" cy="80500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Article #3</a:t>
          </a:r>
        </a:p>
      </dsp:txBody>
      <dsp:txXfrm>
        <a:off x="6382334" y="3539195"/>
        <a:ext cx="1481606" cy="757851"/>
      </dsp:txXfrm>
    </dsp:sp>
    <dsp:sp modelId="{7A16CFB8-CB17-48B2-B056-91CD446B7595}">
      <dsp:nvSpPr>
        <dsp:cNvPr id="0" name=""/>
        <dsp:cNvSpPr/>
      </dsp:nvSpPr>
      <dsp:spPr>
        <a:xfrm>
          <a:off x="6358756" y="4444472"/>
          <a:ext cx="1528762" cy="80500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JAA Reflection</a:t>
          </a:r>
          <a:endParaRPr lang="en-US" sz="900" kern="1200" dirty="0"/>
        </a:p>
      </dsp:txBody>
      <dsp:txXfrm>
        <a:off x="6382334" y="4468050"/>
        <a:ext cx="1481606" cy="757851"/>
      </dsp:txXfrm>
    </dsp:sp>
    <dsp:sp modelId="{4C239AF6-F2E6-43C9-8FB5-0ACC8EDD7D0C}">
      <dsp:nvSpPr>
        <dsp:cNvPr id="0" name=""/>
        <dsp:cNvSpPr/>
      </dsp:nvSpPr>
      <dsp:spPr>
        <a:xfrm>
          <a:off x="8221935"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Simulation – 18%</a:t>
          </a:r>
        </a:p>
      </dsp:txBody>
      <dsp:txXfrm>
        <a:off x="8221935" y="0"/>
        <a:ext cx="1910953" cy="1657773"/>
      </dsp:txXfrm>
    </dsp:sp>
    <dsp:sp modelId="{81508F13-EECA-465F-AB5B-081564EE1EA3}">
      <dsp:nvSpPr>
        <dsp:cNvPr id="0" name=""/>
        <dsp:cNvSpPr/>
      </dsp:nvSpPr>
      <dsp:spPr>
        <a:xfrm>
          <a:off x="8413030" y="1661145"/>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Levels / Comparative Method / California Political Geography</a:t>
          </a:r>
        </a:p>
      </dsp:txBody>
      <dsp:txXfrm>
        <a:off x="8426283" y="1674398"/>
        <a:ext cx="1502256" cy="425981"/>
      </dsp:txXfrm>
    </dsp:sp>
    <dsp:sp modelId="{99EDD202-3155-4951-89B8-79766D09FB4A}">
      <dsp:nvSpPr>
        <dsp:cNvPr id="0" name=""/>
        <dsp:cNvSpPr/>
      </dsp:nvSpPr>
      <dsp:spPr>
        <a:xfrm>
          <a:off x="8413030" y="2183247"/>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Status Quo / Country Government / California Political Actors</a:t>
          </a:r>
        </a:p>
      </dsp:txBody>
      <dsp:txXfrm>
        <a:off x="8426283" y="2196500"/>
        <a:ext cx="1502256" cy="425981"/>
      </dsp:txXfrm>
    </dsp:sp>
    <dsp:sp modelId="{FA913481-16F1-4862-A5D4-EB3608B3543E}">
      <dsp:nvSpPr>
        <dsp:cNvPr id="0" name=""/>
        <dsp:cNvSpPr/>
      </dsp:nvSpPr>
      <dsp:spPr>
        <a:xfrm>
          <a:off x="8413030" y="2705348"/>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Political Actors / Country Geography / California State Budget</a:t>
          </a:r>
        </a:p>
      </dsp:txBody>
      <dsp:txXfrm>
        <a:off x="8426283" y="2718601"/>
        <a:ext cx="1502256" cy="425981"/>
      </dsp:txXfrm>
    </dsp:sp>
    <dsp:sp modelId="{DF6E116D-B4CD-447D-B12F-FCEDE2B4A00E}">
      <dsp:nvSpPr>
        <dsp:cNvPr id="0" name=""/>
        <dsp:cNvSpPr/>
      </dsp:nvSpPr>
      <dsp:spPr>
        <a:xfrm>
          <a:off x="8413030" y="3227449"/>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Network / Country Economy / California Legislative Process</a:t>
          </a:r>
        </a:p>
      </dsp:txBody>
      <dsp:txXfrm>
        <a:off x="8426283" y="3240702"/>
        <a:ext cx="1502256" cy="425981"/>
      </dsp:txXfrm>
    </dsp:sp>
    <dsp:sp modelId="{78131A3F-CEA3-47A7-98DC-4667251DFBE0}">
      <dsp:nvSpPr>
        <dsp:cNvPr id="0" name=""/>
        <dsp:cNvSpPr/>
      </dsp:nvSpPr>
      <dsp:spPr>
        <a:xfrm>
          <a:off x="8413030" y="3749551"/>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Bridging / Country People and Society / California Regulatory Process</a:t>
          </a:r>
        </a:p>
      </dsp:txBody>
      <dsp:txXfrm>
        <a:off x="8426283" y="3762804"/>
        <a:ext cx="1502256" cy="425981"/>
      </dsp:txXfrm>
    </dsp:sp>
    <dsp:sp modelId="{8B1DA1FB-293B-4AB6-9FD4-B23003723825}">
      <dsp:nvSpPr>
        <dsp:cNvPr id="0" name=""/>
        <dsp:cNvSpPr/>
      </dsp:nvSpPr>
      <dsp:spPr>
        <a:xfrm>
          <a:off x="8413030" y="4271652"/>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Share</a:t>
          </a:r>
        </a:p>
      </dsp:txBody>
      <dsp:txXfrm>
        <a:off x="8426283" y="4284905"/>
        <a:ext cx="1502256" cy="425981"/>
      </dsp:txXfrm>
    </dsp:sp>
    <dsp:sp modelId="{73CD576F-BE48-4531-A37A-9C5601BB73BF}">
      <dsp:nvSpPr>
        <dsp:cNvPr id="0" name=""/>
        <dsp:cNvSpPr/>
      </dsp:nvSpPr>
      <dsp:spPr>
        <a:xfrm>
          <a:off x="8413030" y="4793753"/>
          <a:ext cx="1528762" cy="45248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SIM Reflection</a:t>
          </a:r>
          <a:endParaRPr lang="en-US" sz="900" kern="1200" dirty="0"/>
        </a:p>
      </dsp:txBody>
      <dsp:txXfrm>
        <a:off x="8426283" y="4807006"/>
        <a:ext cx="1502256" cy="425981"/>
      </dsp:txXfrm>
    </dsp:sp>
    <dsp:sp modelId="{D9C2E177-B7ED-4F5C-BAD4-9C0EFE14136C}">
      <dsp:nvSpPr>
        <dsp:cNvPr id="0" name=""/>
        <dsp:cNvSpPr/>
      </dsp:nvSpPr>
      <dsp:spPr>
        <a:xfrm>
          <a:off x="10276209" y="0"/>
          <a:ext cx="1910953" cy="55259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Public Policy Project – 23%</a:t>
          </a:r>
        </a:p>
      </dsp:txBody>
      <dsp:txXfrm>
        <a:off x="10276209" y="0"/>
        <a:ext cx="1910953" cy="1657773"/>
      </dsp:txXfrm>
    </dsp:sp>
    <dsp:sp modelId="{626386D9-A5E3-497D-8E5F-3E99885CFA45}">
      <dsp:nvSpPr>
        <dsp:cNvPr id="0" name=""/>
        <dsp:cNvSpPr/>
      </dsp:nvSpPr>
      <dsp:spPr>
        <a:xfrm>
          <a:off x="10467305" y="1659391"/>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Discussion</a:t>
          </a:r>
        </a:p>
      </dsp:txBody>
      <dsp:txXfrm>
        <a:off x="10477579" y="1669665"/>
        <a:ext cx="1508214" cy="330217"/>
      </dsp:txXfrm>
    </dsp:sp>
    <dsp:sp modelId="{5FDBAEA1-896E-4C2B-A6AE-1C79D6A40975}">
      <dsp:nvSpPr>
        <dsp:cNvPr id="0" name=""/>
        <dsp:cNvSpPr/>
      </dsp:nvSpPr>
      <dsp:spPr>
        <a:xfrm>
          <a:off x="10467305" y="2064121"/>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My Public Problem</a:t>
          </a:r>
        </a:p>
      </dsp:txBody>
      <dsp:txXfrm>
        <a:off x="10477579" y="2074395"/>
        <a:ext cx="1508214" cy="330217"/>
      </dsp:txXfrm>
    </dsp:sp>
    <dsp:sp modelId="{B70E9ECE-23C6-4DDE-A8CC-71DE7D77CACD}">
      <dsp:nvSpPr>
        <dsp:cNvPr id="0" name=""/>
        <dsp:cNvSpPr/>
      </dsp:nvSpPr>
      <dsp:spPr>
        <a:xfrm>
          <a:off x="10467305" y="2468851"/>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Data Analyst Roundtable</a:t>
          </a:r>
        </a:p>
      </dsp:txBody>
      <dsp:txXfrm>
        <a:off x="10477579" y="2479125"/>
        <a:ext cx="1508214" cy="330217"/>
      </dsp:txXfrm>
    </dsp:sp>
    <dsp:sp modelId="{77654E9E-C40E-46C4-8DE3-F1882E5B7633}">
      <dsp:nvSpPr>
        <dsp:cNvPr id="0" name=""/>
        <dsp:cNvSpPr/>
      </dsp:nvSpPr>
      <dsp:spPr>
        <a:xfrm>
          <a:off x="10467305" y="2873581"/>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GIS Analyst Roundtable</a:t>
          </a:r>
        </a:p>
      </dsp:txBody>
      <dsp:txXfrm>
        <a:off x="10477579" y="2883855"/>
        <a:ext cx="1508214" cy="330217"/>
      </dsp:txXfrm>
    </dsp:sp>
    <dsp:sp modelId="{8C125179-AFF2-4B9D-B52E-18E11577B247}">
      <dsp:nvSpPr>
        <dsp:cNvPr id="0" name=""/>
        <dsp:cNvSpPr/>
      </dsp:nvSpPr>
      <dsp:spPr>
        <a:xfrm>
          <a:off x="10467305" y="3278310"/>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Policy Analyst Roundtable</a:t>
          </a:r>
        </a:p>
      </dsp:txBody>
      <dsp:txXfrm>
        <a:off x="10477579" y="3288584"/>
        <a:ext cx="1508214" cy="330217"/>
      </dsp:txXfrm>
    </dsp:sp>
    <dsp:sp modelId="{48A22E28-6942-4496-848A-2B3B10DDB6CF}">
      <dsp:nvSpPr>
        <dsp:cNvPr id="0" name=""/>
        <dsp:cNvSpPr/>
      </dsp:nvSpPr>
      <dsp:spPr>
        <a:xfrm>
          <a:off x="10467305" y="3683040"/>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Communications Analyst Roundtable</a:t>
          </a:r>
        </a:p>
      </dsp:txBody>
      <dsp:txXfrm>
        <a:off x="10477579" y="3693314"/>
        <a:ext cx="1508214" cy="330217"/>
      </dsp:txXfrm>
    </dsp:sp>
    <dsp:sp modelId="{F3537C62-0B31-4D55-8839-BAD66648B6E6}">
      <dsp:nvSpPr>
        <dsp:cNvPr id="0" name=""/>
        <dsp:cNvSpPr/>
      </dsp:nvSpPr>
      <dsp:spPr>
        <a:xfrm>
          <a:off x="10467305" y="4087770"/>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Presentation</a:t>
          </a:r>
        </a:p>
      </dsp:txBody>
      <dsp:txXfrm>
        <a:off x="10477579" y="4098044"/>
        <a:ext cx="1508214" cy="330217"/>
      </dsp:txXfrm>
    </dsp:sp>
    <dsp:sp modelId="{AD7C1D58-D14B-4E84-9CE5-C42081D9E9FC}">
      <dsp:nvSpPr>
        <dsp:cNvPr id="0" name=""/>
        <dsp:cNvSpPr/>
      </dsp:nvSpPr>
      <dsp:spPr>
        <a:xfrm>
          <a:off x="10467305" y="4492500"/>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Pair-Share-Think</a:t>
          </a:r>
        </a:p>
      </dsp:txBody>
      <dsp:txXfrm>
        <a:off x="10477579" y="4502774"/>
        <a:ext cx="1508214" cy="330217"/>
      </dsp:txXfrm>
    </dsp:sp>
    <dsp:sp modelId="{2D8ED8E8-4C5E-4DB1-8C52-6CF63C747897}">
      <dsp:nvSpPr>
        <dsp:cNvPr id="0" name=""/>
        <dsp:cNvSpPr/>
      </dsp:nvSpPr>
      <dsp:spPr>
        <a:xfrm>
          <a:off x="10467305" y="4897229"/>
          <a:ext cx="1528762" cy="35076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b="0" i="0" u="none" kern="1200" dirty="0"/>
            <a:t>PPP Reflection</a:t>
          </a:r>
          <a:endParaRPr lang="en-US" sz="900" kern="1200" dirty="0"/>
        </a:p>
      </dsp:txBody>
      <dsp:txXfrm>
        <a:off x="10477579" y="4907503"/>
        <a:ext cx="1508214" cy="3302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064C5-C305-428B-BCBC-15C9466E0CD5}">
      <dsp:nvSpPr>
        <dsp:cNvPr id="0" name=""/>
        <dsp:cNvSpPr/>
      </dsp:nvSpPr>
      <dsp:spPr>
        <a:xfrm>
          <a:off x="0" y="345384"/>
          <a:ext cx="5913437" cy="94769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Empirical Analysis is the use of quantitative or qualitative evidence to explore whether the hypothesized relationship between two variables does indeed occur in the world.</a:t>
          </a:r>
        </a:p>
      </dsp:txBody>
      <dsp:txXfrm>
        <a:off x="46263" y="391647"/>
        <a:ext cx="5820911" cy="855173"/>
      </dsp:txXfrm>
    </dsp:sp>
    <dsp:sp modelId="{5927AF4B-5529-48C6-83E9-029585994293}">
      <dsp:nvSpPr>
        <dsp:cNvPr id="0" name=""/>
        <dsp:cNvSpPr/>
      </dsp:nvSpPr>
      <dsp:spPr>
        <a:xfrm>
          <a:off x="0" y="1344924"/>
          <a:ext cx="5913437" cy="947699"/>
        </a:xfrm>
        <a:prstGeom prst="roundRect">
          <a:avLst/>
        </a:prstGeom>
        <a:gradFill rotWithShape="0">
          <a:gsLst>
            <a:gs pos="0">
              <a:schemeClr val="accent2">
                <a:hueOff val="37813"/>
                <a:satOff val="4346"/>
                <a:lumOff val="-3464"/>
                <a:alphaOff val="0"/>
                <a:tint val="98000"/>
                <a:satMod val="110000"/>
                <a:lumMod val="104000"/>
              </a:schemeClr>
            </a:gs>
            <a:gs pos="69000">
              <a:schemeClr val="accent2">
                <a:hueOff val="37813"/>
                <a:satOff val="4346"/>
                <a:lumOff val="-3464"/>
                <a:alphaOff val="0"/>
                <a:shade val="88000"/>
                <a:satMod val="130000"/>
                <a:lumMod val="92000"/>
              </a:schemeClr>
            </a:gs>
            <a:gs pos="100000">
              <a:schemeClr val="accent2">
                <a:hueOff val="37813"/>
                <a:satOff val="4346"/>
                <a:lumOff val="-346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You should identify tables, charts, and graphs as Empirical Analysis</a:t>
          </a:r>
        </a:p>
      </dsp:txBody>
      <dsp:txXfrm>
        <a:off x="46263" y="1391187"/>
        <a:ext cx="5820911" cy="855173"/>
      </dsp:txXfrm>
    </dsp:sp>
    <dsp:sp modelId="{8E75F890-8D48-4E05-AEE2-6025CA71AA4E}">
      <dsp:nvSpPr>
        <dsp:cNvPr id="0" name=""/>
        <dsp:cNvSpPr/>
      </dsp:nvSpPr>
      <dsp:spPr>
        <a:xfrm>
          <a:off x="0" y="2344464"/>
          <a:ext cx="5913437" cy="947699"/>
        </a:xfrm>
        <a:prstGeom prst="roundRect">
          <a:avLst/>
        </a:prstGeom>
        <a:gradFill rotWithShape="0">
          <a:gsLst>
            <a:gs pos="0">
              <a:schemeClr val="accent2">
                <a:hueOff val="75626"/>
                <a:satOff val="8693"/>
                <a:lumOff val="-6929"/>
                <a:alphaOff val="0"/>
                <a:tint val="98000"/>
                <a:satMod val="110000"/>
                <a:lumMod val="104000"/>
              </a:schemeClr>
            </a:gs>
            <a:gs pos="69000">
              <a:schemeClr val="accent2">
                <a:hueOff val="75626"/>
                <a:satOff val="8693"/>
                <a:lumOff val="-6929"/>
                <a:alphaOff val="0"/>
                <a:shade val="88000"/>
                <a:satMod val="130000"/>
                <a:lumMod val="92000"/>
              </a:schemeClr>
            </a:gs>
            <a:gs pos="100000">
              <a:schemeClr val="accent2">
                <a:hueOff val="75626"/>
                <a:satOff val="8693"/>
                <a:lumOff val="-69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Additionally, you should note types of statistical analyses used, if available, by searching for the term “regression” </a:t>
          </a:r>
        </a:p>
      </dsp:txBody>
      <dsp:txXfrm>
        <a:off x="46263" y="2390727"/>
        <a:ext cx="5820911" cy="855173"/>
      </dsp:txXfrm>
    </dsp:sp>
    <dsp:sp modelId="{0BDCE4C7-1AA9-4E5A-976F-2F4D43C6B84E}">
      <dsp:nvSpPr>
        <dsp:cNvPr id="0" name=""/>
        <dsp:cNvSpPr/>
      </dsp:nvSpPr>
      <dsp:spPr>
        <a:xfrm>
          <a:off x="0" y="3344004"/>
          <a:ext cx="5913437" cy="947699"/>
        </a:xfrm>
        <a:prstGeom prst="roundRect">
          <a:avLst/>
        </a:prstGeom>
        <a:gradFill rotWithShape="0">
          <a:gsLst>
            <a:gs pos="0">
              <a:schemeClr val="accent2">
                <a:hueOff val="113439"/>
                <a:satOff val="13039"/>
                <a:lumOff val="-10393"/>
                <a:alphaOff val="0"/>
                <a:tint val="98000"/>
                <a:satMod val="110000"/>
                <a:lumMod val="104000"/>
              </a:schemeClr>
            </a:gs>
            <a:gs pos="69000">
              <a:schemeClr val="accent2">
                <a:hueOff val="113439"/>
                <a:satOff val="13039"/>
                <a:lumOff val="-10393"/>
                <a:alphaOff val="0"/>
                <a:shade val="88000"/>
                <a:satMod val="130000"/>
                <a:lumMod val="92000"/>
              </a:schemeClr>
            </a:gs>
            <a:gs pos="100000">
              <a:schemeClr val="accent2">
                <a:hueOff val="113439"/>
                <a:satOff val="13039"/>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Regression analysis is one statistical technique political scientists use to analyze quantitative data</a:t>
          </a:r>
        </a:p>
      </dsp:txBody>
      <dsp:txXfrm>
        <a:off x="46263" y="3390267"/>
        <a:ext cx="5820911" cy="8551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12484-4C38-4337-8334-D52EE7F1C484}">
      <dsp:nvSpPr>
        <dsp:cNvPr id="0" name=""/>
        <dsp:cNvSpPr/>
      </dsp:nvSpPr>
      <dsp:spPr>
        <a:xfrm>
          <a:off x="0" y="3311333"/>
          <a:ext cx="6858000" cy="2172592"/>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Sometimes policy implications are not clearly stated. So, in these cases, you need to ask and answer the following questions:</a:t>
          </a:r>
        </a:p>
      </dsp:txBody>
      <dsp:txXfrm>
        <a:off x="0" y="3311333"/>
        <a:ext cx="6858000" cy="1173200"/>
      </dsp:txXfrm>
    </dsp:sp>
    <dsp:sp modelId="{1702A20D-0A2C-4B9A-98FB-A910F47AA3C7}">
      <dsp:nvSpPr>
        <dsp:cNvPr id="0" name=""/>
        <dsp:cNvSpPr/>
      </dsp:nvSpPr>
      <dsp:spPr>
        <a:xfrm>
          <a:off x="0" y="4441081"/>
          <a:ext cx="1714500" cy="99939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After reading the article, how should individual behavior change?</a:t>
          </a:r>
          <a:endParaRPr lang="en-US" sz="1500" kern="1200"/>
        </a:p>
      </dsp:txBody>
      <dsp:txXfrm>
        <a:off x="0" y="4441081"/>
        <a:ext cx="1714500" cy="999392"/>
      </dsp:txXfrm>
    </dsp:sp>
    <dsp:sp modelId="{4D3E3B2E-4EB5-4CAD-8D08-EF840C1A6136}">
      <dsp:nvSpPr>
        <dsp:cNvPr id="0" name=""/>
        <dsp:cNvSpPr/>
      </dsp:nvSpPr>
      <dsp:spPr>
        <a:xfrm>
          <a:off x="1714500" y="4441081"/>
          <a:ext cx="1714500" cy="999392"/>
        </a:xfrm>
        <a:prstGeom prst="rect">
          <a:avLst/>
        </a:prstGeom>
        <a:solidFill>
          <a:schemeClr val="accent2">
            <a:tint val="40000"/>
            <a:alpha val="90000"/>
            <a:hueOff val="143101"/>
            <a:satOff val="2643"/>
            <a:lumOff val="-295"/>
            <a:alphaOff val="0"/>
          </a:schemeClr>
        </a:solidFill>
        <a:ln w="9525" cap="flat" cmpd="sng" algn="ctr">
          <a:solidFill>
            <a:schemeClr val="accent2">
              <a:tint val="40000"/>
              <a:alpha val="90000"/>
              <a:hueOff val="143101"/>
              <a:satOff val="2643"/>
              <a:lumOff val="-2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After reading the article, how should group behavior change?</a:t>
          </a:r>
          <a:endParaRPr lang="en-US" sz="1500" kern="1200"/>
        </a:p>
      </dsp:txBody>
      <dsp:txXfrm>
        <a:off x="1714500" y="4441081"/>
        <a:ext cx="1714500" cy="999392"/>
      </dsp:txXfrm>
    </dsp:sp>
    <dsp:sp modelId="{3949351B-7FF0-4A6A-A474-D0001CCC71C7}">
      <dsp:nvSpPr>
        <dsp:cNvPr id="0" name=""/>
        <dsp:cNvSpPr/>
      </dsp:nvSpPr>
      <dsp:spPr>
        <a:xfrm>
          <a:off x="3429000" y="4441081"/>
          <a:ext cx="1714500" cy="999392"/>
        </a:xfrm>
        <a:prstGeom prst="rect">
          <a:avLst/>
        </a:prstGeom>
        <a:solidFill>
          <a:schemeClr val="accent2">
            <a:tint val="40000"/>
            <a:alpha val="90000"/>
            <a:hueOff val="286202"/>
            <a:satOff val="5285"/>
            <a:lumOff val="-590"/>
            <a:alphaOff val="0"/>
          </a:schemeClr>
        </a:solidFill>
        <a:ln w="9525" cap="flat" cmpd="sng" algn="ctr">
          <a:solidFill>
            <a:schemeClr val="accent2">
              <a:tint val="40000"/>
              <a:alpha val="90000"/>
              <a:hueOff val="286202"/>
              <a:satOff val="5285"/>
              <a:lumOff val="-5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After reading the article, how should organizational behavior change?</a:t>
          </a:r>
          <a:endParaRPr lang="en-US" sz="1500" kern="1200" dirty="0"/>
        </a:p>
      </dsp:txBody>
      <dsp:txXfrm>
        <a:off x="3429000" y="4441081"/>
        <a:ext cx="1714500" cy="999392"/>
      </dsp:txXfrm>
    </dsp:sp>
    <dsp:sp modelId="{9B83E52E-13F3-443F-AE6C-51A3B1427DF1}">
      <dsp:nvSpPr>
        <dsp:cNvPr id="0" name=""/>
        <dsp:cNvSpPr/>
      </dsp:nvSpPr>
      <dsp:spPr>
        <a:xfrm>
          <a:off x="5143500" y="4441081"/>
          <a:ext cx="1714500" cy="999392"/>
        </a:xfrm>
        <a:prstGeom prst="rect">
          <a:avLst/>
        </a:prstGeom>
        <a:solidFill>
          <a:schemeClr val="accent2">
            <a:tint val="40000"/>
            <a:alpha val="90000"/>
            <a:hueOff val="429303"/>
            <a:satOff val="7928"/>
            <a:lumOff val="-885"/>
            <a:alphaOff val="0"/>
          </a:schemeClr>
        </a:solidFill>
        <a:ln w="9525" cap="flat" cmpd="sng" algn="ctr">
          <a:solidFill>
            <a:schemeClr val="accent2">
              <a:tint val="40000"/>
              <a:alpha val="90000"/>
              <a:hueOff val="429303"/>
              <a:satOff val="7928"/>
              <a:lumOff val="-8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After reading the article, how should government behavior change?</a:t>
          </a:r>
          <a:endParaRPr lang="en-US" sz="1500" kern="1200" dirty="0"/>
        </a:p>
      </dsp:txBody>
      <dsp:txXfrm>
        <a:off x="5143500" y="4441081"/>
        <a:ext cx="1714500" cy="999392"/>
      </dsp:txXfrm>
    </dsp:sp>
    <dsp:sp modelId="{9692100E-3505-4BDE-B50F-F2CBC3288797}">
      <dsp:nvSpPr>
        <dsp:cNvPr id="0" name=""/>
        <dsp:cNvSpPr/>
      </dsp:nvSpPr>
      <dsp:spPr>
        <a:xfrm rot="10800000">
          <a:off x="0" y="2473"/>
          <a:ext cx="6858000" cy="3341447"/>
        </a:xfrm>
        <a:prstGeom prst="upArrowCallout">
          <a:avLst/>
        </a:prstGeom>
        <a:gradFill rotWithShape="0">
          <a:gsLst>
            <a:gs pos="0">
              <a:schemeClr val="accent2">
                <a:hueOff val="113439"/>
                <a:satOff val="13039"/>
                <a:lumOff val="-10393"/>
                <a:alphaOff val="0"/>
                <a:tint val="98000"/>
                <a:satMod val="110000"/>
                <a:lumMod val="104000"/>
              </a:schemeClr>
            </a:gs>
            <a:gs pos="69000">
              <a:schemeClr val="accent2">
                <a:hueOff val="113439"/>
                <a:satOff val="13039"/>
                <a:lumOff val="-10393"/>
                <a:alphaOff val="0"/>
                <a:shade val="88000"/>
                <a:satMod val="130000"/>
                <a:lumMod val="92000"/>
              </a:schemeClr>
            </a:gs>
            <a:gs pos="100000">
              <a:schemeClr val="accent2">
                <a:hueOff val="113439"/>
                <a:satOff val="13039"/>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The Policy Implications are how the findings of the article should influence the behavior of individuals, groups, organizations, or governments.</a:t>
          </a:r>
        </a:p>
      </dsp:txBody>
      <dsp:txXfrm rot="10800000">
        <a:off x="0" y="2473"/>
        <a:ext cx="6858000" cy="21711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A07B5-DAE2-447F-9068-8BA8ED0018BE}">
      <dsp:nvSpPr>
        <dsp:cNvPr id="0" name=""/>
        <dsp:cNvSpPr/>
      </dsp:nvSpPr>
      <dsp:spPr>
        <a:xfrm>
          <a:off x="935070" y="537308"/>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4279C5-073B-4D49-A758-9E3C7D776B95}">
      <dsp:nvSpPr>
        <dsp:cNvPr id="0" name=""/>
        <dsp:cNvSpPr/>
      </dsp:nvSpPr>
      <dsp:spPr>
        <a:xfrm>
          <a:off x="4097" y="1636639"/>
          <a:ext cx="2864531" cy="75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Political scientists strive to contribute new knowledge to the existing knowledge with their journal articles</a:t>
          </a:r>
        </a:p>
      </dsp:txBody>
      <dsp:txXfrm>
        <a:off x="4097" y="1636639"/>
        <a:ext cx="2864531" cy="751939"/>
      </dsp:txXfrm>
    </dsp:sp>
    <dsp:sp modelId="{0C45015D-512F-4F86-AD88-C68FD9C5DB0F}">
      <dsp:nvSpPr>
        <dsp:cNvPr id="0" name=""/>
        <dsp:cNvSpPr/>
      </dsp:nvSpPr>
      <dsp:spPr>
        <a:xfrm>
          <a:off x="4097" y="2433576"/>
          <a:ext cx="2864531" cy="353609"/>
        </a:xfrm>
        <a:prstGeom prst="rect">
          <a:avLst/>
        </a:prstGeom>
        <a:noFill/>
        <a:ln>
          <a:noFill/>
        </a:ln>
        <a:effectLst/>
      </dsp:spPr>
      <dsp:style>
        <a:lnRef idx="0">
          <a:scrgbClr r="0" g="0" b="0"/>
        </a:lnRef>
        <a:fillRef idx="0">
          <a:scrgbClr r="0" g="0" b="0"/>
        </a:fillRef>
        <a:effectRef idx="0">
          <a:scrgbClr r="0" g="0" b="0"/>
        </a:effectRef>
        <a:fontRef idx="minor"/>
      </dsp:style>
    </dsp:sp>
    <dsp:sp modelId="{05FCA8CE-21CB-4040-8C0A-3A4F47EC77AA}">
      <dsp:nvSpPr>
        <dsp:cNvPr id="0" name=""/>
        <dsp:cNvSpPr/>
      </dsp:nvSpPr>
      <dsp:spPr>
        <a:xfrm>
          <a:off x="4300894" y="537308"/>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D4307-51D4-4F5B-A9C2-3FBEF0CDFC7D}">
      <dsp:nvSpPr>
        <dsp:cNvPr id="0" name=""/>
        <dsp:cNvSpPr/>
      </dsp:nvSpPr>
      <dsp:spPr>
        <a:xfrm>
          <a:off x="3369921" y="1636639"/>
          <a:ext cx="2864531" cy="75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Contribution to the Discipline is what the journal article contributes to the body of knowledge</a:t>
          </a:r>
        </a:p>
      </dsp:txBody>
      <dsp:txXfrm>
        <a:off x="3369921" y="1636639"/>
        <a:ext cx="2864531" cy="751939"/>
      </dsp:txXfrm>
    </dsp:sp>
    <dsp:sp modelId="{9DC789FE-E26C-4250-B728-DECEB4904DEE}">
      <dsp:nvSpPr>
        <dsp:cNvPr id="0" name=""/>
        <dsp:cNvSpPr/>
      </dsp:nvSpPr>
      <dsp:spPr>
        <a:xfrm>
          <a:off x="3369921" y="2433576"/>
          <a:ext cx="2864531" cy="353609"/>
        </a:xfrm>
        <a:prstGeom prst="rect">
          <a:avLst/>
        </a:prstGeom>
        <a:noFill/>
        <a:ln>
          <a:noFill/>
        </a:ln>
        <a:effectLst/>
      </dsp:spPr>
      <dsp:style>
        <a:lnRef idx="0">
          <a:scrgbClr r="0" g="0" b="0"/>
        </a:lnRef>
        <a:fillRef idx="0">
          <a:scrgbClr r="0" g="0" b="0"/>
        </a:fillRef>
        <a:effectRef idx="0">
          <a:scrgbClr r="0" g="0" b="0"/>
        </a:effectRef>
        <a:fontRef idx="minor"/>
      </dsp:style>
    </dsp:sp>
    <dsp:sp modelId="{320B3B56-5FC8-403F-B3D7-DB96A9FD9ADF}">
      <dsp:nvSpPr>
        <dsp:cNvPr id="0" name=""/>
        <dsp:cNvSpPr/>
      </dsp:nvSpPr>
      <dsp:spPr>
        <a:xfrm>
          <a:off x="7666718" y="537308"/>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7E41CA-44B0-48DD-A381-E488E7C3A601}">
      <dsp:nvSpPr>
        <dsp:cNvPr id="0" name=""/>
        <dsp:cNvSpPr/>
      </dsp:nvSpPr>
      <dsp:spPr>
        <a:xfrm>
          <a:off x="6735746" y="1636639"/>
          <a:ext cx="2864531" cy="75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Terms to search for include:</a:t>
          </a:r>
        </a:p>
      </dsp:txBody>
      <dsp:txXfrm>
        <a:off x="6735746" y="1636639"/>
        <a:ext cx="2864531" cy="751939"/>
      </dsp:txXfrm>
    </dsp:sp>
    <dsp:sp modelId="{F37EE54A-64EA-4700-BDAB-470570F461A4}">
      <dsp:nvSpPr>
        <dsp:cNvPr id="0" name=""/>
        <dsp:cNvSpPr/>
      </dsp:nvSpPr>
      <dsp:spPr>
        <a:xfrm>
          <a:off x="6735746" y="2433576"/>
          <a:ext cx="2864531" cy="353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Contribution</a:t>
          </a:r>
        </a:p>
        <a:p>
          <a:pPr marL="0" lvl="0" indent="0" algn="ctr" defTabSz="488950">
            <a:lnSpc>
              <a:spcPct val="90000"/>
            </a:lnSpc>
            <a:spcBef>
              <a:spcPct val="0"/>
            </a:spcBef>
            <a:spcAft>
              <a:spcPct val="35000"/>
            </a:spcAft>
            <a:buNone/>
          </a:pPr>
          <a:r>
            <a:rPr lang="en-US" sz="1100" kern="1200" dirty="0"/>
            <a:t>Knowledge or know</a:t>
          </a:r>
        </a:p>
      </dsp:txBody>
      <dsp:txXfrm>
        <a:off x="6735746" y="2433576"/>
        <a:ext cx="2864531" cy="353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0BEF-C030-4ADD-A9F2-FF705E449019}">
      <dsp:nvSpPr>
        <dsp:cNvPr id="0" name=""/>
        <dsp:cNvSpPr/>
      </dsp:nvSpPr>
      <dsp:spPr>
        <a:xfrm>
          <a:off x="935070" y="325005"/>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B84E47-4379-4F5C-BC57-FAB2A341F853}">
      <dsp:nvSpPr>
        <dsp:cNvPr id="0" name=""/>
        <dsp:cNvSpPr/>
      </dsp:nvSpPr>
      <dsp:spPr>
        <a:xfrm>
          <a:off x="4097" y="1442594"/>
          <a:ext cx="2864531" cy="9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The journal article is another piece of a never ending puzzle of knowledge</a:t>
          </a:r>
        </a:p>
      </dsp:txBody>
      <dsp:txXfrm>
        <a:off x="4097" y="1442594"/>
        <a:ext cx="2864531" cy="934049"/>
      </dsp:txXfrm>
    </dsp:sp>
    <dsp:sp modelId="{E8006B97-D2C7-4C2C-99A9-4A7EF8094888}">
      <dsp:nvSpPr>
        <dsp:cNvPr id="0" name=""/>
        <dsp:cNvSpPr/>
      </dsp:nvSpPr>
      <dsp:spPr>
        <a:xfrm>
          <a:off x="4097" y="2430133"/>
          <a:ext cx="2864531" cy="569354"/>
        </a:xfrm>
        <a:prstGeom prst="rect">
          <a:avLst/>
        </a:prstGeom>
        <a:noFill/>
        <a:ln>
          <a:noFill/>
        </a:ln>
        <a:effectLst/>
      </dsp:spPr>
      <dsp:style>
        <a:lnRef idx="0">
          <a:scrgbClr r="0" g="0" b="0"/>
        </a:lnRef>
        <a:fillRef idx="0">
          <a:scrgbClr r="0" g="0" b="0"/>
        </a:fillRef>
        <a:effectRef idx="0">
          <a:scrgbClr r="0" g="0" b="0"/>
        </a:effectRef>
        <a:fontRef idx="minor"/>
      </dsp:style>
    </dsp:sp>
    <dsp:sp modelId="{593D2407-9C7E-49F7-BBA8-388AD8330FFF}">
      <dsp:nvSpPr>
        <dsp:cNvPr id="0" name=""/>
        <dsp:cNvSpPr/>
      </dsp:nvSpPr>
      <dsp:spPr>
        <a:xfrm>
          <a:off x="4300894" y="325005"/>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71E457-A94A-450B-A1D0-DFC407BFA9E5}">
      <dsp:nvSpPr>
        <dsp:cNvPr id="0" name=""/>
        <dsp:cNvSpPr/>
      </dsp:nvSpPr>
      <dsp:spPr>
        <a:xfrm>
          <a:off x="3369921" y="1442594"/>
          <a:ext cx="2864531" cy="9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As a new piece is added to a Puzzle, the knowledge creates new edges for new research to be considered, explored, and conducted</a:t>
          </a:r>
        </a:p>
      </dsp:txBody>
      <dsp:txXfrm>
        <a:off x="3369921" y="1442594"/>
        <a:ext cx="2864531" cy="934049"/>
      </dsp:txXfrm>
    </dsp:sp>
    <dsp:sp modelId="{49B0035A-3DCE-49E2-A16C-D698BA3D9D4B}">
      <dsp:nvSpPr>
        <dsp:cNvPr id="0" name=""/>
        <dsp:cNvSpPr/>
      </dsp:nvSpPr>
      <dsp:spPr>
        <a:xfrm>
          <a:off x="3369921" y="2430133"/>
          <a:ext cx="2864531" cy="569354"/>
        </a:xfrm>
        <a:prstGeom prst="rect">
          <a:avLst/>
        </a:prstGeom>
        <a:noFill/>
        <a:ln>
          <a:noFill/>
        </a:ln>
        <a:effectLst/>
      </dsp:spPr>
      <dsp:style>
        <a:lnRef idx="0">
          <a:scrgbClr r="0" g="0" b="0"/>
        </a:lnRef>
        <a:fillRef idx="0">
          <a:scrgbClr r="0" g="0" b="0"/>
        </a:fillRef>
        <a:effectRef idx="0">
          <a:scrgbClr r="0" g="0" b="0"/>
        </a:effectRef>
        <a:fontRef idx="minor"/>
      </dsp:style>
    </dsp:sp>
    <dsp:sp modelId="{D37A6C20-5BE4-4E21-A6B4-CF38DBF870E8}">
      <dsp:nvSpPr>
        <dsp:cNvPr id="0" name=""/>
        <dsp:cNvSpPr/>
      </dsp:nvSpPr>
      <dsp:spPr>
        <a:xfrm>
          <a:off x="7666718" y="325005"/>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E33537-8A56-4D88-B6E4-E69C74A0348A}">
      <dsp:nvSpPr>
        <dsp:cNvPr id="0" name=""/>
        <dsp:cNvSpPr/>
      </dsp:nvSpPr>
      <dsp:spPr>
        <a:xfrm>
          <a:off x="6735746" y="1442594"/>
          <a:ext cx="2864531" cy="9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Terms to search for include:</a:t>
          </a:r>
        </a:p>
      </dsp:txBody>
      <dsp:txXfrm>
        <a:off x="6735746" y="1442594"/>
        <a:ext cx="2864531" cy="934049"/>
      </dsp:txXfrm>
    </dsp:sp>
    <dsp:sp modelId="{E870B9C0-70AE-4041-A6B3-DE84F8F50E5D}">
      <dsp:nvSpPr>
        <dsp:cNvPr id="0" name=""/>
        <dsp:cNvSpPr/>
      </dsp:nvSpPr>
      <dsp:spPr>
        <a:xfrm>
          <a:off x="6735746" y="2430133"/>
          <a:ext cx="2864531" cy="56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baseline="0"/>
            <a:t>Future research</a:t>
          </a:r>
          <a:endParaRPr lang="en-US" sz="1100" kern="1200"/>
        </a:p>
        <a:p>
          <a:pPr marL="0" lvl="0" indent="0" algn="ctr" defTabSz="488950">
            <a:lnSpc>
              <a:spcPct val="90000"/>
            </a:lnSpc>
            <a:spcBef>
              <a:spcPct val="0"/>
            </a:spcBef>
            <a:spcAft>
              <a:spcPct val="35000"/>
            </a:spcAft>
            <a:buNone/>
          </a:pPr>
          <a:r>
            <a:rPr lang="en-US" sz="1100" kern="1200" baseline="0"/>
            <a:t>Next step</a:t>
          </a:r>
          <a:endParaRPr lang="en-US" sz="1100" kern="1200"/>
        </a:p>
        <a:p>
          <a:pPr marL="0" lvl="0" indent="0" algn="ctr" defTabSz="488950">
            <a:lnSpc>
              <a:spcPct val="90000"/>
            </a:lnSpc>
            <a:spcBef>
              <a:spcPct val="0"/>
            </a:spcBef>
            <a:spcAft>
              <a:spcPct val="35000"/>
            </a:spcAft>
            <a:buNone/>
          </a:pPr>
          <a:r>
            <a:rPr lang="en-US" sz="1100" kern="1200" baseline="0" dirty="0"/>
            <a:t>Build our understanding</a:t>
          </a:r>
          <a:endParaRPr lang="en-US" sz="1100" kern="1200" dirty="0"/>
        </a:p>
      </dsp:txBody>
      <dsp:txXfrm>
        <a:off x="6735746" y="2430133"/>
        <a:ext cx="2864531" cy="569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DD41-273A-4A31-A637-B058467473CB}">
      <dsp:nvSpPr>
        <dsp:cNvPr id="0" name=""/>
        <dsp:cNvSpPr/>
      </dsp:nvSpPr>
      <dsp:spPr>
        <a:xfrm>
          <a:off x="1722519" y="602080"/>
          <a:ext cx="364942" cy="91440"/>
        </a:xfrm>
        <a:custGeom>
          <a:avLst/>
          <a:gdLst/>
          <a:ahLst/>
          <a:cxnLst/>
          <a:rect l="0" t="0" r="0" b="0"/>
          <a:pathLst>
            <a:path>
              <a:moveTo>
                <a:pt x="0" y="45720"/>
              </a:moveTo>
              <a:lnTo>
                <a:pt x="3649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5102" y="645822"/>
        <a:ext cx="19777" cy="3955"/>
      </dsp:txXfrm>
    </dsp:sp>
    <dsp:sp modelId="{258D8A1C-900C-42DF-869D-F6A223E50874}">
      <dsp:nvSpPr>
        <dsp:cNvPr id="0" name=""/>
        <dsp:cNvSpPr/>
      </dsp:nvSpPr>
      <dsp:spPr>
        <a:xfrm>
          <a:off x="4568" y="131875"/>
          <a:ext cx="1719750" cy="103185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1 - Title</a:t>
          </a:r>
          <a:endParaRPr lang="en-US" sz="1800" kern="1200"/>
        </a:p>
      </dsp:txBody>
      <dsp:txXfrm>
        <a:off x="4568" y="131875"/>
        <a:ext cx="1719750" cy="1031850"/>
      </dsp:txXfrm>
    </dsp:sp>
    <dsp:sp modelId="{517C6224-76DC-449C-95F6-1A0A381E6BA6}">
      <dsp:nvSpPr>
        <dsp:cNvPr id="0" name=""/>
        <dsp:cNvSpPr/>
      </dsp:nvSpPr>
      <dsp:spPr>
        <a:xfrm>
          <a:off x="3837812" y="602080"/>
          <a:ext cx="364942" cy="91440"/>
        </a:xfrm>
        <a:custGeom>
          <a:avLst/>
          <a:gdLst/>
          <a:ahLst/>
          <a:cxnLst/>
          <a:rect l="0" t="0" r="0" b="0"/>
          <a:pathLst>
            <a:path>
              <a:moveTo>
                <a:pt x="0" y="45720"/>
              </a:moveTo>
              <a:lnTo>
                <a:pt x="36494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0395" y="645822"/>
        <a:ext cx="19777" cy="3955"/>
      </dsp:txXfrm>
    </dsp:sp>
    <dsp:sp modelId="{7B5FF3D5-5E57-4656-9DF6-57F2C97EF8E6}">
      <dsp:nvSpPr>
        <dsp:cNvPr id="0" name=""/>
        <dsp:cNvSpPr/>
      </dsp:nvSpPr>
      <dsp:spPr>
        <a:xfrm>
          <a:off x="2119862" y="131875"/>
          <a:ext cx="1719750" cy="103185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2 - Main Point</a:t>
          </a:r>
        </a:p>
      </dsp:txBody>
      <dsp:txXfrm>
        <a:off x="2119862" y="131875"/>
        <a:ext cx="1719750" cy="1031850"/>
      </dsp:txXfrm>
    </dsp:sp>
    <dsp:sp modelId="{E6D1348B-D51F-44EE-BB4B-F0113FD40628}">
      <dsp:nvSpPr>
        <dsp:cNvPr id="0" name=""/>
        <dsp:cNvSpPr/>
      </dsp:nvSpPr>
      <dsp:spPr>
        <a:xfrm>
          <a:off x="864443" y="1161925"/>
          <a:ext cx="4230587" cy="364942"/>
        </a:xfrm>
        <a:custGeom>
          <a:avLst/>
          <a:gdLst/>
          <a:ahLst/>
          <a:cxnLst/>
          <a:rect l="0" t="0" r="0" b="0"/>
          <a:pathLst>
            <a:path>
              <a:moveTo>
                <a:pt x="4230587" y="0"/>
              </a:moveTo>
              <a:lnTo>
                <a:pt x="4230587" y="199571"/>
              </a:lnTo>
              <a:lnTo>
                <a:pt x="0" y="199571"/>
              </a:lnTo>
              <a:lnTo>
                <a:pt x="0" y="36494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511" y="1342419"/>
        <a:ext cx="212451" cy="3955"/>
      </dsp:txXfrm>
    </dsp:sp>
    <dsp:sp modelId="{C000B6F1-2724-4E39-8520-9AEFC46DF5C6}">
      <dsp:nvSpPr>
        <dsp:cNvPr id="0" name=""/>
        <dsp:cNvSpPr/>
      </dsp:nvSpPr>
      <dsp:spPr>
        <a:xfrm>
          <a:off x="4235155" y="131875"/>
          <a:ext cx="1719750" cy="103185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3 - Question</a:t>
          </a:r>
        </a:p>
      </dsp:txBody>
      <dsp:txXfrm>
        <a:off x="4235155" y="131875"/>
        <a:ext cx="1719750" cy="1031850"/>
      </dsp:txXfrm>
    </dsp:sp>
    <dsp:sp modelId="{88E7194D-D372-4EA9-8D57-DA03255B386D}">
      <dsp:nvSpPr>
        <dsp:cNvPr id="0" name=""/>
        <dsp:cNvSpPr/>
      </dsp:nvSpPr>
      <dsp:spPr>
        <a:xfrm>
          <a:off x="1722519" y="2029473"/>
          <a:ext cx="364942" cy="91440"/>
        </a:xfrm>
        <a:custGeom>
          <a:avLst/>
          <a:gdLst/>
          <a:ahLst/>
          <a:cxnLst/>
          <a:rect l="0" t="0" r="0" b="0"/>
          <a:pathLst>
            <a:path>
              <a:moveTo>
                <a:pt x="0" y="45720"/>
              </a:moveTo>
              <a:lnTo>
                <a:pt x="36494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5102" y="2073216"/>
        <a:ext cx="19777" cy="3955"/>
      </dsp:txXfrm>
    </dsp:sp>
    <dsp:sp modelId="{86513398-312C-42B0-88D4-8280BB39B6A0}">
      <dsp:nvSpPr>
        <dsp:cNvPr id="0" name=""/>
        <dsp:cNvSpPr/>
      </dsp:nvSpPr>
      <dsp:spPr>
        <a:xfrm>
          <a:off x="4568" y="1559268"/>
          <a:ext cx="1719750" cy="103185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4 - Puzzle</a:t>
          </a:r>
        </a:p>
      </dsp:txBody>
      <dsp:txXfrm>
        <a:off x="4568" y="1559268"/>
        <a:ext cx="1719750" cy="1031850"/>
      </dsp:txXfrm>
    </dsp:sp>
    <dsp:sp modelId="{2720E719-2B37-4AA3-A829-E56F2E481D7D}">
      <dsp:nvSpPr>
        <dsp:cNvPr id="0" name=""/>
        <dsp:cNvSpPr/>
      </dsp:nvSpPr>
      <dsp:spPr>
        <a:xfrm>
          <a:off x="3837812" y="2029473"/>
          <a:ext cx="364942" cy="91440"/>
        </a:xfrm>
        <a:custGeom>
          <a:avLst/>
          <a:gdLst/>
          <a:ahLst/>
          <a:cxnLst/>
          <a:rect l="0" t="0" r="0" b="0"/>
          <a:pathLst>
            <a:path>
              <a:moveTo>
                <a:pt x="0" y="45720"/>
              </a:moveTo>
              <a:lnTo>
                <a:pt x="36494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0395" y="2073216"/>
        <a:ext cx="19777" cy="3955"/>
      </dsp:txXfrm>
    </dsp:sp>
    <dsp:sp modelId="{381EC80E-E14E-49F4-8E20-9A6CEC6F749B}">
      <dsp:nvSpPr>
        <dsp:cNvPr id="0" name=""/>
        <dsp:cNvSpPr/>
      </dsp:nvSpPr>
      <dsp:spPr>
        <a:xfrm>
          <a:off x="2119862" y="1559268"/>
          <a:ext cx="1719750" cy="103185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5 - Debate</a:t>
          </a:r>
        </a:p>
      </dsp:txBody>
      <dsp:txXfrm>
        <a:off x="2119862" y="1559268"/>
        <a:ext cx="1719750" cy="1031850"/>
      </dsp:txXfrm>
    </dsp:sp>
    <dsp:sp modelId="{8D6AD2B3-8ADA-4C97-8800-6F9A8CFBC421}">
      <dsp:nvSpPr>
        <dsp:cNvPr id="0" name=""/>
        <dsp:cNvSpPr/>
      </dsp:nvSpPr>
      <dsp:spPr>
        <a:xfrm>
          <a:off x="864443" y="2589319"/>
          <a:ext cx="4230587" cy="364942"/>
        </a:xfrm>
        <a:custGeom>
          <a:avLst/>
          <a:gdLst/>
          <a:ahLst/>
          <a:cxnLst/>
          <a:rect l="0" t="0" r="0" b="0"/>
          <a:pathLst>
            <a:path>
              <a:moveTo>
                <a:pt x="4230587" y="0"/>
              </a:moveTo>
              <a:lnTo>
                <a:pt x="4230587" y="199571"/>
              </a:lnTo>
              <a:lnTo>
                <a:pt x="0" y="199571"/>
              </a:lnTo>
              <a:lnTo>
                <a:pt x="0" y="3649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511" y="2769812"/>
        <a:ext cx="212451" cy="3955"/>
      </dsp:txXfrm>
    </dsp:sp>
    <dsp:sp modelId="{75BD4F72-A467-420F-9E68-A01A395F1F39}">
      <dsp:nvSpPr>
        <dsp:cNvPr id="0" name=""/>
        <dsp:cNvSpPr/>
      </dsp:nvSpPr>
      <dsp:spPr>
        <a:xfrm>
          <a:off x="4235155" y="1559268"/>
          <a:ext cx="1719750" cy="103185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6 - Theory</a:t>
          </a:r>
        </a:p>
      </dsp:txBody>
      <dsp:txXfrm>
        <a:off x="4235155" y="1559268"/>
        <a:ext cx="1719750" cy="1031850"/>
      </dsp:txXfrm>
    </dsp:sp>
    <dsp:sp modelId="{DD8AA6C7-E79C-4DFF-947A-02931E43E28F}">
      <dsp:nvSpPr>
        <dsp:cNvPr id="0" name=""/>
        <dsp:cNvSpPr/>
      </dsp:nvSpPr>
      <dsp:spPr>
        <a:xfrm>
          <a:off x="1722519" y="3456867"/>
          <a:ext cx="364942" cy="91440"/>
        </a:xfrm>
        <a:custGeom>
          <a:avLst/>
          <a:gdLst/>
          <a:ahLst/>
          <a:cxnLst/>
          <a:rect l="0" t="0" r="0" b="0"/>
          <a:pathLst>
            <a:path>
              <a:moveTo>
                <a:pt x="0" y="45720"/>
              </a:moveTo>
              <a:lnTo>
                <a:pt x="36494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5102" y="3500609"/>
        <a:ext cx="19777" cy="3955"/>
      </dsp:txXfrm>
    </dsp:sp>
    <dsp:sp modelId="{C996468F-BEFD-4E04-A588-FAF32F5644E6}">
      <dsp:nvSpPr>
        <dsp:cNvPr id="0" name=""/>
        <dsp:cNvSpPr/>
      </dsp:nvSpPr>
      <dsp:spPr>
        <a:xfrm>
          <a:off x="4568" y="2986661"/>
          <a:ext cx="1719750" cy="103185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7 - Hypotheses</a:t>
          </a:r>
        </a:p>
      </dsp:txBody>
      <dsp:txXfrm>
        <a:off x="4568" y="2986661"/>
        <a:ext cx="1719750" cy="1031850"/>
      </dsp:txXfrm>
    </dsp:sp>
    <dsp:sp modelId="{5C5A7F76-FA61-4736-A24D-8D70B3932A5A}">
      <dsp:nvSpPr>
        <dsp:cNvPr id="0" name=""/>
        <dsp:cNvSpPr/>
      </dsp:nvSpPr>
      <dsp:spPr>
        <a:xfrm>
          <a:off x="3837812" y="3456867"/>
          <a:ext cx="364942" cy="91440"/>
        </a:xfrm>
        <a:custGeom>
          <a:avLst/>
          <a:gdLst/>
          <a:ahLst/>
          <a:cxnLst/>
          <a:rect l="0" t="0" r="0" b="0"/>
          <a:pathLst>
            <a:path>
              <a:moveTo>
                <a:pt x="0" y="45720"/>
              </a:moveTo>
              <a:lnTo>
                <a:pt x="36494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0395" y="3500609"/>
        <a:ext cx="19777" cy="3955"/>
      </dsp:txXfrm>
    </dsp:sp>
    <dsp:sp modelId="{EBE5B960-2049-40D7-A100-9D4D13D910CD}">
      <dsp:nvSpPr>
        <dsp:cNvPr id="0" name=""/>
        <dsp:cNvSpPr/>
      </dsp:nvSpPr>
      <dsp:spPr>
        <a:xfrm>
          <a:off x="2119862" y="2986661"/>
          <a:ext cx="1719750" cy="103185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8 - Research Design</a:t>
          </a:r>
        </a:p>
      </dsp:txBody>
      <dsp:txXfrm>
        <a:off x="2119862" y="2986661"/>
        <a:ext cx="1719750" cy="1031850"/>
      </dsp:txXfrm>
    </dsp:sp>
    <dsp:sp modelId="{E6B727F7-AFB6-4225-B707-A5CD2AD87F99}">
      <dsp:nvSpPr>
        <dsp:cNvPr id="0" name=""/>
        <dsp:cNvSpPr/>
      </dsp:nvSpPr>
      <dsp:spPr>
        <a:xfrm>
          <a:off x="864443" y="4016712"/>
          <a:ext cx="4230587" cy="364942"/>
        </a:xfrm>
        <a:custGeom>
          <a:avLst/>
          <a:gdLst/>
          <a:ahLst/>
          <a:cxnLst/>
          <a:rect l="0" t="0" r="0" b="0"/>
          <a:pathLst>
            <a:path>
              <a:moveTo>
                <a:pt x="4230587" y="0"/>
              </a:moveTo>
              <a:lnTo>
                <a:pt x="4230587" y="199571"/>
              </a:lnTo>
              <a:lnTo>
                <a:pt x="0" y="199571"/>
              </a:lnTo>
              <a:lnTo>
                <a:pt x="0" y="36494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511" y="4197205"/>
        <a:ext cx="212451" cy="3955"/>
      </dsp:txXfrm>
    </dsp:sp>
    <dsp:sp modelId="{9E6C581B-E5DA-48E6-94E9-0E227DF1B30C}">
      <dsp:nvSpPr>
        <dsp:cNvPr id="0" name=""/>
        <dsp:cNvSpPr/>
      </dsp:nvSpPr>
      <dsp:spPr>
        <a:xfrm>
          <a:off x="4235155" y="2986661"/>
          <a:ext cx="1719750" cy="103185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9 - Empirical Analysis</a:t>
          </a:r>
        </a:p>
      </dsp:txBody>
      <dsp:txXfrm>
        <a:off x="4235155" y="2986661"/>
        <a:ext cx="1719750" cy="1031850"/>
      </dsp:txXfrm>
    </dsp:sp>
    <dsp:sp modelId="{C3DB8608-E78F-47D2-932A-8A79C363252A}">
      <dsp:nvSpPr>
        <dsp:cNvPr id="0" name=""/>
        <dsp:cNvSpPr/>
      </dsp:nvSpPr>
      <dsp:spPr>
        <a:xfrm>
          <a:off x="1722519" y="4884260"/>
          <a:ext cx="364942" cy="91440"/>
        </a:xfrm>
        <a:custGeom>
          <a:avLst/>
          <a:gdLst/>
          <a:ahLst/>
          <a:cxnLst/>
          <a:rect l="0" t="0" r="0" b="0"/>
          <a:pathLst>
            <a:path>
              <a:moveTo>
                <a:pt x="0" y="45720"/>
              </a:moveTo>
              <a:lnTo>
                <a:pt x="36494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5102" y="4928002"/>
        <a:ext cx="19777" cy="3955"/>
      </dsp:txXfrm>
    </dsp:sp>
    <dsp:sp modelId="{7674DBEA-D8EB-4740-8EC2-6978ABAFE08E}">
      <dsp:nvSpPr>
        <dsp:cNvPr id="0" name=""/>
        <dsp:cNvSpPr/>
      </dsp:nvSpPr>
      <dsp:spPr>
        <a:xfrm>
          <a:off x="4568" y="4414055"/>
          <a:ext cx="1719750" cy="103185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10 - Policy Implications</a:t>
          </a:r>
        </a:p>
      </dsp:txBody>
      <dsp:txXfrm>
        <a:off x="4568" y="4414055"/>
        <a:ext cx="1719750" cy="1031850"/>
      </dsp:txXfrm>
    </dsp:sp>
    <dsp:sp modelId="{399C2749-7AF8-4895-ACDF-C603DE104F11}">
      <dsp:nvSpPr>
        <dsp:cNvPr id="0" name=""/>
        <dsp:cNvSpPr/>
      </dsp:nvSpPr>
      <dsp:spPr>
        <a:xfrm>
          <a:off x="3837812" y="4884260"/>
          <a:ext cx="364942" cy="91440"/>
        </a:xfrm>
        <a:custGeom>
          <a:avLst/>
          <a:gdLst/>
          <a:ahLst/>
          <a:cxnLst/>
          <a:rect l="0" t="0" r="0" b="0"/>
          <a:pathLst>
            <a:path>
              <a:moveTo>
                <a:pt x="0" y="45720"/>
              </a:moveTo>
              <a:lnTo>
                <a:pt x="3649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0395" y="4928002"/>
        <a:ext cx="19777" cy="3955"/>
      </dsp:txXfrm>
    </dsp:sp>
    <dsp:sp modelId="{83E16812-FDE3-462C-8C16-8434179B46AE}">
      <dsp:nvSpPr>
        <dsp:cNvPr id="0" name=""/>
        <dsp:cNvSpPr/>
      </dsp:nvSpPr>
      <dsp:spPr>
        <a:xfrm>
          <a:off x="2119862" y="4414055"/>
          <a:ext cx="1719750" cy="103185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11 - Contribution to the Discipline</a:t>
          </a:r>
        </a:p>
      </dsp:txBody>
      <dsp:txXfrm>
        <a:off x="2119862" y="4414055"/>
        <a:ext cx="1719750" cy="1031850"/>
      </dsp:txXfrm>
    </dsp:sp>
    <dsp:sp modelId="{F5CA49A4-0C26-4243-BBE3-B91292C762A3}">
      <dsp:nvSpPr>
        <dsp:cNvPr id="0" name=""/>
        <dsp:cNvSpPr/>
      </dsp:nvSpPr>
      <dsp:spPr>
        <a:xfrm>
          <a:off x="4235155" y="4414055"/>
          <a:ext cx="1719750" cy="103185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269" tIns="88455" rIns="84269" bIns="88455" numCol="1" spcCol="1270" anchor="ctr" anchorCtr="0">
          <a:noAutofit/>
        </a:bodyPr>
        <a:lstStyle/>
        <a:p>
          <a:pPr marL="0" lvl="0" indent="0" algn="ctr" defTabSz="800100">
            <a:lnSpc>
              <a:spcPct val="90000"/>
            </a:lnSpc>
            <a:spcBef>
              <a:spcPct val="0"/>
            </a:spcBef>
            <a:spcAft>
              <a:spcPct val="35000"/>
            </a:spcAft>
            <a:buNone/>
          </a:pPr>
          <a:r>
            <a:rPr lang="en-US" sz="1800" kern="1200" baseline="0"/>
            <a:t>12 - Future Research</a:t>
          </a:r>
        </a:p>
      </dsp:txBody>
      <dsp:txXfrm>
        <a:off x="4235155" y="4414055"/>
        <a:ext cx="1719750" cy="1031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6B74-C6D8-4677-90BE-907C56B6CF36}">
      <dsp:nvSpPr>
        <dsp:cNvPr id="0" name=""/>
        <dsp:cNvSpPr/>
      </dsp:nvSpPr>
      <dsp:spPr>
        <a:xfrm>
          <a:off x="2440076" y="0"/>
          <a:ext cx="4724223" cy="4724223"/>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BDBD2-56CA-407B-9351-10628530A976}">
      <dsp:nvSpPr>
        <dsp:cNvPr id="0" name=""/>
        <dsp:cNvSpPr/>
      </dsp:nvSpPr>
      <dsp:spPr>
        <a:xfrm>
          <a:off x="2888877" y="448801"/>
          <a:ext cx="1842446" cy="184244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Read through abstract</a:t>
          </a:r>
        </a:p>
      </dsp:txBody>
      <dsp:txXfrm>
        <a:off x="2978818" y="538742"/>
        <a:ext cx="1662564" cy="1662564"/>
      </dsp:txXfrm>
    </dsp:sp>
    <dsp:sp modelId="{285C27CA-DE50-459C-9C7A-D01AD71B67EE}">
      <dsp:nvSpPr>
        <dsp:cNvPr id="0" name=""/>
        <dsp:cNvSpPr/>
      </dsp:nvSpPr>
      <dsp:spPr>
        <a:xfrm>
          <a:off x="4873050" y="448801"/>
          <a:ext cx="1842446" cy="184244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Read through introductory paragraph or section</a:t>
          </a:r>
        </a:p>
      </dsp:txBody>
      <dsp:txXfrm>
        <a:off x="4962991" y="538742"/>
        <a:ext cx="1662564" cy="1662564"/>
      </dsp:txXfrm>
    </dsp:sp>
    <dsp:sp modelId="{9776F46D-103F-4B77-BB84-AC11B75C253A}">
      <dsp:nvSpPr>
        <dsp:cNvPr id="0" name=""/>
        <dsp:cNvSpPr/>
      </dsp:nvSpPr>
      <dsp:spPr>
        <a:xfrm>
          <a:off x="2888877" y="2432974"/>
          <a:ext cx="1842446" cy="184244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Read through conclusion paragraph or section</a:t>
          </a:r>
        </a:p>
      </dsp:txBody>
      <dsp:txXfrm>
        <a:off x="2978818" y="2522915"/>
        <a:ext cx="1662564" cy="1662564"/>
      </dsp:txXfrm>
    </dsp:sp>
    <dsp:sp modelId="{0D1FFEB8-2999-4295-8F92-E2F2BFF8A922}">
      <dsp:nvSpPr>
        <dsp:cNvPr id="0" name=""/>
        <dsp:cNvSpPr/>
      </dsp:nvSpPr>
      <dsp:spPr>
        <a:xfrm>
          <a:off x="4873050" y="2432974"/>
          <a:ext cx="1842446" cy="184244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strikes you as the “main point” of the article, denote that</a:t>
          </a:r>
        </a:p>
      </dsp:txBody>
      <dsp:txXfrm>
        <a:off x="4962991" y="2522915"/>
        <a:ext cx="1662564" cy="1662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CFB3-5201-4FC0-B8FE-1FA7C049A890}">
      <dsp:nvSpPr>
        <dsp:cNvPr id="0" name=""/>
        <dsp:cNvSpPr/>
      </dsp:nvSpPr>
      <dsp:spPr>
        <a:xfrm>
          <a:off x="57854" y="123482"/>
          <a:ext cx="1256182" cy="12561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23E54-C033-43F2-ADAA-72429F023797}">
      <dsp:nvSpPr>
        <dsp:cNvPr id="0" name=""/>
        <dsp:cNvSpPr/>
      </dsp:nvSpPr>
      <dsp:spPr>
        <a:xfrm>
          <a:off x="321652" y="387280"/>
          <a:ext cx="728586" cy="72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2FE51A-6C96-4290-9222-8BFD9204C6AD}">
      <dsp:nvSpPr>
        <dsp:cNvPr id="0" name=""/>
        <dsp:cNvSpPr/>
      </dsp:nvSpPr>
      <dsp:spPr>
        <a:xfrm>
          <a:off x="1583219" y="123482"/>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Check title</a:t>
          </a:r>
        </a:p>
      </dsp:txBody>
      <dsp:txXfrm>
        <a:off x="1583219" y="123482"/>
        <a:ext cx="2961002" cy="1256182"/>
      </dsp:txXfrm>
    </dsp:sp>
    <dsp:sp modelId="{F519DDC7-276A-4655-8D8E-E7B0210C916F}">
      <dsp:nvSpPr>
        <dsp:cNvPr id="0" name=""/>
        <dsp:cNvSpPr/>
      </dsp:nvSpPr>
      <dsp:spPr>
        <a:xfrm>
          <a:off x="5060153" y="123482"/>
          <a:ext cx="1256182" cy="12561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7187D-9B6B-4089-BBC4-D443AF5DE654}">
      <dsp:nvSpPr>
        <dsp:cNvPr id="0" name=""/>
        <dsp:cNvSpPr/>
      </dsp:nvSpPr>
      <dsp:spPr>
        <a:xfrm>
          <a:off x="5323952" y="387280"/>
          <a:ext cx="728586" cy="72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E4296-C03E-4CDA-824D-CC685F63208E}">
      <dsp:nvSpPr>
        <dsp:cNvPr id="0" name=""/>
        <dsp:cNvSpPr/>
      </dsp:nvSpPr>
      <dsp:spPr>
        <a:xfrm>
          <a:off x="6585518" y="123482"/>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Check abstract</a:t>
          </a:r>
        </a:p>
      </dsp:txBody>
      <dsp:txXfrm>
        <a:off x="6585518" y="123482"/>
        <a:ext cx="2961002" cy="1256182"/>
      </dsp:txXfrm>
    </dsp:sp>
    <dsp:sp modelId="{17ECAFA8-EF81-4E00-A8F0-C837B5BC9E23}">
      <dsp:nvSpPr>
        <dsp:cNvPr id="0" name=""/>
        <dsp:cNvSpPr/>
      </dsp:nvSpPr>
      <dsp:spPr>
        <a:xfrm>
          <a:off x="57854" y="1944828"/>
          <a:ext cx="1256182" cy="12561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139EC6-0824-4FDB-9410-0887E38C9D6A}">
      <dsp:nvSpPr>
        <dsp:cNvPr id="0" name=""/>
        <dsp:cNvSpPr/>
      </dsp:nvSpPr>
      <dsp:spPr>
        <a:xfrm>
          <a:off x="321652" y="2208627"/>
          <a:ext cx="728586" cy="728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AC418F-E219-4222-90D8-7E7A546336FC}">
      <dsp:nvSpPr>
        <dsp:cNvPr id="0" name=""/>
        <dsp:cNvSpPr/>
      </dsp:nvSpPr>
      <dsp:spPr>
        <a:xfrm>
          <a:off x="1583219" y="1944828"/>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a:t>Check introductory paragraph or section</a:t>
          </a:r>
        </a:p>
      </dsp:txBody>
      <dsp:txXfrm>
        <a:off x="1583219" y="1944828"/>
        <a:ext cx="2961002" cy="1256182"/>
      </dsp:txXfrm>
    </dsp:sp>
    <dsp:sp modelId="{1251272E-EF29-42A6-933E-7E8088E7C4D5}">
      <dsp:nvSpPr>
        <dsp:cNvPr id="0" name=""/>
        <dsp:cNvSpPr/>
      </dsp:nvSpPr>
      <dsp:spPr>
        <a:xfrm>
          <a:off x="5060153" y="1944828"/>
          <a:ext cx="1256182" cy="1256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6B160-30B0-4151-9E63-0DC6ACAF10A1}">
      <dsp:nvSpPr>
        <dsp:cNvPr id="0" name=""/>
        <dsp:cNvSpPr/>
      </dsp:nvSpPr>
      <dsp:spPr>
        <a:xfrm>
          <a:off x="5323952" y="2208627"/>
          <a:ext cx="728586" cy="728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6E6163-D276-4F8C-8E2E-927C29CEF397}">
      <dsp:nvSpPr>
        <dsp:cNvPr id="0" name=""/>
        <dsp:cNvSpPr/>
      </dsp:nvSpPr>
      <dsp:spPr>
        <a:xfrm>
          <a:off x="6585518" y="1944828"/>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If you see a question mark (?) in the above areas, that is likely the question of the article</a:t>
          </a:r>
        </a:p>
      </dsp:txBody>
      <dsp:txXfrm>
        <a:off x="6585518" y="1944828"/>
        <a:ext cx="2961002" cy="1256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E1021-2093-4F53-B925-24674362AF6A}">
      <dsp:nvSpPr>
        <dsp:cNvPr id="0" name=""/>
        <dsp:cNvSpPr/>
      </dsp:nvSpPr>
      <dsp:spPr>
        <a:xfrm>
          <a:off x="0" y="4818220"/>
          <a:ext cx="7315200" cy="158144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Where you find one of these words, you are likely to find the paragraph that describes the Puzzle</a:t>
          </a:r>
        </a:p>
      </dsp:txBody>
      <dsp:txXfrm>
        <a:off x="0" y="4818220"/>
        <a:ext cx="7315200" cy="1581447"/>
      </dsp:txXfrm>
    </dsp:sp>
    <dsp:sp modelId="{D0DE9F3C-7C7A-439F-9988-B365B2037DEB}">
      <dsp:nvSpPr>
        <dsp:cNvPr id="0" name=""/>
        <dsp:cNvSpPr/>
      </dsp:nvSpPr>
      <dsp:spPr>
        <a:xfrm rot="10800000">
          <a:off x="0" y="2409676"/>
          <a:ext cx="7315200" cy="2432266"/>
        </a:xfrm>
        <a:prstGeom prst="upArrowCallou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You are searching for terms that denote something that puzzling or missing, such as:</a:t>
          </a:r>
        </a:p>
      </dsp:txBody>
      <dsp:txXfrm rot="-10800000">
        <a:off x="0" y="2409676"/>
        <a:ext cx="7315200" cy="853725"/>
      </dsp:txXfrm>
    </dsp:sp>
    <dsp:sp modelId="{DE774F0C-3504-4806-AF3D-2A6D65A91C4E}">
      <dsp:nvSpPr>
        <dsp:cNvPr id="0" name=""/>
        <dsp:cNvSpPr/>
      </dsp:nvSpPr>
      <dsp:spPr>
        <a:xfrm>
          <a:off x="892"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Puzzle or puzzling</a:t>
          </a:r>
          <a:endParaRPr lang="en-US" sz="1300" kern="1200" dirty="0"/>
        </a:p>
      </dsp:txBody>
      <dsp:txXfrm>
        <a:off x="892" y="3263401"/>
        <a:ext cx="1044773" cy="727247"/>
      </dsp:txXfrm>
    </dsp:sp>
    <dsp:sp modelId="{6D55FC63-A21D-444A-BE9D-C92E676E960B}">
      <dsp:nvSpPr>
        <dsp:cNvPr id="0" name=""/>
        <dsp:cNvSpPr/>
      </dsp:nvSpPr>
      <dsp:spPr>
        <a:xfrm>
          <a:off x="1045666"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Missing</a:t>
          </a:r>
          <a:endParaRPr lang="en-US" sz="1300" kern="1200" dirty="0"/>
        </a:p>
      </dsp:txBody>
      <dsp:txXfrm>
        <a:off x="1045666" y="3263401"/>
        <a:ext cx="1044773" cy="727247"/>
      </dsp:txXfrm>
    </dsp:sp>
    <dsp:sp modelId="{79F9539B-18E9-433D-9B1A-BD959A210E21}">
      <dsp:nvSpPr>
        <dsp:cNvPr id="0" name=""/>
        <dsp:cNvSpPr/>
      </dsp:nvSpPr>
      <dsp:spPr>
        <a:xfrm>
          <a:off x="2090439"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Overlooked</a:t>
          </a:r>
          <a:endParaRPr lang="en-US" sz="1300" kern="1200" dirty="0"/>
        </a:p>
      </dsp:txBody>
      <dsp:txXfrm>
        <a:off x="2090439" y="3263401"/>
        <a:ext cx="1044773" cy="727247"/>
      </dsp:txXfrm>
    </dsp:sp>
    <dsp:sp modelId="{2A58744A-7044-459A-AD5F-7CD63DBD2FFD}">
      <dsp:nvSpPr>
        <dsp:cNvPr id="0" name=""/>
        <dsp:cNvSpPr/>
      </dsp:nvSpPr>
      <dsp:spPr>
        <a:xfrm>
          <a:off x="3135213"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Gap or hole</a:t>
          </a:r>
          <a:endParaRPr lang="en-US" sz="1300" kern="1200" dirty="0"/>
        </a:p>
      </dsp:txBody>
      <dsp:txXfrm>
        <a:off x="3135213" y="3263401"/>
        <a:ext cx="1044773" cy="727247"/>
      </dsp:txXfrm>
    </dsp:sp>
    <dsp:sp modelId="{9C2E42C5-AE82-4CA9-BDB8-87785335E240}">
      <dsp:nvSpPr>
        <dsp:cNvPr id="0" name=""/>
        <dsp:cNvSpPr/>
      </dsp:nvSpPr>
      <dsp:spPr>
        <a:xfrm>
          <a:off x="4179986"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Perplex or perplexing</a:t>
          </a:r>
          <a:endParaRPr lang="en-US" sz="1300" kern="1200" dirty="0"/>
        </a:p>
      </dsp:txBody>
      <dsp:txXfrm>
        <a:off x="4179986" y="3263401"/>
        <a:ext cx="1044773" cy="727247"/>
      </dsp:txXfrm>
    </dsp:sp>
    <dsp:sp modelId="{FC55E346-4AEB-4222-9B67-41F824044B4B}">
      <dsp:nvSpPr>
        <dsp:cNvPr id="0" name=""/>
        <dsp:cNvSpPr/>
      </dsp:nvSpPr>
      <dsp:spPr>
        <a:xfrm>
          <a:off x="5224760"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baseline="0" dirty="0"/>
            <a:t>Ignored</a:t>
          </a:r>
          <a:endParaRPr lang="en-US" sz="1300" kern="1200" dirty="0"/>
        </a:p>
      </dsp:txBody>
      <dsp:txXfrm>
        <a:off x="5224760" y="3263401"/>
        <a:ext cx="1044773" cy="727247"/>
      </dsp:txXfrm>
    </dsp:sp>
    <dsp:sp modelId="{A17E824E-31FE-4AF1-8FDE-C99B8F23988A}">
      <dsp:nvSpPr>
        <dsp:cNvPr id="0" name=""/>
        <dsp:cNvSpPr/>
      </dsp:nvSpPr>
      <dsp:spPr>
        <a:xfrm>
          <a:off x="6269533" y="3263401"/>
          <a:ext cx="1044773" cy="72724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Solving for</a:t>
          </a:r>
        </a:p>
      </dsp:txBody>
      <dsp:txXfrm>
        <a:off x="6269533" y="3263401"/>
        <a:ext cx="1044773" cy="727247"/>
      </dsp:txXfrm>
    </dsp:sp>
    <dsp:sp modelId="{ED4E4AB1-B561-4459-B2CC-BAD97E22934B}">
      <dsp:nvSpPr>
        <dsp:cNvPr id="0" name=""/>
        <dsp:cNvSpPr/>
      </dsp:nvSpPr>
      <dsp:spPr>
        <a:xfrm rot="10800000">
          <a:off x="0" y="1131"/>
          <a:ext cx="7315200" cy="2432266"/>
        </a:xfrm>
        <a:prstGeom prst="upArrowCallou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Read introductory paragraph or section</a:t>
          </a:r>
        </a:p>
      </dsp:txBody>
      <dsp:txXfrm rot="10800000">
        <a:off x="0" y="1131"/>
        <a:ext cx="7315200" cy="1580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92401-BC5C-47FD-ADD0-0570CB30FECF}">
      <dsp:nvSpPr>
        <dsp:cNvPr id="0" name=""/>
        <dsp:cNvSpPr/>
      </dsp:nvSpPr>
      <dsp:spPr>
        <a:xfrm>
          <a:off x="0" y="3490581"/>
          <a:ext cx="5913437" cy="1145686"/>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Terms to look for include:</a:t>
          </a:r>
        </a:p>
      </dsp:txBody>
      <dsp:txXfrm>
        <a:off x="0" y="3490581"/>
        <a:ext cx="5913437" cy="618670"/>
      </dsp:txXfrm>
    </dsp:sp>
    <dsp:sp modelId="{09E8F725-2F41-4493-ABDF-614F047EECE3}">
      <dsp:nvSpPr>
        <dsp:cNvPr id="0" name=""/>
        <dsp:cNvSpPr/>
      </dsp:nvSpPr>
      <dsp:spPr>
        <a:xfrm>
          <a:off x="0" y="4086338"/>
          <a:ext cx="1478359" cy="52701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t>Debate</a:t>
          </a:r>
          <a:endParaRPr lang="en-US" sz="1800" kern="1200" dirty="0"/>
        </a:p>
      </dsp:txBody>
      <dsp:txXfrm>
        <a:off x="0" y="4086338"/>
        <a:ext cx="1478359" cy="527015"/>
      </dsp:txXfrm>
    </dsp:sp>
    <dsp:sp modelId="{018012D3-A2D9-4358-85C4-DA8F78D3AA97}">
      <dsp:nvSpPr>
        <dsp:cNvPr id="0" name=""/>
        <dsp:cNvSpPr/>
      </dsp:nvSpPr>
      <dsp:spPr>
        <a:xfrm>
          <a:off x="1478359" y="4086338"/>
          <a:ext cx="1478359" cy="527015"/>
        </a:xfrm>
        <a:prstGeom prst="rect">
          <a:avLst/>
        </a:prstGeom>
        <a:solidFill>
          <a:schemeClr val="accent5">
            <a:tint val="40000"/>
            <a:alpha val="90000"/>
            <a:hueOff val="1942688"/>
            <a:satOff val="-6081"/>
            <a:lumOff val="40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t>One side, Other side</a:t>
          </a:r>
          <a:endParaRPr lang="en-US" sz="1800" kern="1200" dirty="0"/>
        </a:p>
      </dsp:txBody>
      <dsp:txXfrm>
        <a:off x="1478359" y="4086338"/>
        <a:ext cx="1478359" cy="527015"/>
      </dsp:txXfrm>
    </dsp:sp>
    <dsp:sp modelId="{58C5829D-A04D-44A5-87D8-ADC21E01A1BF}">
      <dsp:nvSpPr>
        <dsp:cNvPr id="0" name=""/>
        <dsp:cNvSpPr/>
      </dsp:nvSpPr>
      <dsp:spPr>
        <a:xfrm>
          <a:off x="2956718" y="4086338"/>
          <a:ext cx="1478359" cy="527015"/>
        </a:xfrm>
        <a:prstGeom prst="rect">
          <a:avLst/>
        </a:prstGeom>
        <a:solidFill>
          <a:schemeClr val="accent5">
            <a:tint val="40000"/>
            <a:alpha val="90000"/>
            <a:hueOff val="3885376"/>
            <a:satOff val="-12163"/>
            <a:lumOff val="80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Proponents, Advocates</a:t>
          </a:r>
          <a:endParaRPr lang="en-US" sz="1800" kern="1200"/>
        </a:p>
      </dsp:txBody>
      <dsp:txXfrm>
        <a:off x="2956718" y="4086338"/>
        <a:ext cx="1478359" cy="527015"/>
      </dsp:txXfrm>
    </dsp:sp>
    <dsp:sp modelId="{5D800D93-E7FF-41C4-8280-949FFEA2A76C}">
      <dsp:nvSpPr>
        <dsp:cNvPr id="0" name=""/>
        <dsp:cNvSpPr/>
      </dsp:nvSpPr>
      <dsp:spPr>
        <a:xfrm>
          <a:off x="4435077" y="4086338"/>
          <a:ext cx="1478359" cy="527015"/>
        </a:xfrm>
        <a:prstGeom prst="rect">
          <a:avLst/>
        </a:prstGeom>
        <a:solidFill>
          <a:schemeClr val="accent5">
            <a:tint val="40000"/>
            <a:alpha val="90000"/>
            <a:hueOff val="5828064"/>
            <a:satOff val="-18244"/>
            <a:lumOff val="1209"/>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Argue, argument</a:t>
          </a:r>
          <a:endParaRPr lang="en-US" sz="1800" kern="1200" dirty="0"/>
        </a:p>
      </dsp:txBody>
      <dsp:txXfrm>
        <a:off x="4435077" y="4086338"/>
        <a:ext cx="1478359" cy="527015"/>
      </dsp:txXfrm>
    </dsp:sp>
    <dsp:sp modelId="{50FF04EB-1845-4FA3-B8A8-24BF7555697F}">
      <dsp:nvSpPr>
        <dsp:cNvPr id="0" name=""/>
        <dsp:cNvSpPr/>
      </dsp:nvSpPr>
      <dsp:spPr>
        <a:xfrm rot="10800000">
          <a:off x="0" y="1745700"/>
          <a:ext cx="5913437" cy="1762066"/>
        </a:xfrm>
        <a:prstGeom prst="upArrowCallout">
          <a:avLst/>
        </a:prstGeom>
        <a:gradFill rotWithShape="0">
          <a:gsLst>
            <a:gs pos="0">
              <a:schemeClr val="accent5">
                <a:hueOff val="3005351"/>
                <a:satOff val="-13190"/>
                <a:lumOff val="3921"/>
                <a:alphaOff val="0"/>
                <a:tint val="98000"/>
                <a:satMod val="110000"/>
                <a:lumMod val="104000"/>
              </a:schemeClr>
            </a:gs>
            <a:gs pos="69000">
              <a:schemeClr val="accent5">
                <a:hueOff val="3005351"/>
                <a:satOff val="-13190"/>
                <a:lumOff val="3921"/>
                <a:alphaOff val="0"/>
                <a:shade val="88000"/>
                <a:satMod val="130000"/>
                <a:lumMod val="92000"/>
              </a:schemeClr>
            </a:gs>
            <a:gs pos="100000">
              <a:schemeClr val="accent5">
                <a:hueOff val="3005351"/>
                <a:satOff val="-13190"/>
                <a:lumOff val="392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Usually the in the upper half of the article, rarely will be placed in the lower half of the article</a:t>
          </a:r>
        </a:p>
      </dsp:txBody>
      <dsp:txXfrm rot="10800000">
        <a:off x="0" y="1745700"/>
        <a:ext cx="5913437" cy="1144938"/>
      </dsp:txXfrm>
    </dsp:sp>
    <dsp:sp modelId="{4C708B3E-E1F8-443E-8185-0A4F5B0E8EB5}">
      <dsp:nvSpPr>
        <dsp:cNvPr id="0" name=""/>
        <dsp:cNvSpPr/>
      </dsp:nvSpPr>
      <dsp:spPr>
        <a:xfrm rot="10800000">
          <a:off x="0" y="819"/>
          <a:ext cx="5913437" cy="1762066"/>
        </a:xfrm>
        <a:prstGeom prst="upArrowCallout">
          <a:avLst/>
        </a:prstGeom>
        <a:gradFill rotWithShape="0">
          <a:gsLst>
            <a:gs pos="0">
              <a:schemeClr val="accent5">
                <a:hueOff val="6010703"/>
                <a:satOff val="-26380"/>
                <a:lumOff val="7843"/>
                <a:alphaOff val="0"/>
                <a:tint val="98000"/>
                <a:satMod val="110000"/>
                <a:lumMod val="104000"/>
              </a:schemeClr>
            </a:gs>
            <a:gs pos="69000">
              <a:schemeClr val="accent5">
                <a:hueOff val="6010703"/>
                <a:satOff val="-26380"/>
                <a:lumOff val="7843"/>
                <a:alphaOff val="0"/>
                <a:shade val="88000"/>
                <a:satMod val="130000"/>
                <a:lumMod val="92000"/>
              </a:schemeClr>
            </a:gs>
            <a:gs pos="100000">
              <a:schemeClr val="accent5">
                <a:hueOff val="6010703"/>
                <a:satOff val="-26380"/>
                <a:lumOff val="784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Read introductory paragraph or section</a:t>
          </a:r>
        </a:p>
      </dsp:txBody>
      <dsp:txXfrm rot="10800000">
        <a:off x="0" y="819"/>
        <a:ext cx="5913437" cy="1144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CED8D-8951-4EEF-91D0-9825D6A8679C}">
      <dsp:nvSpPr>
        <dsp:cNvPr id="0" name=""/>
        <dsp:cNvSpPr/>
      </dsp:nvSpPr>
      <dsp:spPr>
        <a:xfrm>
          <a:off x="0" y="3803416"/>
          <a:ext cx="5913437" cy="832094"/>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Search for sections that include the word “Theory”</a:t>
          </a:r>
        </a:p>
      </dsp:txBody>
      <dsp:txXfrm>
        <a:off x="0" y="3803416"/>
        <a:ext cx="5913437" cy="832094"/>
      </dsp:txXfrm>
    </dsp:sp>
    <dsp:sp modelId="{72809062-6BC5-49E4-87F8-E035D37662C0}">
      <dsp:nvSpPr>
        <dsp:cNvPr id="0" name=""/>
        <dsp:cNvSpPr/>
      </dsp:nvSpPr>
      <dsp:spPr>
        <a:xfrm rot="10800000">
          <a:off x="0" y="2536136"/>
          <a:ext cx="5913437" cy="1279761"/>
        </a:xfrm>
        <a:prstGeom prst="upArrowCallout">
          <a:avLst/>
        </a:prstGeom>
        <a:gradFill rotWithShape="0">
          <a:gsLst>
            <a:gs pos="0">
              <a:schemeClr val="accent2">
                <a:hueOff val="37813"/>
                <a:satOff val="4346"/>
                <a:lumOff val="-3464"/>
                <a:alphaOff val="0"/>
                <a:tint val="98000"/>
                <a:satMod val="110000"/>
                <a:lumMod val="104000"/>
              </a:schemeClr>
            </a:gs>
            <a:gs pos="69000">
              <a:schemeClr val="accent2">
                <a:hueOff val="37813"/>
                <a:satOff val="4346"/>
                <a:lumOff val="-3464"/>
                <a:alphaOff val="0"/>
                <a:shade val="88000"/>
                <a:satMod val="130000"/>
                <a:lumMod val="92000"/>
              </a:schemeClr>
            </a:gs>
            <a:gs pos="100000">
              <a:schemeClr val="accent2">
                <a:hueOff val="37813"/>
                <a:satOff val="4346"/>
                <a:lumOff val="-346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Terms to search for include:</a:t>
          </a:r>
        </a:p>
      </dsp:txBody>
      <dsp:txXfrm rot="-10800000">
        <a:off x="0" y="2536136"/>
        <a:ext cx="5913437" cy="449196"/>
      </dsp:txXfrm>
    </dsp:sp>
    <dsp:sp modelId="{D9E69BCF-FB57-43FD-9199-59B31998CCC8}">
      <dsp:nvSpPr>
        <dsp:cNvPr id="0" name=""/>
        <dsp:cNvSpPr/>
      </dsp:nvSpPr>
      <dsp:spPr>
        <a:xfrm>
          <a:off x="2887" y="2985333"/>
          <a:ext cx="1969220" cy="38264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Theory</a:t>
          </a:r>
          <a:endParaRPr lang="en-US" sz="1400" kern="1200" dirty="0"/>
        </a:p>
      </dsp:txBody>
      <dsp:txXfrm>
        <a:off x="2887" y="2985333"/>
        <a:ext cx="1969220" cy="382648"/>
      </dsp:txXfrm>
    </dsp:sp>
    <dsp:sp modelId="{1526AA8D-C015-4C3E-8A8B-ECE8695B6D8B}">
      <dsp:nvSpPr>
        <dsp:cNvPr id="0" name=""/>
        <dsp:cNvSpPr/>
      </dsp:nvSpPr>
      <dsp:spPr>
        <a:xfrm>
          <a:off x="1972108" y="2985333"/>
          <a:ext cx="1969220" cy="382648"/>
        </a:xfrm>
        <a:prstGeom prst="rect">
          <a:avLst/>
        </a:prstGeom>
        <a:solidFill>
          <a:schemeClr val="accent2">
            <a:tint val="40000"/>
            <a:alpha val="90000"/>
            <a:hueOff val="214651"/>
            <a:satOff val="3964"/>
            <a:lumOff val="-442"/>
            <a:alphaOff val="0"/>
          </a:schemeClr>
        </a:solidFill>
        <a:ln w="9525" cap="flat" cmpd="sng" algn="ctr">
          <a:solidFill>
            <a:schemeClr val="accent2">
              <a:tint val="40000"/>
              <a:alpha val="90000"/>
              <a:hueOff val="214651"/>
              <a:satOff val="3964"/>
              <a:lumOff val="-4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Model</a:t>
          </a:r>
          <a:endParaRPr lang="en-US" sz="1400" kern="1200"/>
        </a:p>
      </dsp:txBody>
      <dsp:txXfrm>
        <a:off x="1972108" y="2985333"/>
        <a:ext cx="1969220" cy="382648"/>
      </dsp:txXfrm>
    </dsp:sp>
    <dsp:sp modelId="{400C7208-E91A-4ED7-8360-AB16BFC558A5}">
      <dsp:nvSpPr>
        <dsp:cNvPr id="0" name=""/>
        <dsp:cNvSpPr/>
      </dsp:nvSpPr>
      <dsp:spPr>
        <a:xfrm>
          <a:off x="3941328" y="2985333"/>
          <a:ext cx="1969220" cy="382648"/>
        </a:xfrm>
        <a:prstGeom prst="rect">
          <a:avLst/>
        </a:prstGeom>
        <a:solidFill>
          <a:schemeClr val="accent2">
            <a:tint val="40000"/>
            <a:alpha val="90000"/>
            <a:hueOff val="429303"/>
            <a:satOff val="7928"/>
            <a:lumOff val="-885"/>
            <a:alphaOff val="0"/>
          </a:schemeClr>
        </a:solidFill>
        <a:ln w="9525" cap="flat" cmpd="sng" algn="ctr">
          <a:solidFill>
            <a:schemeClr val="accent2">
              <a:tint val="40000"/>
              <a:alpha val="90000"/>
              <a:hueOff val="429303"/>
              <a:satOff val="7928"/>
              <a:lumOff val="-8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Theoretical framework</a:t>
          </a:r>
          <a:endParaRPr lang="en-US" sz="1400" kern="1200"/>
        </a:p>
      </dsp:txBody>
      <dsp:txXfrm>
        <a:off x="3941328" y="2985333"/>
        <a:ext cx="1969220" cy="382648"/>
      </dsp:txXfrm>
    </dsp:sp>
    <dsp:sp modelId="{42DC02C9-7C6A-4D75-B874-ABBAD2E5EC6B}">
      <dsp:nvSpPr>
        <dsp:cNvPr id="0" name=""/>
        <dsp:cNvSpPr/>
      </dsp:nvSpPr>
      <dsp:spPr>
        <a:xfrm rot="10800000">
          <a:off x="0" y="1268856"/>
          <a:ext cx="5913437" cy="1279761"/>
        </a:xfrm>
        <a:prstGeom prst="upArrowCallout">
          <a:avLst/>
        </a:prstGeom>
        <a:gradFill rotWithShape="0">
          <a:gsLst>
            <a:gs pos="0">
              <a:schemeClr val="accent2">
                <a:hueOff val="75626"/>
                <a:satOff val="8693"/>
                <a:lumOff val="-6929"/>
                <a:alphaOff val="0"/>
                <a:tint val="98000"/>
                <a:satMod val="110000"/>
                <a:lumMod val="104000"/>
              </a:schemeClr>
            </a:gs>
            <a:gs pos="69000">
              <a:schemeClr val="accent2">
                <a:hueOff val="75626"/>
                <a:satOff val="8693"/>
                <a:lumOff val="-6929"/>
                <a:alphaOff val="0"/>
                <a:shade val="88000"/>
                <a:satMod val="130000"/>
                <a:lumMod val="92000"/>
              </a:schemeClr>
            </a:gs>
            <a:gs pos="100000">
              <a:schemeClr val="accent2">
                <a:hueOff val="75626"/>
                <a:satOff val="8693"/>
                <a:lumOff val="-69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Theories in political science center on political actors, behaviors, institutions, and/or processes</a:t>
          </a:r>
        </a:p>
      </dsp:txBody>
      <dsp:txXfrm rot="10800000">
        <a:off x="0" y="1268856"/>
        <a:ext cx="5913437" cy="831550"/>
      </dsp:txXfrm>
    </dsp:sp>
    <dsp:sp modelId="{3F62B2A2-E733-4016-993C-7E5F5FC5C578}">
      <dsp:nvSpPr>
        <dsp:cNvPr id="0" name=""/>
        <dsp:cNvSpPr/>
      </dsp:nvSpPr>
      <dsp:spPr>
        <a:xfrm rot="10800000">
          <a:off x="0" y="1576"/>
          <a:ext cx="5913437" cy="1279761"/>
        </a:xfrm>
        <a:prstGeom prst="upArrowCallout">
          <a:avLst/>
        </a:prstGeom>
        <a:gradFill rotWithShape="0">
          <a:gsLst>
            <a:gs pos="0">
              <a:schemeClr val="accent2">
                <a:hueOff val="113439"/>
                <a:satOff val="13039"/>
                <a:lumOff val="-10393"/>
                <a:alphaOff val="0"/>
                <a:tint val="98000"/>
                <a:satMod val="110000"/>
                <a:lumMod val="104000"/>
              </a:schemeClr>
            </a:gs>
            <a:gs pos="69000">
              <a:schemeClr val="accent2">
                <a:hueOff val="113439"/>
                <a:satOff val="13039"/>
                <a:lumOff val="-10393"/>
                <a:alphaOff val="0"/>
                <a:shade val="88000"/>
                <a:satMod val="130000"/>
                <a:lumMod val="92000"/>
              </a:schemeClr>
            </a:gs>
            <a:gs pos="100000">
              <a:schemeClr val="accent2">
                <a:hueOff val="113439"/>
                <a:satOff val="13039"/>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Theory is an explanation of how the world works</a:t>
          </a:r>
        </a:p>
      </dsp:txBody>
      <dsp:txXfrm rot="10800000">
        <a:off x="0" y="1576"/>
        <a:ext cx="5913437" cy="831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D99A6-6093-4B44-B7C1-AC6A60C37EE5}">
      <dsp:nvSpPr>
        <dsp:cNvPr id="0" name=""/>
        <dsp:cNvSpPr/>
      </dsp:nvSpPr>
      <dsp:spPr>
        <a:xfrm>
          <a:off x="0" y="1924"/>
          <a:ext cx="5913437" cy="9754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85387-A3B7-45F6-8AF9-7F4AF3876D30}">
      <dsp:nvSpPr>
        <dsp:cNvPr id="0" name=""/>
        <dsp:cNvSpPr/>
      </dsp:nvSpPr>
      <dsp:spPr>
        <a:xfrm>
          <a:off x="295064" y="221393"/>
          <a:ext cx="536480" cy="536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36C688-CCA2-4B8D-B198-73417B97853D}">
      <dsp:nvSpPr>
        <dsp:cNvPr id="0" name=""/>
        <dsp:cNvSpPr/>
      </dsp:nvSpPr>
      <dsp:spPr>
        <a:xfrm>
          <a:off x="1126608" y="192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800100">
            <a:lnSpc>
              <a:spcPct val="90000"/>
            </a:lnSpc>
            <a:spcBef>
              <a:spcPct val="0"/>
            </a:spcBef>
            <a:spcAft>
              <a:spcPct val="35000"/>
            </a:spcAft>
            <a:buNone/>
          </a:pPr>
          <a:r>
            <a:rPr lang="en-US" sz="1800" kern="1200"/>
            <a:t>Hypothesis is the expectation that one theoretical variable effects another theoretical variable</a:t>
          </a:r>
        </a:p>
      </dsp:txBody>
      <dsp:txXfrm>
        <a:off x="1126608" y="1924"/>
        <a:ext cx="4786828" cy="975418"/>
      </dsp:txXfrm>
    </dsp:sp>
    <dsp:sp modelId="{474E19A9-099B-4690-B95E-658C1F675331}">
      <dsp:nvSpPr>
        <dsp:cNvPr id="0" name=""/>
        <dsp:cNvSpPr/>
      </dsp:nvSpPr>
      <dsp:spPr>
        <a:xfrm>
          <a:off x="0" y="1221197"/>
          <a:ext cx="5913437" cy="9754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C00C7-A0CB-445F-9C9C-D342E60C0CFD}">
      <dsp:nvSpPr>
        <dsp:cNvPr id="0" name=""/>
        <dsp:cNvSpPr/>
      </dsp:nvSpPr>
      <dsp:spPr>
        <a:xfrm>
          <a:off x="295064" y="1440667"/>
          <a:ext cx="536480" cy="536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9EA625-34B1-473F-9722-887C76E6651B}">
      <dsp:nvSpPr>
        <dsp:cNvPr id="0" name=""/>
        <dsp:cNvSpPr/>
      </dsp:nvSpPr>
      <dsp:spPr>
        <a:xfrm>
          <a:off x="1126608" y="1221197"/>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800100">
            <a:lnSpc>
              <a:spcPct val="90000"/>
            </a:lnSpc>
            <a:spcBef>
              <a:spcPct val="0"/>
            </a:spcBef>
            <a:spcAft>
              <a:spcPct val="35000"/>
            </a:spcAft>
            <a:buNone/>
          </a:pPr>
          <a:r>
            <a:rPr lang="en-US" sz="1800" kern="1200"/>
            <a:t>Both variables are likely to be stated and explained in the theory section of the article</a:t>
          </a:r>
        </a:p>
      </dsp:txBody>
      <dsp:txXfrm>
        <a:off x="1126608" y="1221197"/>
        <a:ext cx="4786828" cy="975418"/>
      </dsp:txXfrm>
    </dsp:sp>
    <dsp:sp modelId="{688797DC-B26F-4912-8AB3-18930A8A20F0}">
      <dsp:nvSpPr>
        <dsp:cNvPr id="0" name=""/>
        <dsp:cNvSpPr/>
      </dsp:nvSpPr>
      <dsp:spPr>
        <a:xfrm>
          <a:off x="0" y="2440471"/>
          <a:ext cx="5913437" cy="9754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E0EAC7-E59C-46A6-8A1D-DC15F09D1CFB}">
      <dsp:nvSpPr>
        <dsp:cNvPr id="0" name=""/>
        <dsp:cNvSpPr/>
      </dsp:nvSpPr>
      <dsp:spPr>
        <a:xfrm>
          <a:off x="295064" y="2659940"/>
          <a:ext cx="536480" cy="536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0B3E8E-F306-4291-81CC-46ED94DF938B}">
      <dsp:nvSpPr>
        <dsp:cNvPr id="0" name=""/>
        <dsp:cNvSpPr/>
      </dsp:nvSpPr>
      <dsp:spPr>
        <a:xfrm>
          <a:off x="1126608" y="2440471"/>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800100">
            <a:lnSpc>
              <a:spcPct val="90000"/>
            </a:lnSpc>
            <a:spcBef>
              <a:spcPct val="0"/>
            </a:spcBef>
            <a:spcAft>
              <a:spcPct val="35000"/>
            </a:spcAft>
            <a:buNone/>
          </a:pPr>
          <a:r>
            <a:rPr lang="en-US" sz="1800" kern="1200"/>
            <a:t>Search for the term “hypothesis” or “hypotheses”</a:t>
          </a:r>
        </a:p>
      </dsp:txBody>
      <dsp:txXfrm>
        <a:off x="1126608" y="2440471"/>
        <a:ext cx="4786828" cy="975418"/>
      </dsp:txXfrm>
    </dsp:sp>
    <dsp:sp modelId="{6AC86AB2-5BE0-47D7-AF60-F5C06EBC4092}">
      <dsp:nvSpPr>
        <dsp:cNvPr id="0" name=""/>
        <dsp:cNvSpPr/>
      </dsp:nvSpPr>
      <dsp:spPr>
        <a:xfrm>
          <a:off x="0" y="3659744"/>
          <a:ext cx="5913437" cy="9754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BF1BD-464E-4335-A5DE-79AEB7C5B254}">
      <dsp:nvSpPr>
        <dsp:cNvPr id="0" name=""/>
        <dsp:cNvSpPr/>
      </dsp:nvSpPr>
      <dsp:spPr>
        <a:xfrm>
          <a:off x="295064" y="3879213"/>
          <a:ext cx="536480" cy="536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2B2DB0-0CE8-4E80-B3BD-E684AE0DB05C}">
      <dsp:nvSpPr>
        <dsp:cNvPr id="0" name=""/>
        <dsp:cNvSpPr/>
      </dsp:nvSpPr>
      <dsp:spPr>
        <a:xfrm>
          <a:off x="1126608" y="365974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800100">
            <a:lnSpc>
              <a:spcPct val="90000"/>
            </a:lnSpc>
            <a:spcBef>
              <a:spcPct val="0"/>
            </a:spcBef>
            <a:spcAft>
              <a:spcPct val="35000"/>
            </a:spcAft>
            <a:buNone/>
          </a:pPr>
          <a:r>
            <a:rPr lang="en-US" sz="1800" kern="1200" dirty="0"/>
            <a:t>It is increasingly common for political scientists to clearly state their hypotheses using italics, indentations, bullet points, or tables</a:t>
          </a:r>
        </a:p>
      </dsp:txBody>
      <dsp:txXfrm>
        <a:off x="1126608" y="3659744"/>
        <a:ext cx="4786828" cy="975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0B4A0-C881-4A34-87DA-8F36C49F697F}">
      <dsp:nvSpPr>
        <dsp:cNvPr id="0" name=""/>
        <dsp:cNvSpPr/>
      </dsp:nvSpPr>
      <dsp:spPr>
        <a:xfrm>
          <a:off x="4097" y="12608"/>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15C09-431D-4402-ABA3-E9B026B370F5}">
      <dsp:nvSpPr>
        <dsp:cNvPr id="0" name=""/>
        <dsp:cNvSpPr/>
      </dsp:nvSpPr>
      <dsp:spPr>
        <a:xfrm>
          <a:off x="4097" y="1157063"/>
          <a:ext cx="2864531" cy="93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a:t>Unlike all the other parts, you need to Write out a Research Design for the article</a:t>
          </a:r>
          <a:endParaRPr lang="en-US" sz="1400" kern="1200"/>
        </a:p>
      </dsp:txBody>
      <dsp:txXfrm>
        <a:off x="4097" y="1157063"/>
        <a:ext cx="2864531" cy="936562"/>
      </dsp:txXfrm>
    </dsp:sp>
    <dsp:sp modelId="{A4857688-BA4C-417F-AAA1-626B9CDA946B}">
      <dsp:nvSpPr>
        <dsp:cNvPr id="0" name=""/>
        <dsp:cNvSpPr/>
      </dsp:nvSpPr>
      <dsp:spPr>
        <a:xfrm>
          <a:off x="4097" y="2159611"/>
          <a:ext cx="2864531" cy="1152273"/>
        </a:xfrm>
        <a:prstGeom prst="rect">
          <a:avLst/>
        </a:prstGeom>
        <a:noFill/>
        <a:ln>
          <a:noFill/>
        </a:ln>
        <a:effectLst/>
      </dsp:spPr>
      <dsp:style>
        <a:lnRef idx="0">
          <a:scrgbClr r="0" g="0" b="0"/>
        </a:lnRef>
        <a:fillRef idx="0">
          <a:scrgbClr r="0" g="0" b="0"/>
        </a:fillRef>
        <a:effectRef idx="0">
          <a:scrgbClr r="0" g="0" b="0"/>
        </a:effectRef>
        <a:fontRef idx="minor"/>
      </dsp:style>
    </dsp:sp>
    <dsp:sp modelId="{13B3CD84-3C22-49C0-B472-C906E4E69B32}">
      <dsp:nvSpPr>
        <dsp:cNvPr id="0" name=""/>
        <dsp:cNvSpPr/>
      </dsp:nvSpPr>
      <dsp:spPr>
        <a:xfrm>
          <a:off x="3369921" y="12608"/>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020EA4-9A02-4D08-AD2B-A0B8BF2B9DE2}">
      <dsp:nvSpPr>
        <dsp:cNvPr id="0" name=""/>
        <dsp:cNvSpPr/>
      </dsp:nvSpPr>
      <dsp:spPr>
        <a:xfrm>
          <a:off x="3369921" y="1157063"/>
          <a:ext cx="2864531" cy="93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The Research Design is how the author compares the effect of the explanatory variable (X) on the outcome variable (O) in a group (G) or set of groups.</a:t>
          </a:r>
        </a:p>
      </dsp:txBody>
      <dsp:txXfrm>
        <a:off x="3369921" y="1157063"/>
        <a:ext cx="2864531" cy="936562"/>
      </dsp:txXfrm>
    </dsp:sp>
    <dsp:sp modelId="{787BBD53-4D1F-493F-9C24-9FFC4AE6AB94}">
      <dsp:nvSpPr>
        <dsp:cNvPr id="0" name=""/>
        <dsp:cNvSpPr/>
      </dsp:nvSpPr>
      <dsp:spPr>
        <a:xfrm>
          <a:off x="3369921" y="2159611"/>
          <a:ext cx="2864531" cy="1152273"/>
        </a:xfrm>
        <a:prstGeom prst="rect">
          <a:avLst/>
        </a:prstGeom>
        <a:noFill/>
        <a:ln>
          <a:noFill/>
        </a:ln>
        <a:effectLst/>
      </dsp:spPr>
      <dsp:style>
        <a:lnRef idx="0">
          <a:scrgbClr r="0" g="0" b="0"/>
        </a:lnRef>
        <a:fillRef idx="0">
          <a:scrgbClr r="0" g="0" b="0"/>
        </a:fillRef>
        <a:effectRef idx="0">
          <a:scrgbClr r="0" g="0" b="0"/>
        </a:effectRef>
        <a:fontRef idx="minor"/>
      </dsp:style>
    </dsp:sp>
    <dsp:sp modelId="{7A77E9B3-8BE1-4116-96AD-F0874A3F5B40}">
      <dsp:nvSpPr>
        <dsp:cNvPr id="0" name=""/>
        <dsp:cNvSpPr/>
      </dsp:nvSpPr>
      <dsp:spPr>
        <a:xfrm>
          <a:off x="6735746" y="12608"/>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D70BE3-4BBC-4F0E-A091-3E032CF736F8}">
      <dsp:nvSpPr>
        <dsp:cNvPr id="0" name=""/>
        <dsp:cNvSpPr/>
      </dsp:nvSpPr>
      <dsp:spPr>
        <a:xfrm>
          <a:off x="6735746" y="1157063"/>
          <a:ext cx="2864531" cy="93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Some political scientists use notation to denote research design. Below are 3 common examples:</a:t>
          </a:r>
        </a:p>
      </dsp:txBody>
      <dsp:txXfrm>
        <a:off x="6735746" y="1157063"/>
        <a:ext cx="2864531" cy="936562"/>
      </dsp:txXfrm>
    </dsp:sp>
    <dsp:sp modelId="{0B820F27-0B73-43F1-B97C-E4621E55C562}">
      <dsp:nvSpPr>
        <dsp:cNvPr id="0" name=""/>
        <dsp:cNvSpPr/>
      </dsp:nvSpPr>
      <dsp:spPr>
        <a:xfrm>
          <a:off x="6735746" y="2159611"/>
          <a:ext cx="2864531" cy="115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baseline="0" dirty="0"/>
            <a:t>Example 1: G O. This is a single group, observation only.</a:t>
          </a:r>
          <a:endParaRPr lang="en-US" sz="1100" kern="1200" dirty="0"/>
        </a:p>
        <a:p>
          <a:pPr marL="0" lvl="0" indent="0" algn="l" defTabSz="488950">
            <a:lnSpc>
              <a:spcPct val="90000"/>
            </a:lnSpc>
            <a:spcBef>
              <a:spcPct val="0"/>
            </a:spcBef>
            <a:spcAft>
              <a:spcPct val="35000"/>
            </a:spcAft>
            <a:buNone/>
          </a:pPr>
          <a:r>
            <a:rPr lang="en-US" sz="1100" kern="1200" baseline="0" dirty="0"/>
            <a:t>Example 2: G X O. This is a single group, treatment then observation.</a:t>
          </a:r>
          <a:endParaRPr lang="en-US" sz="1100" kern="1200" dirty="0"/>
        </a:p>
        <a:p>
          <a:pPr marL="0" lvl="0" indent="0" algn="l" defTabSz="488950">
            <a:lnSpc>
              <a:spcPct val="90000"/>
            </a:lnSpc>
            <a:spcBef>
              <a:spcPct val="0"/>
            </a:spcBef>
            <a:spcAft>
              <a:spcPct val="35000"/>
            </a:spcAft>
            <a:buNone/>
          </a:pPr>
          <a:r>
            <a:rPr lang="en-US" sz="1100" kern="1200" baseline="0" dirty="0"/>
            <a:t>Example 3: G O X O. This is a single group, observation before treatment, the treatment, then observation after treatment</a:t>
          </a:r>
          <a:endParaRPr lang="en-US" sz="1100" kern="1200" dirty="0"/>
        </a:p>
      </dsp:txBody>
      <dsp:txXfrm>
        <a:off x="6735746" y="2159611"/>
        <a:ext cx="2864531" cy="11522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4F053-E732-4BDB-8B5D-8A9CA7254A55}" type="datetimeFigureOut">
              <a:rPr lang="en-US" smtClean="0"/>
              <a:t>6/11/2022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00606-5C5B-4412-B25A-3079672DE670}" type="slidenum">
              <a:rPr lang="en-US" smtClean="0"/>
              <a:t>‹#›</a:t>
            </a:fld>
            <a:endParaRPr lang="en-US"/>
          </a:p>
        </p:txBody>
      </p:sp>
    </p:spTree>
    <p:extLst>
      <p:ext uri="{BB962C8B-B14F-4D97-AF65-F5344CB8AC3E}">
        <p14:creationId xmlns:p14="http://schemas.microsoft.com/office/powerpoint/2010/main" val="180666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lickr.com/photos/11146069@N00/2158316660"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11146069@N0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lickr.com/photos/39107352@N08/5723481678"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39107352@N08"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lickr.com/photos/28171941@N04/4417568485"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28171941@N04"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flickr.com/photos/32154460@N04/8714366008"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32154460@N04"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flickr.com/photos/33952855@N06/3485095631"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33952855@N0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a:t>
            </a:fld>
            <a:endParaRPr lang="en-US"/>
          </a:p>
        </p:txBody>
      </p:sp>
    </p:spTree>
    <p:extLst>
      <p:ext uri="{BB962C8B-B14F-4D97-AF65-F5344CB8AC3E}">
        <p14:creationId xmlns:p14="http://schemas.microsoft.com/office/powerpoint/2010/main" val="377329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10</a:t>
            </a:fld>
            <a:endParaRPr lang="en-US"/>
          </a:p>
        </p:txBody>
      </p:sp>
    </p:spTree>
    <p:extLst>
      <p:ext uri="{BB962C8B-B14F-4D97-AF65-F5344CB8AC3E}">
        <p14:creationId xmlns:p14="http://schemas.microsoft.com/office/powerpoint/2010/main" val="390229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11</a:t>
            </a:fld>
            <a:endParaRPr lang="en-US"/>
          </a:p>
        </p:txBody>
      </p:sp>
    </p:spTree>
    <p:extLst>
      <p:ext uri="{BB962C8B-B14F-4D97-AF65-F5344CB8AC3E}">
        <p14:creationId xmlns:p14="http://schemas.microsoft.com/office/powerpoint/2010/main" val="42805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12</a:t>
            </a:fld>
            <a:endParaRPr lang="en-US"/>
          </a:p>
        </p:txBody>
      </p:sp>
    </p:spTree>
    <p:extLst>
      <p:ext uri="{BB962C8B-B14F-4D97-AF65-F5344CB8AC3E}">
        <p14:creationId xmlns:p14="http://schemas.microsoft.com/office/powerpoint/2010/main" val="237684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13</a:t>
            </a:fld>
            <a:endParaRPr lang="en-US"/>
          </a:p>
        </p:txBody>
      </p:sp>
    </p:spTree>
    <p:extLst>
      <p:ext uri="{BB962C8B-B14F-4D97-AF65-F5344CB8AC3E}">
        <p14:creationId xmlns:p14="http://schemas.microsoft.com/office/powerpoint/2010/main" val="152450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14</a:t>
            </a:fld>
            <a:endParaRPr lang="en-US"/>
          </a:p>
        </p:txBody>
      </p:sp>
    </p:spTree>
    <p:extLst>
      <p:ext uri="{BB962C8B-B14F-4D97-AF65-F5344CB8AC3E}">
        <p14:creationId xmlns:p14="http://schemas.microsoft.com/office/powerpoint/2010/main" val="63736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15</a:t>
            </a:fld>
            <a:endParaRPr lang="en-US"/>
          </a:p>
        </p:txBody>
      </p:sp>
    </p:spTree>
    <p:extLst>
      <p:ext uri="{BB962C8B-B14F-4D97-AF65-F5344CB8AC3E}">
        <p14:creationId xmlns:p14="http://schemas.microsoft.com/office/powerpoint/2010/main" val="2547776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16</a:t>
            </a:fld>
            <a:endParaRPr lang="en-US"/>
          </a:p>
        </p:txBody>
      </p:sp>
    </p:spTree>
    <p:extLst>
      <p:ext uri="{BB962C8B-B14F-4D97-AF65-F5344CB8AC3E}">
        <p14:creationId xmlns:p14="http://schemas.microsoft.com/office/powerpoint/2010/main" val="5288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17</a:t>
            </a:fld>
            <a:endParaRPr lang="en-US"/>
          </a:p>
        </p:txBody>
      </p:sp>
    </p:spTree>
    <p:extLst>
      <p:ext uri="{BB962C8B-B14F-4D97-AF65-F5344CB8AC3E}">
        <p14:creationId xmlns:p14="http://schemas.microsoft.com/office/powerpoint/2010/main" val="137983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18</a:t>
            </a:fld>
            <a:endParaRPr lang="en-US"/>
          </a:p>
        </p:txBody>
      </p:sp>
    </p:spTree>
    <p:extLst>
      <p:ext uri="{BB962C8B-B14F-4D97-AF65-F5344CB8AC3E}">
        <p14:creationId xmlns:p14="http://schemas.microsoft.com/office/powerpoint/2010/main" val="188503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19</a:t>
            </a:fld>
            <a:endParaRPr lang="en-US"/>
          </a:p>
        </p:txBody>
      </p:sp>
    </p:spTree>
    <p:extLst>
      <p:ext uri="{BB962C8B-B14F-4D97-AF65-F5344CB8AC3E}">
        <p14:creationId xmlns:p14="http://schemas.microsoft.com/office/powerpoint/2010/main" val="375883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a:t>
            </a:fld>
            <a:endParaRPr lang="en-US"/>
          </a:p>
        </p:txBody>
      </p:sp>
    </p:spTree>
    <p:extLst>
      <p:ext uri="{BB962C8B-B14F-4D97-AF65-F5344CB8AC3E}">
        <p14:creationId xmlns:p14="http://schemas.microsoft.com/office/powerpoint/2010/main" val="1907904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20</a:t>
            </a:fld>
            <a:endParaRPr lang="en-US"/>
          </a:p>
        </p:txBody>
      </p:sp>
    </p:spTree>
    <p:extLst>
      <p:ext uri="{BB962C8B-B14F-4D97-AF65-F5344CB8AC3E}">
        <p14:creationId xmlns:p14="http://schemas.microsoft.com/office/powerpoint/2010/main" val="260419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ED592F"/>
                </a:solidFill>
                <a:effectLst/>
                <a:latin typeface="Source Sans Pro" panose="020B0503030403020204" pitchFamily="34" charset="0"/>
                <a:hlinkClick r:id="rId3"/>
              </a:rPr>
              <a:t>"PUZZLE"</a:t>
            </a:r>
            <a:r>
              <a:rPr lang="en-US" b="0" i="0" dirty="0">
                <a:solidFill>
                  <a:srgbClr val="333333"/>
                </a:solidFill>
                <a:effectLst/>
                <a:latin typeface="Source Sans Pro" panose="020B0503030403020204" pitchFamily="34" charset="0"/>
              </a:rPr>
              <a:t> by </a:t>
            </a:r>
            <a:r>
              <a:rPr lang="en-US" b="0" i="0" u="none" strike="noStrike" dirty="0" err="1">
                <a:solidFill>
                  <a:srgbClr val="ED592F"/>
                </a:solidFill>
                <a:effectLst/>
                <a:latin typeface="Source Sans Pro" panose="020B0503030403020204" pitchFamily="34" charset="0"/>
                <a:hlinkClick r:id="rId4"/>
              </a:rPr>
              <a:t>Mononc</a:t>
            </a:r>
            <a:r>
              <a:rPr lang="en-US" b="0" i="0" u="none" strike="noStrike" dirty="0">
                <a:solidFill>
                  <a:srgbClr val="ED592F"/>
                </a:solidFill>
                <a:effectLst/>
                <a:latin typeface="Source Sans Pro" panose="020B0503030403020204" pitchFamily="34" charset="0"/>
                <a:hlinkClick r:id="rId4"/>
              </a:rPr>
              <a:t>' Paul</a:t>
            </a:r>
            <a:r>
              <a:rPr lang="en-US" b="0" i="0" dirty="0">
                <a:solidFill>
                  <a:srgbClr val="333333"/>
                </a:solidFill>
                <a:effectLst/>
                <a:latin typeface="Source Sans Pro" panose="020B0503030403020204" pitchFamily="34" charset="0"/>
              </a:rPr>
              <a:t> is licensed under </a:t>
            </a:r>
            <a:r>
              <a:rPr lang="en-US" b="0" i="0" u="none" strike="noStrike" cap="all" dirty="0">
                <a:solidFill>
                  <a:srgbClr val="ED592F"/>
                </a:solidFill>
                <a:effectLst/>
                <a:latin typeface="Source Sans Pro" panose="020B0503030403020204" pitchFamily="34" charset="0"/>
                <a:hlinkClick r:id="rId5"/>
              </a:rPr>
              <a:t>CC BY-NC-ND 2.0</a:t>
            </a:r>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21</a:t>
            </a:fld>
            <a:endParaRPr lang="en-US"/>
          </a:p>
        </p:txBody>
      </p:sp>
    </p:spTree>
    <p:extLst>
      <p:ext uri="{BB962C8B-B14F-4D97-AF65-F5344CB8AC3E}">
        <p14:creationId xmlns:p14="http://schemas.microsoft.com/office/powerpoint/2010/main" val="2954767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Read introductory paragraph or section</a:t>
            </a:r>
          </a:p>
          <a:p>
            <a:pPr lvl="0"/>
            <a:r>
              <a:rPr lang="en-US" dirty="0"/>
              <a:t>Usually the in the upper half of the article, rarely will be placed in the lower half of the article</a:t>
            </a:r>
          </a:p>
          <a:p>
            <a:pPr lvl="0"/>
            <a:r>
              <a:rPr lang="en-US" dirty="0"/>
              <a:t>Terms to look for include:</a:t>
            </a:r>
          </a:p>
          <a:p>
            <a:pPr lvl="1"/>
            <a:r>
              <a:rPr lang="en-US" baseline="0" dirty="0"/>
              <a:t>Debate</a:t>
            </a:r>
            <a:endParaRPr lang="en-US" dirty="0"/>
          </a:p>
          <a:p>
            <a:pPr lvl="1"/>
            <a:r>
              <a:rPr lang="en-US" baseline="0" dirty="0"/>
              <a:t>One side, Other side</a:t>
            </a:r>
            <a:endParaRPr lang="en-US" dirty="0"/>
          </a:p>
          <a:p>
            <a:pPr lvl="1"/>
            <a:r>
              <a:rPr lang="en-US" baseline="0" dirty="0"/>
              <a:t>Proponents, Advocates</a:t>
            </a:r>
            <a:endParaRPr lang="en-US" dirty="0"/>
          </a:p>
          <a:p>
            <a:pPr lvl="1"/>
            <a:r>
              <a:rPr lang="en-US" baseline="0" dirty="0"/>
              <a:t>Argue, argument</a:t>
            </a:r>
            <a:endParaRPr lang="en-US" dirty="0"/>
          </a:p>
          <a:p>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22</a:t>
            </a:fld>
            <a:endParaRPr lang="en-US"/>
          </a:p>
        </p:txBody>
      </p:sp>
    </p:spTree>
    <p:extLst>
      <p:ext uri="{BB962C8B-B14F-4D97-AF65-F5344CB8AC3E}">
        <p14:creationId xmlns:p14="http://schemas.microsoft.com/office/powerpoint/2010/main" val="271480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23</a:t>
            </a:fld>
            <a:endParaRPr lang="en-US"/>
          </a:p>
        </p:txBody>
      </p:sp>
    </p:spTree>
    <p:extLst>
      <p:ext uri="{BB962C8B-B14F-4D97-AF65-F5344CB8AC3E}">
        <p14:creationId xmlns:p14="http://schemas.microsoft.com/office/powerpoint/2010/main" val="750804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24</a:t>
            </a:fld>
            <a:endParaRPr lang="en-US"/>
          </a:p>
        </p:txBody>
      </p:sp>
    </p:spTree>
    <p:extLst>
      <p:ext uri="{BB962C8B-B14F-4D97-AF65-F5344CB8AC3E}">
        <p14:creationId xmlns:p14="http://schemas.microsoft.com/office/powerpoint/2010/main" val="391038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25</a:t>
            </a:fld>
            <a:endParaRPr lang="en-US"/>
          </a:p>
        </p:txBody>
      </p:sp>
    </p:spTree>
    <p:extLst>
      <p:ext uri="{BB962C8B-B14F-4D97-AF65-F5344CB8AC3E}">
        <p14:creationId xmlns:p14="http://schemas.microsoft.com/office/powerpoint/2010/main" val="1006846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26</a:t>
            </a:fld>
            <a:endParaRPr lang="en-US"/>
          </a:p>
        </p:txBody>
      </p:sp>
    </p:spTree>
    <p:extLst>
      <p:ext uri="{BB962C8B-B14F-4D97-AF65-F5344CB8AC3E}">
        <p14:creationId xmlns:p14="http://schemas.microsoft.com/office/powerpoint/2010/main" val="1428073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27</a:t>
            </a:fld>
            <a:endParaRPr lang="en-US"/>
          </a:p>
        </p:txBody>
      </p:sp>
    </p:spTree>
    <p:extLst>
      <p:ext uri="{BB962C8B-B14F-4D97-AF65-F5344CB8AC3E}">
        <p14:creationId xmlns:p14="http://schemas.microsoft.com/office/powerpoint/2010/main" val="3079547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28</a:t>
            </a:fld>
            <a:endParaRPr lang="en-US"/>
          </a:p>
        </p:txBody>
      </p:sp>
    </p:spTree>
    <p:extLst>
      <p:ext uri="{BB962C8B-B14F-4D97-AF65-F5344CB8AC3E}">
        <p14:creationId xmlns:p14="http://schemas.microsoft.com/office/powerpoint/2010/main" val="256036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30</a:t>
            </a:fld>
            <a:endParaRPr lang="en-US"/>
          </a:p>
        </p:txBody>
      </p:sp>
    </p:spTree>
    <p:extLst>
      <p:ext uri="{BB962C8B-B14F-4D97-AF65-F5344CB8AC3E}">
        <p14:creationId xmlns:p14="http://schemas.microsoft.com/office/powerpoint/2010/main" val="169327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a:t>
            </a:fld>
            <a:endParaRPr lang="en-US"/>
          </a:p>
        </p:txBody>
      </p:sp>
    </p:spTree>
    <p:extLst>
      <p:ext uri="{BB962C8B-B14F-4D97-AF65-F5344CB8AC3E}">
        <p14:creationId xmlns:p14="http://schemas.microsoft.com/office/powerpoint/2010/main" val="3128147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31</a:t>
            </a:fld>
            <a:endParaRPr lang="en-US"/>
          </a:p>
        </p:txBody>
      </p:sp>
    </p:spTree>
    <p:extLst>
      <p:ext uri="{BB962C8B-B14F-4D97-AF65-F5344CB8AC3E}">
        <p14:creationId xmlns:p14="http://schemas.microsoft.com/office/powerpoint/2010/main" val="2998519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32</a:t>
            </a:fld>
            <a:endParaRPr lang="en-US"/>
          </a:p>
        </p:txBody>
      </p:sp>
    </p:spTree>
    <p:extLst>
      <p:ext uri="{BB962C8B-B14F-4D97-AF65-F5344CB8AC3E}">
        <p14:creationId xmlns:p14="http://schemas.microsoft.com/office/powerpoint/2010/main" val="1352178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33</a:t>
            </a:fld>
            <a:endParaRPr lang="en-US"/>
          </a:p>
        </p:txBody>
      </p:sp>
    </p:spTree>
    <p:extLst>
      <p:ext uri="{BB962C8B-B14F-4D97-AF65-F5344CB8AC3E}">
        <p14:creationId xmlns:p14="http://schemas.microsoft.com/office/powerpoint/2010/main" val="1127254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34</a:t>
            </a:fld>
            <a:endParaRPr lang="en-US"/>
          </a:p>
        </p:txBody>
      </p:sp>
    </p:spTree>
    <p:extLst>
      <p:ext uri="{BB962C8B-B14F-4D97-AF65-F5344CB8AC3E}">
        <p14:creationId xmlns:p14="http://schemas.microsoft.com/office/powerpoint/2010/main" val="263613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ED592F"/>
                </a:solidFill>
                <a:effectLst/>
                <a:latin typeface="Source Sans Pro" panose="020B0503030403020204" pitchFamily="34" charset="0"/>
                <a:hlinkClick r:id="rId3"/>
              </a:rPr>
              <a:t>"Sticky Notes"</a:t>
            </a:r>
            <a:r>
              <a:rPr lang="en-US" b="0" i="0" dirty="0">
                <a:solidFill>
                  <a:srgbClr val="333333"/>
                </a:solidFill>
                <a:effectLst/>
                <a:latin typeface="Source Sans Pro" panose="020B0503030403020204" pitchFamily="34" charset="0"/>
              </a:rPr>
              <a:t> by </a:t>
            </a:r>
            <a:r>
              <a:rPr lang="en-US" b="0" i="0" u="none" strike="noStrike" dirty="0" err="1">
                <a:solidFill>
                  <a:srgbClr val="ED592F"/>
                </a:solidFill>
                <a:effectLst/>
                <a:latin typeface="Source Sans Pro" panose="020B0503030403020204" pitchFamily="34" charset="0"/>
                <a:hlinkClick r:id="rId4"/>
              </a:rPr>
              <a:t>Rameshng</a:t>
            </a:r>
            <a:r>
              <a:rPr lang="en-US" b="0" i="0" dirty="0">
                <a:solidFill>
                  <a:srgbClr val="333333"/>
                </a:solidFill>
                <a:effectLst/>
                <a:latin typeface="Source Sans Pro" panose="020B0503030403020204" pitchFamily="34" charset="0"/>
              </a:rPr>
              <a:t> is licensed under </a:t>
            </a:r>
            <a:r>
              <a:rPr lang="en-US" b="0" i="0" u="none" strike="noStrike" cap="all" dirty="0">
                <a:solidFill>
                  <a:srgbClr val="ED592F"/>
                </a:solidFill>
                <a:effectLst/>
                <a:latin typeface="Source Sans Pro" panose="020B0503030403020204" pitchFamily="34" charset="0"/>
                <a:hlinkClick r:id="rId5"/>
              </a:rPr>
              <a:t>CC BY-SA 2.0</a:t>
            </a:r>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35</a:t>
            </a:fld>
            <a:endParaRPr lang="en-US"/>
          </a:p>
        </p:txBody>
      </p:sp>
    </p:spTree>
    <p:extLst>
      <p:ext uri="{BB962C8B-B14F-4D97-AF65-F5344CB8AC3E}">
        <p14:creationId xmlns:p14="http://schemas.microsoft.com/office/powerpoint/2010/main" val="216157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ED592F"/>
                </a:solidFill>
                <a:effectLst/>
                <a:latin typeface="Source Sans Pro" panose="020B0503030403020204" pitchFamily="34" charset="0"/>
                <a:hlinkClick r:id="rId3"/>
              </a:rPr>
              <a:t>"'Due to the increasing popularity of apathy and ambiguity we find ourselves without advice for your problem.' Mother Nature..2010..."</a:t>
            </a:r>
            <a:r>
              <a:rPr lang="en-US" b="0" i="0" dirty="0">
                <a:solidFill>
                  <a:srgbClr val="333333"/>
                </a:solidFill>
                <a:effectLst/>
                <a:latin typeface="Source Sans Pro" panose="020B0503030403020204" pitchFamily="34" charset="0"/>
              </a:rPr>
              <a:t> by </a:t>
            </a:r>
            <a:r>
              <a:rPr lang="en-US" b="0" i="0" u="none" strike="noStrike" dirty="0">
                <a:solidFill>
                  <a:srgbClr val="ED592F"/>
                </a:solidFill>
                <a:effectLst/>
                <a:latin typeface="Source Sans Pro" panose="020B0503030403020204" pitchFamily="34" charset="0"/>
                <a:hlinkClick r:id="rId4"/>
              </a:rPr>
              <a:t>Steve @ the alligator farm</a:t>
            </a:r>
            <a:r>
              <a:rPr lang="en-US" b="0" i="0" dirty="0">
                <a:solidFill>
                  <a:srgbClr val="333333"/>
                </a:solidFill>
                <a:effectLst/>
                <a:latin typeface="Source Sans Pro" panose="020B0503030403020204" pitchFamily="34" charset="0"/>
              </a:rPr>
              <a:t> is licensed under </a:t>
            </a:r>
            <a:r>
              <a:rPr lang="en-US" b="0" i="0" u="none" strike="noStrike" cap="all" dirty="0">
                <a:solidFill>
                  <a:srgbClr val="ED592F"/>
                </a:solidFill>
                <a:effectLst/>
                <a:latin typeface="Source Sans Pro" panose="020B0503030403020204" pitchFamily="34" charset="0"/>
                <a:hlinkClick r:id="rId5"/>
              </a:rPr>
              <a:t>CC BY-SA 2.0</a:t>
            </a:r>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36</a:t>
            </a:fld>
            <a:endParaRPr lang="en-US"/>
          </a:p>
        </p:txBody>
      </p:sp>
    </p:spTree>
    <p:extLst>
      <p:ext uri="{BB962C8B-B14F-4D97-AF65-F5344CB8AC3E}">
        <p14:creationId xmlns:p14="http://schemas.microsoft.com/office/powerpoint/2010/main" val="3751585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ED592F"/>
                </a:solidFill>
                <a:effectLst/>
                <a:latin typeface="Source Sans Pro" panose="020B0503030403020204" pitchFamily="34" charset="0"/>
                <a:hlinkClick r:id="rId3"/>
              </a:rPr>
              <a:t>"Storm-Clouds-Over-Palm-Trees-in-North-Palm-Beach-Golf-Course"</a:t>
            </a:r>
            <a:r>
              <a:rPr lang="en-US" b="0" i="0" dirty="0">
                <a:solidFill>
                  <a:srgbClr val="333333"/>
                </a:solidFill>
                <a:effectLst/>
                <a:latin typeface="Source Sans Pro" panose="020B0503030403020204" pitchFamily="34" charset="0"/>
              </a:rPr>
              <a:t> by </a:t>
            </a:r>
            <a:r>
              <a:rPr lang="en-US" b="0" i="0" u="none" strike="noStrike" dirty="0">
                <a:solidFill>
                  <a:srgbClr val="ED592F"/>
                </a:solidFill>
                <a:effectLst/>
                <a:latin typeface="Source Sans Pro" panose="020B0503030403020204" pitchFamily="34" charset="0"/>
                <a:hlinkClick r:id="rId4"/>
              </a:rPr>
              <a:t>Captain </a:t>
            </a:r>
            <a:r>
              <a:rPr lang="en-US" b="0" i="0" u="none" strike="noStrike" dirty="0" err="1">
                <a:solidFill>
                  <a:srgbClr val="ED592F"/>
                </a:solidFill>
                <a:effectLst/>
                <a:latin typeface="Source Sans Pro" panose="020B0503030403020204" pitchFamily="34" charset="0"/>
                <a:hlinkClick r:id="rId4"/>
              </a:rPr>
              <a:t>Kimo</a:t>
            </a:r>
            <a:r>
              <a:rPr lang="en-US" b="0" i="0" dirty="0">
                <a:solidFill>
                  <a:srgbClr val="333333"/>
                </a:solidFill>
                <a:effectLst/>
                <a:latin typeface="Source Sans Pro" panose="020B0503030403020204" pitchFamily="34" charset="0"/>
              </a:rPr>
              <a:t> is licensed under </a:t>
            </a:r>
            <a:r>
              <a:rPr lang="en-US" b="0" i="0" u="none" strike="noStrike" cap="all" dirty="0">
                <a:solidFill>
                  <a:srgbClr val="ED592F"/>
                </a:solidFill>
                <a:effectLst/>
                <a:latin typeface="Source Sans Pro" panose="020B0503030403020204" pitchFamily="34" charset="0"/>
                <a:hlinkClick r:id="rId5"/>
              </a:rPr>
              <a:t>CC BY-NC-ND 2.0</a:t>
            </a:r>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37</a:t>
            </a:fld>
            <a:endParaRPr lang="en-US"/>
          </a:p>
        </p:txBody>
      </p:sp>
    </p:spTree>
    <p:extLst>
      <p:ext uri="{BB962C8B-B14F-4D97-AF65-F5344CB8AC3E}">
        <p14:creationId xmlns:p14="http://schemas.microsoft.com/office/powerpoint/2010/main" val="3856050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ED592F"/>
                </a:solidFill>
                <a:effectLst/>
                <a:latin typeface="Source Sans Pro" panose="020B0503030403020204" pitchFamily="34" charset="0"/>
                <a:hlinkClick r:id="rId3"/>
              </a:rPr>
              <a:t>"Working Together Teamwork Puzzle Concept"</a:t>
            </a:r>
            <a:r>
              <a:rPr lang="en-US" b="0" i="0" dirty="0">
                <a:solidFill>
                  <a:srgbClr val="333333"/>
                </a:solidFill>
                <a:effectLst/>
                <a:latin typeface="Source Sans Pro" panose="020B0503030403020204" pitchFamily="34" charset="0"/>
              </a:rPr>
              <a:t> by </a:t>
            </a:r>
            <a:r>
              <a:rPr lang="en-US" b="0" i="0" u="none" strike="noStrike" dirty="0" err="1">
                <a:solidFill>
                  <a:srgbClr val="ED592F"/>
                </a:solidFill>
                <a:effectLst/>
                <a:latin typeface="Source Sans Pro" panose="020B0503030403020204" pitchFamily="34" charset="0"/>
                <a:hlinkClick r:id="rId4"/>
              </a:rPr>
              <a:t>rama_miguel</a:t>
            </a:r>
            <a:r>
              <a:rPr lang="en-US" b="0" i="0" dirty="0">
                <a:solidFill>
                  <a:srgbClr val="333333"/>
                </a:solidFill>
                <a:effectLst/>
                <a:latin typeface="Source Sans Pro" panose="020B0503030403020204" pitchFamily="34" charset="0"/>
              </a:rPr>
              <a:t> is licensed under </a:t>
            </a:r>
            <a:r>
              <a:rPr lang="en-US" b="0" i="0" u="none" strike="noStrike" cap="all" dirty="0">
                <a:solidFill>
                  <a:srgbClr val="ED592F"/>
                </a:solidFill>
                <a:effectLst/>
                <a:latin typeface="Source Sans Pro" panose="020B0503030403020204" pitchFamily="34" charset="0"/>
                <a:hlinkClick r:id="rId5"/>
              </a:rPr>
              <a:t>CC BY-SA 2.0</a:t>
            </a:r>
            <a:endParaRPr lang="en-US" dirty="0"/>
          </a:p>
        </p:txBody>
      </p:sp>
      <p:sp>
        <p:nvSpPr>
          <p:cNvPr id="4" name="Slide Number Placeholder 3"/>
          <p:cNvSpPr>
            <a:spLocks noGrp="1"/>
          </p:cNvSpPr>
          <p:nvPr>
            <p:ph type="sldNum" sz="quarter" idx="5"/>
          </p:nvPr>
        </p:nvSpPr>
        <p:spPr/>
        <p:txBody>
          <a:bodyPr/>
          <a:lstStyle/>
          <a:p>
            <a:fld id="{F6100606-5C5B-4412-B25A-3079672DE670}" type="slidenum">
              <a:rPr lang="en-US" smtClean="0"/>
              <a:t>38</a:t>
            </a:fld>
            <a:endParaRPr lang="en-US"/>
          </a:p>
        </p:txBody>
      </p:sp>
    </p:spTree>
    <p:extLst>
      <p:ext uri="{BB962C8B-B14F-4D97-AF65-F5344CB8AC3E}">
        <p14:creationId xmlns:p14="http://schemas.microsoft.com/office/powerpoint/2010/main" val="26313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4</a:t>
            </a:fld>
            <a:endParaRPr lang="en-US"/>
          </a:p>
        </p:txBody>
      </p:sp>
    </p:spTree>
    <p:extLst>
      <p:ext uri="{BB962C8B-B14F-4D97-AF65-F5344CB8AC3E}">
        <p14:creationId xmlns:p14="http://schemas.microsoft.com/office/powerpoint/2010/main" val="321333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3DDE3-C6FE-473B-9273-8E2BD7B824A8}" type="slidenum">
              <a:rPr lang="en-US" smtClean="0"/>
              <a:t>5</a:t>
            </a:fld>
            <a:endParaRPr lang="en-US" dirty="0"/>
          </a:p>
        </p:txBody>
      </p:sp>
    </p:spTree>
    <p:extLst>
      <p:ext uri="{BB962C8B-B14F-4D97-AF65-F5344CB8AC3E}">
        <p14:creationId xmlns:p14="http://schemas.microsoft.com/office/powerpoint/2010/main" val="17835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6</a:t>
            </a:fld>
            <a:endParaRPr lang="en-US"/>
          </a:p>
        </p:txBody>
      </p:sp>
    </p:spTree>
    <p:extLst>
      <p:ext uri="{BB962C8B-B14F-4D97-AF65-F5344CB8AC3E}">
        <p14:creationId xmlns:p14="http://schemas.microsoft.com/office/powerpoint/2010/main" val="57768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7</a:t>
            </a:fld>
            <a:endParaRPr lang="en-US"/>
          </a:p>
        </p:txBody>
      </p:sp>
    </p:spTree>
    <p:extLst>
      <p:ext uri="{BB962C8B-B14F-4D97-AF65-F5344CB8AC3E}">
        <p14:creationId xmlns:p14="http://schemas.microsoft.com/office/powerpoint/2010/main" val="287130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8</a:t>
            </a:fld>
            <a:endParaRPr lang="en-US"/>
          </a:p>
        </p:txBody>
      </p:sp>
    </p:spTree>
    <p:extLst>
      <p:ext uri="{BB962C8B-B14F-4D97-AF65-F5344CB8AC3E}">
        <p14:creationId xmlns:p14="http://schemas.microsoft.com/office/powerpoint/2010/main" val="356833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0606-5C5B-4412-B25A-3079672DE670}" type="slidenum">
              <a:rPr lang="en-US" smtClean="0"/>
              <a:t>9</a:t>
            </a:fld>
            <a:endParaRPr lang="en-US"/>
          </a:p>
        </p:txBody>
      </p:sp>
    </p:spTree>
    <p:extLst>
      <p:ext uri="{BB962C8B-B14F-4D97-AF65-F5344CB8AC3E}">
        <p14:creationId xmlns:p14="http://schemas.microsoft.com/office/powerpoint/2010/main" val="305733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66F3E4-8E04-4A46-9F34-02AA83FA7A01}" type="datetime1">
              <a:rPr lang="en-US" smtClean="0"/>
              <a:t>6/11/2022</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it-IT"/>
              <a:t>Political Science @ Cuyamaca College - iPoliSci.com</a:t>
            </a:r>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4A9F05B-D88F-4511-87C4-5413C856745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194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912160-E3BD-4C4A-B45B-44A5AC37C071}" type="datetime1">
              <a:rPr lang="en-US" smtClean="0"/>
              <a:t>6/11/2022</a:t>
            </a:fld>
            <a:endParaRPr lang="en-US"/>
          </a:p>
        </p:txBody>
      </p:sp>
      <p:sp>
        <p:nvSpPr>
          <p:cNvPr id="5" name="Footer Placeholder 4"/>
          <p:cNvSpPr>
            <a:spLocks noGrp="1"/>
          </p:cNvSpPr>
          <p:nvPr>
            <p:ph type="ftr" sz="quarter" idx="11"/>
          </p:nvPr>
        </p:nvSpPr>
        <p:spPr/>
        <p:txBody>
          <a:bodyPr/>
          <a:lstStyle/>
          <a:p>
            <a:r>
              <a:rPr lang="it-IT"/>
              <a:t>Political Science @ Cuyamaca College - iPoliSci.com</a:t>
            </a:r>
            <a:endParaRPr lang="en-US"/>
          </a:p>
        </p:txBody>
      </p:sp>
      <p:sp>
        <p:nvSpPr>
          <p:cNvPr id="6" name="Slide Number Placeholder 5"/>
          <p:cNvSpPr>
            <a:spLocks noGrp="1"/>
          </p:cNvSpPr>
          <p:nvPr>
            <p:ph type="sldNum" sz="quarter" idx="12"/>
          </p:nvPr>
        </p:nvSpPr>
        <p:spPr/>
        <p:txBody>
          <a:bodyPr/>
          <a:lstStyle/>
          <a:p>
            <a:fld id="{04A9F05B-D88F-4511-87C4-5413C856745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260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BF07DA-AAE2-45C6-B03C-A0C79E690493}" type="datetime1">
              <a:rPr lang="en-US" smtClean="0"/>
              <a:t>6/11/2022</a:t>
            </a:fld>
            <a:endParaRPr lang="en-US"/>
          </a:p>
        </p:txBody>
      </p:sp>
      <p:sp>
        <p:nvSpPr>
          <p:cNvPr id="5" name="Footer Placeholder 4"/>
          <p:cNvSpPr>
            <a:spLocks noGrp="1"/>
          </p:cNvSpPr>
          <p:nvPr>
            <p:ph type="ftr" sz="quarter" idx="11"/>
          </p:nvPr>
        </p:nvSpPr>
        <p:spPr/>
        <p:txBody>
          <a:bodyPr/>
          <a:lstStyle/>
          <a:p>
            <a:r>
              <a:rPr lang="it-IT"/>
              <a:t>Political Science @ Cuyamaca College - iPoliSci.com</a:t>
            </a:r>
            <a:endParaRPr lang="en-US"/>
          </a:p>
        </p:txBody>
      </p:sp>
      <p:sp>
        <p:nvSpPr>
          <p:cNvPr id="6" name="Slide Number Placeholder 5"/>
          <p:cNvSpPr>
            <a:spLocks noGrp="1"/>
          </p:cNvSpPr>
          <p:nvPr>
            <p:ph type="sldNum" sz="quarter" idx="12"/>
          </p:nvPr>
        </p:nvSpPr>
        <p:spPr/>
        <p:txBody>
          <a:bodyPr/>
          <a:lstStyle/>
          <a:p>
            <a:fld id="{04A9F05B-D88F-4511-87C4-5413C856745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85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F617B-DBEE-498C-A72C-0285B466ED76}" type="datetime1">
              <a:rPr lang="en-US" smtClean="0"/>
              <a:t>6/11/2022</a:t>
            </a:fld>
            <a:endParaRPr lang="en-US"/>
          </a:p>
        </p:txBody>
      </p:sp>
      <p:sp>
        <p:nvSpPr>
          <p:cNvPr id="5" name="Footer Placeholder 4"/>
          <p:cNvSpPr>
            <a:spLocks noGrp="1"/>
          </p:cNvSpPr>
          <p:nvPr>
            <p:ph type="ftr" sz="quarter" idx="11"/>
          </p:nvPr>
        </p:nvSpPr>
        <p:spPr/>
        <p:txBody>
          <a:bodyPr/>
          <a:lstStyle/>
          <a:p>
            <a:r>
              <a:rPr lang="it-IT"/>
              <a:t>Political Science @ Cuyamaca College - iPoliSci.com</a:t>
            </a:r>
            <a:endParaRPr lang="en-US"/>
          </a:p>
        </p:txBody>
      </p:sp>
      <p:sp>
        <p:nvSpPr>
          <p:cNvPr id="6" name="Slide Number Placeholder 5"/>
          <p:cNvSpPr>
            <a:spLocks noGrp="1"/>
          </p:cNvSpPr>
          <p:nvPr>
            <p:ph type="sldNum" sz="quarter" idx="12"/>
          </p:nvPr>
        </p:nvSpPr>
        <p:spPr/>
        <p:txBody>
          <a:bodyPr/>
          <a:lstStyle/>
          <a:p>
            <a:fld id="{04A9F05B-D88F-4511-87C4-5413C856745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790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1F2B0-FDA6-470F-A389-F75E120E8189}" type="datetime1">
              <a:rPr lang="en-US" smtClean="0"/>
              <a:t>6/11/2022</a:t>
            </a:fld>
            <a:endParaRPr lang="en-US"/>
          </a:p>
        </p:txBody>
      </p:sp>
      <p:sp>
        <p:nvSpPr>
          <p:cNvPr id="5" name="Footer Placeholder 4"/>
          <p:cNvSpPr>
            <a:spLocks noGrp="1"/>
          </p:cNvSpPr>
          <p:nvPr>
            <p:ph type="ftr" sz="quarter" idx="11"/>
          </p:nvPr>
        </p:nvSpPr>
        <p:spPr/>
        <p:txBody>
          <a:bodyPr/>
          <a:lstStyle/>
          <a:p>
            <a:r>
              <a:rPr lang="it-IT"/>
              <a:t>Political Science @ Cuyamaca College - iPoliSci.com</a:t>
            </a:r>
            <a:endParaRPr lang="en-US"/>
          </a:p>
        </p:txBody>
      </p:sp>
      <p:sp>
        <p:nvSpPr>
          <p:cNvPr id="6" name="Slide Number Placeholder 5"/>
          <p:cNvSpPr>
            <a:spLocks noGrp="1"/>
          </p:cNvSpPr>
          <p:nvPr>
            <p:ph type="sldNum" sz="quarter" idx="12"/>
          </p:nvPr>
        </p:nvSpPr>
        <p:spPr/>
        <p:txBody>
          <a:bodyPr/>
          <a:lstStyle/>
          <a:p>
            <a:fld id="{04A9F05B-D88F-4511-87C4-5413C856745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739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62B0DA-6BF7-4149-9BE9-EA7D684224C1}" type="datetime1">
              <a:rPr lang="en-US" smtClean="0"/>
              <a:t>6/11/2022</a:t>
            </a:fld>
            <a:endParaRPr lang="en-US"/>
          </a:p>
        </p:txBody>
      </p:sp>
      <p:sp>
        <p:nvSpPr>
          <p:cNvPr id="6" name="Footer Placeholder 5"/>
          <p:cNvSpPr>
            <a:spLocks noGrp="1"/>
          </p:cNvSpPr>
          <p:nvPr>
            <p:ph type="ftr" sz="quarter" idx="11"/>
          </p:nvPr>
        </p:nvSpPr>
        <p:spPr/>
        <p:txBody>
          <a:bodyPr/>
          <a:lstStyle/>
          <a:p>
            <a:r>
              <a:rPr lang="it-IT"/>
              <a:t>Political Science @ Cuyamaca College - iPoliSci.com</a:t>
            </a:r>
            <a:endParaRPr lang="en-US"/>
          </a:p>
        </p:txBody>
      </p:sp>
      <p:sp>
        <p:nvSpPr>
          <p:cNvPr id="7" name="Slide Number Placeholder 6"/>
          <p:cNvSpPr>
            <a:spLocks noGrp="1"/>
          </p:cNvSpPr>
          <p:nvPr>
            <p:ph type="sldNum" sz="quarter" idx="12"/>
          </p:nvPr>
        </p:nvSpPr>
        <p:spPr/>
        <p:txBody>
          <a:bodyPr/>
          <a:lstStyle/>
          <a:p>
            <a:fld id="{04A9F05B-D88F-4511-87C4-5413C856745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888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28ABB4-D951-4FB4-AE0A-E050A75B457F}" type="datetime1">
              <a:rPr lang="en-US" smtClean="0"/>
              <a:t>6/11/2022</a:t>
            </a:fld>
            <a:endParaRPr lang="en-US"/>
          </a:p>
        </p:txBody>
      </p:sp>
      <p:sp>
        <p:nvSpPr>
          <p:cNvPr id="8" name="Footer Placeholder 7"/>
          <p:cNvSpPr>
            <a:spLocks noGrp="1"/>
          </p:cNvSpPr>
          <p:nvPr>
            <p:ph type="ftr" sz="quarter" idx="11"/>
          </p:nvPr>
        </p:nvSpPr>
        <p:spPr/>
        <p:txBody>
          <a:bodyPr/>
          <a:lstStyle/>
          <a:p>
            <a:r>
              <a:rPr lang="it-IT"/>
              <a:t>Political Science @ Cuyamaca College - iPoliSci.com</a:t>
            </a:r>
            <a:endParaRPr lang="en-US"/>
          </a:p>
        </p:txBody>
      </p:sp>
      <p:sp>
        <p:nvSpPr>
          <p:cNvPr id="9" name="Slide Number Placeholder 8"/>
          <p:cNvSpPr>
            <a:spLocks noGrp="1"/>
          </p:cNvSpPr>
          <p:nvPr>
            <p:ph type="sldNum" sz="quarter" idx="12"/>
          </p:nvPr>
        </p:nvSpPr>
        <p:spPr/>
        <p:txBody>
          <a:bodyPr/>
          <a:lstStyle/>
          <a:p>
            <a:fld id="{04A9F05B-D88F-4511-87C4-5413C856745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00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83107A-7261-4A9F-99A0-8DBEEFE67927}" type="datetime1">
              <a:rPr lang="en-US" smtClean="0"/>
              <a:t>6/11/2022</a:t>
            </a:fld>
            <a:endParaRPr lang="en-US"/>
          </a:p>
        </p:txBody>
      </p:sp>
      <p:sp>
        <p:nvSpPr>
          <p:cNvPr id="4" name="Footer Placeholder 3"/>
          <p:cNvSpPr>
            <a:spLocks noGrp="1"/>
          </p:cNvSpPr>
          <p:nvPr>
            <p:ph type="ftr" sz="quarter" idx="11"/>
          </p:nvPr>
        </p:nvSpPr>
        <p:spPr/>
        <p:txBody>
          <a:bodyPr/>
          <a:lstStyle/>
          <a:p>
            <a:r>
              <a:rPr lang="it-IT"/>
              <a:t>Political Science @ Cuyamaca College - iPoliSci.com</a:t>
            </a:r>
            <a:endParaRPr lang="en-US"/>
          </a:p>
        </p:txBody>
      </p:sp>
      <p:sp>
        <p:nvSpPr>
          <p:cNvPr id="5" name="Slide Number Placeholder 4"/>
          <p:cNvSpPr>
            <a:spLocks noGrp="1"/>
          </p:cNvSpPr>
          <p:nvPr>
            <p:ph type="sldNum" sz="quarter" idx="12"/>
          </p:nvPr>
        </p:nvSpPr>
        <p:spPr/>
        <p:txBody>
          <a:bodyPr/>
          <a:lstStyle/>
          <a:p>
            <a:fld id="{04A9F05B-D88F-4511-87C4-5413C856745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641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76771-DD5B-4F51-A9DC-6C551D33FE87}" type="datetime1">
              <a:rPr lang="en-US" smtClean="0"/>
              <a:t>6/11/2022</a:t>
            </a:fld>
            <a:endParaRPr lang="en-US"/>
          </a:p>
        </p:txBody>
      </p:sp>
      <p:sp>
        <p:nvSpPr>
          <p:cNvPr id="3" name="Footer Placeholder 2"/>
          <p:cNvSpPr>
            <a:spLocks noGrp="1"/>
          </p:cNvSpPr>
          <p:nvPr>
            <p:ph type="ftr" sz="quarter" idx="11"/>
          </p:nvPr>
        </p:nvSpPr>
        <p:spPr/>
        <p:txBody>
          <a:bodyPr/>
          <a:lstStyle/>
          <a:p>
            <a:r>
              <a:rPr lang="it-IT"/>
              <a:t>Political Science @ Cuyamaca College - iPoliSci.com</a:t>
            </a:r>
            <a:endParaRPr lang="en-US"/>
          </a:p>
        </p:txBody>
      </p:sp>
      <p:sp>
        <p:nvSpPr>
          <p:cNvPr id="4" name="Slide Number Placeholder 3"/>
          <p:cNvSpPr>
            <a:spLocks noGrp="1"/>
          </p:cNvSpPr>
          <p:nvPr>
            <p:ph type="sldNum" sz="quarter" idx="12"/>
          </p:nvPr>
        </p:nvSpPr>
        <p:spPr/>
        <p:txBody>
          <a:bodyPr/>
          <a:lstStyle/>
          <a:p>
            <a:fld id="{04A9F05B-D88F-4511-87C4-5413C8567459}" type="slidenum">
              <a:rPr lang="en-US" smtClean="0"/>
              <a:t>‹#›</a:t>
            </a:fld>
            <a:endParaRPr lang="en-US"/>
          </a:p>
        </p:txBody>
      </p:sp>
    </p:spTree>
    <p:extLst>
      <p:ext uri="{BB962C8B-B14F-4D97-AF65-F5344CB8AC3E}">
        <p14:creationId xmlns:p14="http://schemas.microsoft.com/office/powerpoint/2010/main" val="157804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775D9B-AF82-486A-881F-0D81A9A9B48B}" type="datetime1">
              <a:rPr lang="en-US" smtClean="0"/>
              <a:t>6/11/2022</a:t>
            </a:fld>
            <a:endParaRPr lang="en-US"/>
          </a:p>
        </p:txBody>
      </p:sp>
      <p:sp>
        <p:nvSpPr>
          <p:cNvPr id="6" name="Footer Placeholder 5"/>
          <p:cNvSpPr>
            <a:spLocks noGrp="1"/>
          </p:cNvSpPr>
          <p:nvPr>
            <p:ph type="ftr" sz="quarter" idx="11"/>
          </p:nvPr>
        </p:nvSpPr>
        <p:spPr/>
        <p:txBody>
          <a:bodyPr/>
          <a:lstStyle/>
          <a:p>
            <a:r>
              <a:rPr lang="it-IT"/>
              <a:t>Political Science @ Cuyamaca College - iPoliSci.com</a:t>
            </a:r>
            <a:endParaRPr lang="en-US"/>
          </a:p>
        </p:txBody>
      </p:sp>
      <p:sp>
        <p:nvSpPr>
          <p:cNvPr id="7" name="Slide Number Placeholder 6"/>
          <p:cNvSpPr>
            <a:spLocks noGrp="1"/>
          </p:cNvSpPr>
          <p:nvPr>
            <p:ph type="sldNum" sz="quarter" idx="12"/>
          </p:nvPr>
        </p:nvSpPr>
        <p:spPr/>
        <p:txBody>
          <a:bodyPr/>
          <a:lstStyle/>
          <a:p>
            <a:fld id="{04A9F05B-D88F-4511-87C4-5413C856745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976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9958A34-C6B8-46DA-A655-37EC6E6A9E6D}" type="datetime1">
              <a:rPr lang="en-US" smtClean="0"/>
              <a:t>6/11/2022</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it-IT"/>
              <a:t>Political Science @ Cuyamaca College - iPoliSci.com</a:t>
            </a:r>
            <a:endParaRPr lang="en-US"/>
          </a:p>
        </p:txBody>
      </p:sp>
      <p:sp>
        <p:nvSpPr>
          <p:cNvPr id="7" name="Slide Number Placeholder 6"/>
          <p:cNvSpPr>
            <a:spLocks noGrp="1"/>
          </p:cNvSpPr>
          <p:nvPr>
            <p:ph type="sldNum" sz="quarter" idx="12"/>
          </p:nvPr>
        </p:nvSpPr>
        <p:spPr/>
        <p:txBody>
          <a:bodyPr/>
          <a:lstStyle/>
          <a:p>
            <a:fld id="{04A9F05B-D88F-4511-87C4-5413C856745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595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59384B3-CEE3-4E22-9347-14D0077440E4}" type="datetime1">
              <a:rPr lang="en-US" smtClean="0"/>
              <a:t>6/11/2022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it-IT"/>
              <a:t>Political Science @ Cuyamaca College - iPoliSci.com</a:t>
            </a: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4A9F05B-D88F-4511-87C4-5413C856745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6254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mscanner.com/user/downloa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t.adobe.com/reader/othervers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polisci.com/appoint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g"/><Relationship Id="rId7" Type="http://schemas.openxmlformats.org/officeDocument/2006/relationships/diagramColors" Target="../diagrams/colors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g"/><Relationship Id="rId7" Type="http://schemas.openxmlformats.org/officeDocument/2006/relationships/diagramColors" Target="../diagrams/colors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8175EAF0-48CE-49F4-B56C-B82955AA6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F4C9E375-D6B0-462B-82F1-D3EC62906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D08632A-D73E-4B2B-B31D-351E367F7782}"/>
              </a:ext>
            </a:extLst>
          </p:cNvPr>
          <p:cNvSpPr>
            <a:spLocks noGrp="1"/>
          </p:cNvSpPr>
          <p:nvPr>
            <p:ph type="ctrTitle"/>
          </p:nvPr>
        </p:nvSpPr>
        <p:spPr>
          <a:xfrm>
            <a:off x="5193458" y="964769"/>
            <a:ext cx="5525305" cy="2376915"/>
          </a:xfrm>
        </p:spPr>
        <p:txBody>
          <a:bodyPr>
            <a:normAutofit/>
          </a:bodyPr>
          <a:lstStyle/>
          <a:p>
            <a:r>
              <a:rPr lang="en-US" sz="4200" b="1" dirty="0"/>
              <a:t>Journal Article Analysis Walkthrough</a:t>
            </a:r>
          </a:p>
        </p:txBody>
      </p:sp>
      <p:sp>
        <p:nvSpPr>
          <p:cNvPr id="3" name="Subtitle 2">
            <a:extLst>
              <a:ext uri="{FF2B5EF4-FFF2-40B4-BE49-F238E27FC236}">
                <a16:creationId xmlns:a16="http://schemas.microsoft.com/office/drawing/2014/main" id="{0FA727E9-61AD-4B49-B036-5CE4A351AA23}"/>
              </a:ext>
            </a:extLst>
          </p:cNvPr>
          <p:cNvSpPr>
            <a:spLocks noGrp="1"/>
          </p:cNvSpPr>
          <p:nvPr>
            <p:ph type="subTitle" idx="1"/>
          </p:nvPr>
        </p:nvSpPr>
        <p:spPr>
          <a:xfrm>
            <a:off x="5193458" y="3529159"/>
            <a:ext cx="5530919" cy="1612688"/>
          </a:xfrm>
        </p:spPr>
        <p:txBody>
          <a:bodyPr>
            <a:normAutofit/>
          </a:bodyPr>
          <a:lstStyle/>
          <a:p>
            <a:r>
              <a:rPr lang="en-US" dirty="0"/>
              <a:t>Josh Franco, Ph.D.</a:t>
            </a:r>
          </a:p>
          <a:p>
            <a:r>
              <a:rPr lang="en-US" dirty="0"/>
              <a:t>Summer 2022, Fall 2022, </a:t>
            </a:r>
            <a:r>
              <a:rPr lang="en-US"/>
              <a:t>and Spring 2023</a:t>
            </a:r>
            <a:endParaRPr lang="en-US" dirty="0"/>
          </a:p>
          <a:p>
            <a:r>
              <a:rPr lang="en-US" dirty="0"/>
              <a:t>Cuyamaca College</a:t>
            </a:r>
          </a:p>
        </p:txBody>
      </p:sp>
      <p:grpSp>
        <p:nvGrpSpPr>
          <p:cNvPr id="32" name="Group 13">
            <a:extLst>
              <a:ext uri="{FF2B5EF4-FFF2-40B4-BE49-F238E27FC236}">
                <a16:creationId xmlns:a16="http://schemas.microsoft.com/office/drawing/2014/main" id="{E2603107-74B9-41ED-A864-525D7D7047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5" name="Rectangle 14">
              <a:extLst>
                <a:ext uri="{FF2B5EF4-FFF2-40B4-BE49-F238E27FC236}">
                  <a16:creationId xmlns:a16="http://schemas.microsoft.com/office/drawing/2014/main" id="{A7FC16FA-1473-4C96-AAE0-5C8A06EE0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E58F83-0189-4676-8369-F2DB506FF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262A07E-D869-4C2A-B722-D89C6706B2AB}"/>
              </a:ext>
              <a:ext uri="{C183D7F6-B498-43B3-948B-1728B52AA6E4}">
                <adec:decorative xmlns:adec="http://schemas.microsoft.com/office/drawing/2017/decorative" val="1"/>
              </a:ext>
            </a:extLst>
          </p:cNvPr>
          <p:cNvPicPr>
            <a:picLocks noChangeAspect="1"/>
          </p:cNvPicPr>
          <p:nvPr/>
        </p:nvPicPr>
        <p:blipFill rotWithShape="1">
          <a:blip r:embed="rId3"/>
          <a:srcRect r="51673"/>
          <a:stretch/>
        </p:blipFill>
        <p:spPr>
          <a:xfrm>
            <a:off x="1271223" y="1116345"/>
            <a:ext cx="2799103" cy="3866172"/>
          </a:xfrm>
          <a:prstGeom prst="rect">
            <a:avLst/>
          </a:prstGeom>
        </p:spPr>
      </p:pic>
      <p:cxnSp>
        <p:nvCxnSpPr>
          <p:cNvPr id="33" name="Straight Connector 17">
            <a:extLst>
              <a:ext uri="{FF2B5EF4-FFF2-40B4-BE49-F238E27FC236}">
                <a16:creationId xmlns:a16="http://schemas.microsoft.com/office/drawing/2014/main" id="{2B788CC7-8F6B-4224-89AE-39A6B06A87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19">
            <a:extLst>
              <a:ext uri="{FF2B5EF4-FFF2-40B4-BE49-F238E27FC236}">
                <a16:creationId xmlns:a16="http://schemas.microsoft.com/office/drawing/2014/main" id="{0972F198-BBC2-4369-B014-8A6CC8F449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21">
            <a:extLst>
              <a:ext uri="{FF2B5EF4-FFF2-40B4-BE49-F238E27FC236}">
                <a16:creationId xmlns:a16="http://schemas.microsoft.com/office/drawing/2014/main" id="{72B3B27E-140E-4C73-B427-1D8D6D6D7B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Graphic 5" descr="Checkbox Checked with solid fill">
            <a:extLst>
              <a:ext uri="{FF2B5EF4-FFF2-40B4-BE49-F238E27FC236}">
                <a16:creationId xmlns:a16="http://schemas.microsoft.com/office/drawing/2014/main" id="{EB35744D-EA91-42D5-A83C-DE52BCEF1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8030" y="44392"/>
            <a:ext cx="914400" cy="914400"/>
          </a:xfrm>
          <a:prstGeom prst="rect">
            <a:avLst/>
          </a:prstGeom>
        </p:spPr>
      </p:pic>
    </p:spTree>
    <p:extLst>
      <p:ext uri="{BB962C8B-B14F-4D97-AF65-F5344CB8AC3E}">
        <p14:creationId xmlns:p14="http://schemas.microsoft.com/office/powerpoint/2010/main" val="244576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59B4A-F7AB-493C-BB9F-E11D19225894}"/>
              </a:ext>
            </a:extLst>
          </p:cNvPr>
          <p:cNvSpPr>
            <a:spLocks noGrp="1"/>
          </p:cNvSpPr>
          <p:nvPr>
            <p:ph type="title"/>
          </p:nvPr>
        </p:nvSpPr>
        <p:spPr>
          <a:xfrm>
            <a:off x="849683" y="1240076"/>
            <a:ext cx="2727813" cy="4584527"/>
          </a:xfrm>
        </p:spPr>
        <p:txBody>
          <a:bodyPr>
            <a:normAutofit/>
          </a:bodyPr>
          <a:lstStyle/>
          <a:p>
            <a:r>
              <a:rPr lang="en-US" b="1" dirty="0">
                <a:solidFill>
                  <a:srgbClr val="FFFFFF"/>
                </a:solidFill>
              </a:rPr>
              <a:t>JAA #2</a:t>
            </a:r>
          </a:p>
        </p:txBody>
      </p:sp>
      <p:sp>
        <p:nvSpPr>
          <p:cNvPr id="3" name="Content Placeholder 2">
            <a:extLst>
              <a:ext uri="{FF2B5EF4-FFF2-40B4-BE49-F238E27FC236}">
                <a16:creationId xmlns:a16="http://schemas.microsoft.com/office/drawing/2014/main" id="{F1F1FC7F-36D4-4379-A95F-E523A6E20879}"/>
              </a:ext>
            </a:extLst>
          </p:cNvPr>
          <p:cNvSpPr>
            <a:spLocks noGrp="1"/>
          </p:cNvSpPr>
          <p:nvPr>
            <p:ph idx="1"/>
          </p:nvPr>
        </p:nvSpPr>
        <p:spPr>
          <a:xfrm>
            <a:off x="4705594" y="1240077"/>
            <a:ext cx="6034827" cy="4916465"/>
          </a:xfrm>
        </p:spPr>
        <p:txBody>
          <a:bodyPr anchor="t">
            <a:noAutofit/>
          </a:bodyPr>
          <a:lstStyle/>
          <a:p>
            <a:pPr marL="342900" indent="-342900">
              <a:spcBef>
                <a:spcPts val="0"/>
              </a:spcBef>
              <a:spcAft>
                <a:spcPts val="600"/>
              </a:spcAft>
              <a:buFont typeface="Symbol" panose="05050102010706020507" pitchFamily="18" charset="2"/>
              <a:buChar char=""/>
            </a:pPr>
            <a:r>
              <a:rPr lang="en-US" sz="5400" dirty="0">
                <a:effectLst/>
                <a:latin typeface="Calibri" panose="020F0502020204030204" pitchFamily="34" charset="0"/>
                <a:ea typeface="Calibri" panose="020F0502020204030204" pitchFamily="34" charset="0"/>
              </a:rPr>
              <a:t>Varies by course, see JAA#2 assessment in Canvas for specific article</a:t>
            </a:r>
            <a:endParaRPr lang="en-US" sz="5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546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63897-55F8-431C-B291-F21B153BCDEB}"/>
              </a:ext>
            </a:extLst>
          </p:cNvPr>
          <p:cNvSpPr>
            <a:spLocks noGrp="1"/>
          </p:cNvSpPr>
          <p:nvPr>
            <p:ph type="title"/>
          </p:nvPr>
        </p:nvSpPr>
        <p:spPr>
          <a:xfrm>
            <a:off x="849683" y="1240076"/>
            <a:ext cx="2727813" cy="4584527"/>
          </a:xfrm>
        </p:spPr>
        <p:txBody>
          <a:bodyPr>
            <a:normAutofit/>
          </a:bodyPr>
          <a:lstStyle/>
          <a:p>
            <a:r>
              <a:rPr lang="en-US" b="1" dirty="0">
                <a:solidFill>
                  <a:srgbClr val="FFFFFF"/>
                </a:solidFill>
              </a:rPr>
              <a:t>JAA #3</a:t>
            </a:r>
          </a:p>
        </p:txBody>
      </p:sp>
      <p:sp>
        <p:nvSpPr>
          <p:cNvPr id="3" name="Content Placeholder 2">
            <a:extLst>
              <a:ext uri="{FF2B5EF4-FFF2-40B4-BE49-F238E27FC236}">
                <a16:creationId xmlns:a16="http://schemas.microsoft.com/office/drawing/2014/main" id="{4ADC35B5-8B1F-43CC-871D-D5894C49AC16}"/>
              </a:ext>
            </a:extLst>
          </p:cNvPr>
          <p:cNvSpPr>
            <a:spLocks noGrp="1"/>
          </p:cNvSpPr>
          <p:nvPr>
            <p:ph idx="1"/>
          </p:nvPr>
        </p:nvSpPr>
        <p:spPr>
          <a:xfrm>
            <a:off x="4705594" y="1240077"/>
            <a:ext cx="6034827" cy="4916465"/>
          </a:xfrm>
        </p:spPr>
        <p:txBody>
          <a:bodyPr anchor="t">
            <a:noAutofit/>
          </a:bodyPr>
          <a:lstStyle/>
          <a:p>
            <a:pPr marL="342900" marR="0" lvl="0" indent="-342900">
              <a:spcBef>
                <a:spcPts val="0"/>
              </a:spcBef>
              <a:spcAft>
                <a:spcPts val="600"/>
              </a:spcAft>
              <a:buFont typeface="Symbol" panose="05050102010706020507" pitchFamily="18" charset="2"/>
              <a:buChar char=""/>
            </a:pPr>
            <a:r>
              <a:rPr lang="en-US" sz="5400" dirty="0">
                <a:effectLst/>
                <a:latin typeface="Calibri" panose="020F0502020204030204" pitchFamily="34" charset="0"/>
                <a:ea typeface="Calibri" panose="020F0502020204030204" pitchFamily="34" charset="0"/>
              </a:rPr>
              <a:t>Varies by course, see JAA#3 assessment in Canvas for specific article</a:t>
            </a:r>
            <a:endParaRPr lang="en-US" sz="5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681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B3D4-1079-4C26-A345-D44FE1241012}"/>
              </a:ext>
            </a:extLst>
          </p:cNvPr>
          <p:cNvSpPr>
            <a:spLocks noGrp="1"/>
          </p:cNvSpPr>
          <p:nvPr>
            <p:ph type="title"/>
          </p:nvPr>
        </p:nvSpPr>
        <p:spPr/>
        <p:txBody>
          <a:bodyPr/>
          <a:lstStyle/>
          <a:p>
            <a:r>
              <a:rPr lang="en-US" b="1" dirty="0"/>
              <a:t>Handwritten Annotating</a:t>
            </a:r>
          </a:p>
        </p:txBody>
      </p:sp>
      <p:sp>
        <p:nvSpPr>
          <p:cNvPr id="3" name="Content Placeholder 2">
            <a:extLst>
              <a:ext uri="{FF2B5EF4-FFF2-40B4-BE49-F238E27FC236}">
                <a16:creationId xmlns:a16="http://schemas.microsoft.com/office/drawing/2014/main" id="{E3B4FE50-AF97-4269-BBC2-E33B51F0E46F}"/>
              </a:ext>
            </a:extLst>
          </p:cNvPr>
          <p:cNvSpPr>
            <a:spLocks noGrp="1"/>
          </p:cNvSpPr>
          <p:nvPr>
            <p:ph idx="1"/>
          </p:nvPr>
        </p:nvSpPr>
        <p:spPr/>
        <p:txBody>
          <a:bodyPr>
            <a:normAutofit/>
          </a:bodyPr>
          <a:lstStyle/>
          <a:p>
            <a:pPr marL="457200" indent="-457200">
              <a:buFont typeface="+mj-lt"/>
              <a:buAutoNum type="arabicPeriod"/>
            </a:pPr>
            <a:r>
              <a:rPr lang="en-US" dirty="0"/>
              <a:t>Download a PDF of article</a:t>
            </a:r>
          </a:p>
          <a:p>
            <a:pPr marL="457200" indent="-457200">
              <a:buFont typeface="+mj-lt"/>
              <a:buAutoNum type="arabicPeriod"/>
            </a:pPr>
            <a:r>
              <a:rPr lang="en-US" dirty="0"/>
              <a:t>Print article</a:t>
            </a:r>
          </a:p>
          <a:p>
            <a:pPr marL="457200" indent="-457200">
              <a:buFont typeface="+mj-lt"/>
              <a:buAutoNum type="arabicPeriod"/>
            </a:pPr>
            <a:r>
              <a:rPr lang="en-US" dirty="0"/>
              <a:t>Hand write your annotations on the printed article</a:t>
            </a:r>
          </a:p>
          <a:p>
            <a:pPr marL="457200" indent="-457200">
              <a:buFont typeface="+mj-lt"/>
              <a:buAutoNum type="arabicPeriod"/>
            </a:pPr>
            <a:r>
              <a:rPr lang="en-US" dirty="0"/>
              <a:t>Download </a:t>
            </a:r>
            <a:r>
              <a:rPr lang="en-US" dirty="0" err="1">
                <a:hlinkClick r:id="rId3"/>
              </a:rPr>
              <a:t>CamScanner</a:t>
            </a:r>
            <a:r>
              <a:rPr lang="en-US" dirty="0">
                <a:hlinkClick r:id="rId3"/>
              </a:rPr>
              <a:t> App</a:t>
            </a:r>
            <a:r>
              <a:rPr lang="en-US" dirty="0"/>
              <a:t> for iOS or Android</a:t>
            </a:r>
          </a:p>
          <a:p>
            <a:pPr marL="457200" indent="-457200">
              <a:buFont typeface="+mj-lt"/>
              <a:buAutoNum type="arabicPeriod"/>
            </a:pPr>
            <a:r>
              <a:rPr lang="en-US" dirty="0"/>
              <a:t>Use </a:t>
            </a:r>
            <a:r>
              <a:rPr lang="en-US" dirty="0" err="1"/>
              <a:t>CamScanner</a:t>
            </a:r>
            <a:r>
              <a:rPr lang="en-US" dirty="0"/>
              <a:t> app “Batch” function to take picture of each page and save pages as a single PDF</a:t>
            </a:r>
          </a:p>
          <a:p>
            <a:pPr marL="457200" indent="-457200">
              <a:buFont typeface="+mj-lt"/>
              <a:buAutoNum type="arabicPeriod"/>
            </a:pPr>
            <a:r>
              <a:rPr lang="en-US" dirty="0"/>
              <a:t>Upload single PDF to Canvas Course</a:t>
            </a:r>
          </a:p>
        </p:txBody>
      </p:sp>
    </p:spTree>
    <p:extLst>
      <p:ext uri="{BB962C8B-B14F-4D97-AF65-F5344CB8AC3E}">
        <p14:creationId xmlns:p14="http://schemas.microsoft.com/office/powerpoint/2010/main" val="78306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18E7-DC39-442D-9AF1-D2B305CE7F59}"/>
              </a:ext>
            </a:extLst>
          </p:cNvPr>
          <p:cNvSpPr>
            <a:spLocks noGrp="1"/>
          </p:cNvSpPr>
          <p:nvPr>
            <p:ph type="title"/>
          </p:nvPr>
        </p:nvSpPr>
        <p:spPr/>
        <p:txBody>
          <a:bodyPr/>
          <a:lstStyle/>
          <a:p>
            <a:r>
              <a:rPr lang="en-US" b="1" dirty="0"/>
              <a:t>Electronic Annotating</a:t>
            </a:r>
          </a:p>
        </p:txBody>
      </p:sp>
      <p:sp>
        <p:nvSpPr>
          <p:cNvPr id="3" name="Content Placeholder 2">
            <a:extLst>
              <a:ext uri="{FF2B5EF4-FFF2-40B4-BE49-F238E27FC236}">
                <a16:creationId xmlns:a16="http://schemas.microsoft.com/office/drawing/2014/main" id="{CD5003D0-9787-4384-8B07-FF1444BCA8AD}"/>
              </a:ext>
            </a:extLst>
          </p:cNvPr>
          <p:cNvSpPr>
            <a:spLocks noGrp="1"/>
          </p:cNvSpPr>
          <p:nvPr>
            <p:ph idx="1"/>
          </p:nvPr>
        </p:nvSpPr>
        <p:spPr/>
        <p:txBody>
          <a:bodyPr/>
          <a:lstStyle/>
          <a:p>
            <a:pPr marL="457200" indent="-457200">
              <a:buFont typeface="+mj-lt"/>
              <a:buAutoNum type="arabicPeriod"/>
            </a:pPr>
            <a:r>
              <a:rPr lang="en-US" dirty="0"/>
              <a:t>Download a PDF of article</a:t>
            </a:r>
          </a:p>
          <a:p>
            <a:pPr marL="457200" indent="-457200">
              <a:buFont typeface="+mj-lt"/>
              <a:buAutoNum type="arabicPeriod"/>
            </a:pPr>
            <a:r>
              <a:rPr lang="en-US" dirty="0"/>
              <a:t>Download </a:t>
            </a:r>
            <a:r>
              <a:rPr lang="en-US" dirty="0">
                <a:hlinkClick r:id="rId3"/>
              </a:rPr>
              <a:t>Adobe Acrobat Reader DC app</a:t>
            </a:r>
            <a:r>
              <a:rPr lang="en-US" dirty="0"/>
              <a:t> for your PC, Mac, iOS, or Android device</a:t>
            </a:r>
          </a:p>
          <a:p>
            <a:pPr marL="457200" indent="-457200">
              <a:buFont typeface="+mj-lt"/>
              <a:buAutoNum type="arabicPeriod"/>
            </a:pPr>
            <a:r>
              <a:rPr lang="en-US" dirty="0"/>
              <a:t>Use Adobe Acrobat Reader DC app “Commenting” feature to electronically annotate the article</a:t>
            </a:r>
          </a:p>
          <a:p>
            <a:pPr marL="457200" indent="-457200">
              <a:buFont typeface="+mj-lt"/>
              <a:buAutoNum type="arabicPeriod"/>
            </a:pPr>
            <a:r>
              <a:rPr lang="en-US" dirty="0"/>
              <a:t>Save your electronically annotated PDF</a:t>
            </a:r>
          </a:p>
          <a:p>
            <a:pPr marL="457200" indent="-457200">
              <a:buFont typeface="+mj-lt"/>
              <a:buAutoNum type="arabicPeriod"/>
            </a:pPr>
            <a:r>
              <a:rPr lang="en-US" dirty="0"/>
              <a:t>Upload your PDF to Canvas Course</a:t>
            </a:r>
          </a:p>
          <a:p>
            <a:endParaRPr lang="en-US" dirty="0"/>
          </a:p>
        </p:txBody>
      </p:sp>
    </p:spTree>
    <p:extLst>
      <p:ext uri="{BB962C8B-B14F-4D97-AF65-F5344CB8AC3E}">
        <p14:creationId xmlns:p14="http://schemas.microsoft.com/office/powerpoint/2010/main" val="95605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D20E-070C-471B-A3BE-3B2426D31998}"/>
              </a:ext>
            </a:extLst>
          </p:cNvPr>
          <p:cNvSpPr>
            <a:spLocks noGrp="1"/>
          </p:cNvSpPr>
          <p:nvPr>
            <p:ph type="title"/>
          </p:nvPr>
        </p:nvSpPr>
        <p:spPr/>
        <p:txBody>
          <a:bodyPr/>
          <a:lstStyle/>
          <a:p>
            <a:r>
              <a:rPr lang="en-US" b="1" dirty="0"/>
              <a:t>Getting Ahead</a:t>
            </a:r>
          </a:p>
        </p:txBody>
      </p:sp>
      <p:sp>
        <p:nvSpPr>
          <p:cNvPr id="3" name="Content Placeholder 2">
            <a:extLst>
              <a:ext uri="{FF2B5EF4-FFF2-40B4-BE49-F238E27FC236}">
                <a16:creationId xmlns:a16="http://schemas.microsoft.com/office/drawing/2014/main" id="{B9A3CE7C-581B-480A-A614-C79A81C095AA}"/>
              </a:ext>
            </a:extLst>
          </p:cNvPr>
          <p:cNvSpPr>
            <a:spLocks noGrp="1"/>
          </p:cNvSpPr>
          <p:nvPr>
            <p:ph idx="1"/>
          </p:nvPr>
        </p:nvSpPr>
        <p:spPr/>
        <p:txBody>
          <a:bodyPr/>
          <a:lstStyle/>
          <a:p>
            <a:r>
              <a:rPr lang="en-US" dirty="0"/>
              <a:t>All 3 journal article analyses assignments are available the 1</a:t>
            </a:r>
            <a:r>
              <a:rPr lang="en-US" baseline="30000" dirty="0"/>
              <a:t>st</a:t>
            </a:r>
            <a:r>
              <a:rPr lang="en-US" dirty="0"/>
              <a:t> day of the course</a:t>
            </a:r>
          </a:p>
          <a:p>
            <a:r>
              <a:rPr lang="en-US" dirty="0"/>
              <a:t>You are encouraged to keep pace, and even get ahead, by completing your JAAs before their due date</a:t>
            </a:r>
          </a:p>
        </p:txBody>
      </p:sp>
    </p:spTree>
    <p:extLst>
      <p:ext uri="{BB962C8B-B14F-4D97-AF65-F5344CB8AC3E}">
        <p14:creationId xmlns:p14="http://schemas.microsoft.com/office/powerpoint/2010/main" val="188847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19866-E04D-4A33-8DD2-41BBA1052004}"/>
              </a:ext>
            </a:extLst>
          </p:cNvPr>
          <p:cNvSpPr>
            <a:spLocks noGrp="1"/>
          </p:cNvSpPr>
          <p:nvPr>
            <p:ph type="title"/>
          </p:nvPr>
        </p:nvSpPr>
        <p:spPr>
          <a:xfrm>
            <a:off x="849683" y="1240076"/>
            <a:ext cx="2727813" cy="4584527"/>
          </a:xfrm>
        </p:spPr>
        <p:txBody>
          <a:bodyPr>
            <a:normAutofit/>
          </a:bodyPr>
          <a:lstStyle/>
          <a:p>
            <a:r>
              <a:rPr lang="en-US" sz="2700" b="1">
                <a:solidFill>
                  <a:srgbClr val="FFFFFF"/>
                </a:solidFill>
              </a:rPr>
              <a:t>iPoliSci Workshops for JAA</a:t>
            </a:r>
          </a:p>
        </p:txBody>
      </p:sp>
      <p:sp>
        <p:nvSpPr>
          <p:cNvPr id="3" name="Content Placeholder 2">
            <a:extLst>
              <a:ext uri="{FF2B5EF4-FFF2-40B4-BE49-F238E27FC236}">
                <a16:creationId xmlns:a16="http://schemas.microsoft.com/office/drawing/2014/main" id="{3E2EFC28-29BE-42FB-92C4-D9BD8EEA5F45}"/>
              </a:ext>
            </a:extLst>
          </p:cNvPr>
          <p:cNvSpPr>
            <a:spLocks noGrp="1"/>
          </p:cNvSpPr>
          <p:nvPr>
            <p:ph idx="1"/>
          </p:nvPr>
        </p:nvSpPr>
        <p:spPr>
          <a:xfrm>
            <a:off x="4705594" y="1240077"/>
            <a:ext cx="6034827" cy="4916465"/>
          </a:xfrm>
        </p:spPr>
        <p:txBody>
          <a:bodyPr anchor="t">
            <a:normAutofit/>
          </a:bodyPr>
          <a:lstStyle/>
          <a:p>
            <a:r>
              <a:rPr lang="en-US" dirty="0"/>
              <a:t>iPoliSci Workshops for Ask Me Anything about JAA, SIM, or PPP</a:t>
            </a:r>
          </a:p>
          <a:p>
            <a:pPr lvl="1"/>
            <a:r>
              <a:rPr lang="en-US" dirty="0"/>
              <a:t>Tuesdays from 7:00pm to 7:30pm</a:t>
            </a:r>
          </a:p>
          <a:p>
            <a:pPr lvl="1"/>
            <a:r>
              <a:rPr lang="en-US" dirty="0"/>
              <a:t>Wednesdays from 7:00pm to 7:30pm</a:t>
            </a:r>
          </a:p>
          <a:p>
            <a:pPr lvl="1"/>
            <a:endParaRPr lang="en-US" dirty="0"/>
          </a:p>
          <a:p>
            <a:r>
              <a:rPr lang="en-US" dirty="0"/>
              <a:t>Feel free to schedule an appointment with me to discuss the JAA</a:t>
            </a:r>
          </a:p>
          <a:p>
            <a:pPr lvl="1"/>
            <a:r>
              <a:rPr lang="en-US" dirty="0">
                <a:hlinkClick r:id="rId3"/>
              </a:rPr>
              <a:t>Appointment (ipolisci.com)</a:t>
            </a:r>
            <a:endParaRPr lang="en-US" dirty="0"/>
          </a:p>
        </p:txBody>
      </p:sp>
    </p:spTree>
    <p:extLst>
      <p:ext uri="{BB962C8B-B14F-4D97-AF65-F5344CB8AC3E}">
        <p14:creationId xmlns:p14="http://schemas.microsoft.com/office/powerpoint/2010/main" val="182569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38D83-DA2D-42B5-94E3-8A30357A7566}"/>
              </a:ext>
            </a:extLst>
          </p:cNvPr>
          <p:cNvSpPr>
            <a:spLocks noGrp="1"/>
          </p:cNvSpPr>
          <p:nvPr>
            <p:ph type="title"/>
          </p:nvPr>
        </p:nvSpPr>
        <p:spPr>
          <a:xfrm>
            <a:off x="295565" y="1240076"/>
            <a:ext cx="3281932" cy="4584527"/>
          </a:xfrm>
        </p:spPr>
        <p:txBody>
          <a:bodyPr>
            <a:normAutofit/>
          </a:bodyPr>
          <a:lstStyle/>
          <a:p>
            <a:r>
              <a:rPr lang="en-US" b="1" dirty="0">
                <a:solidFill>
                  <a:srgbClr val="FFFFFF"/>
                </a:solidFill>
              </a:rPr>
              <a:t>Abbreviated12 Parts</a:t>
            </a:r>
          </a:p>
        </p:txBody>
      </p:sp>
      <p:sp>
        <p:nvSpPr>
          <p:cNvPr id="3" name="Content Placeholder 2">
            <a:extLst>
              <a:ext uri="{FF2B5EF4-FFF2-40B4-BE49-F238E27FC236}">
                <a16:creationId xmlns:a16="http://schemas.microsoft.com/office/drawing/2014/main" id="{88E2F876-0771-49CA-9640-B40B8D773D70}"/>
              </a:ext>
            </a:extLst>
          </p:cNvPr>
          <p:cNvSpPr>
            <a:spLocks noGrp="1"/>
          </p:cNvSpPr>
          <p:nvPr>
            <p:ph idx="1"/>
          </p:nvPr>
        </p:nvSpPr>
        <p:spPr>
          <a:xfrm>
            <a:off x="4705594" y="1240077"/>
            <a:ext cx="6034827" cy="4916465"/>
          </a:xfrm>
        </p:spPr>
        <p:txBody>
          <a:bodyPr numCol="2" anchor="t">
            <a:normAutofit/>
          </a:bodyPr>
          <a:lstStyle/>
          <a:p>
            <a:pPr marL="457200" lvl="0" indent="-457200">
              <a:lnSpc>
                <a:spcPct val="110000"/>
              </a:lnSpc>
              <a:buFont typeface="+mj-lt"/>
              <a:buAutoNum type="arabicPeriod"/>
            </a:pPr>
            <a:r>
              <a:rPr lang="en-US" sz="2800"/>
              <a:t>Title</a:t>
            </a:r>
          </a:p>
          <a:p>
            <a:pPr marL="457200" lvl="0" indent="-457200">
              <a:lnSpc>
                <a:spcPct val="110000"/>
              </a:lnSpc>
              <a:buFont typeface="+mj-lt"/>
              <a:buAutoNum type="arabicPeriod"/>
            </a:pPr>
            <a:r>
              <a:rPr lang="en-US" sz="2800"/>
              <a:t>Main Point</a:t>
            </a:r>
          </a:p>
          <a:p>
            <a:pPr marL="457200" lvl="0" indent="-457200">
              <a:lnSpc>
                <a:spcPct val="110000"/>
              </a:lnSpc>
              <a:buFont typeface="+mj-lt"/>
              <a:buAutoNum type="arabicPeriod"/>
            </a:pPr>
            <a:r>
              <a:rPr lang="en-US" sz="2800"/>
              <a:t>Question</a:t>
            </a:r>
          </a:p>
          <a:p>
            <a:pPr marL="457200" lvl="0" indent="-457200">
              <a:lnSpc>
                <a:spcPct val="110000"/>
              </a:lnSpc>
              <a:buFont typeface="+mj-lt"/>
              <a:buAutoNum type="arabicPeriod"/>
            </a:pPr>
            <a:r>
              <a:rPr lang="en-US" sz="2800"/>
              <a:t>Puzzle</a:t>
            </a:r>
          </a:p>
          <a:p>
            <a:pPr marL="457200" lvl="0" indent="-457200">
              <a:lnSpc>
                <a:spcPct val="110000"/>
              </a:lnSpc>
              <a:buFont typeface="+mj-lt"/>
              <a:buAutoNum type="arabicPeriod"/>
            </a:pPr>
            <a:r>
              <a:rPr lang="en-US" sz="2800"/>
              <a:t>Debate</a:t>
            </a:r>
          </a:p>
          <a:p>
            <a:pPr marL="457200" lvl="0" indent="-457200">
              <a:lnSpc>
                <a:spcPct val="110000"/>
              </a:lnSpc>
              <a:buFont typeface="+mj-lt"/>
              <a:buAutoNum type="arabicPeriod"/>
            </a:pPr>
            <a:r>
              <a:rPr lang="en-US" sz="2800"/>
              <a:t>Theory</a:t>
            </a:r>
          </a:p>
          <a:p>
            <a:pPr marL="457200" lvl="0" indent="-457200">
              <a:lnSpc>
                <a:spcPct val="110000"/>
              </a:lnSpc>
              <a:buFont typeface="+mj-lt"/>
              <a:buAutoNum type="arabicPeriod"/>
            </a:pPr>
            <a:r>
              <a:rPr lang="en-US" sz="2800"/>
              <a:t>Hypotheses</a:t>
            </a:r>
          </a:p>
          <a:p>
            <a:pPr marL="457200" lvl="0" indent="-457200">
              <a:lnSpc>
                <a:spcPct val="110000"/>
              </a:lnSpc>
              <a:buFont typeface="+mj-lt"/>
              <a:buAutoNum type="arabicPeriod"/>
            </a:pPr>
            <a:r>
              <a:rPr lang="en-US" sz="2800"/>
              <a:t>Research Design</a:t>
            </a:r>
          </a:p>
          <a:p>
            <a:pPr marL="457200" lvl="0" indent="-457200">
              <a:lnSpc>
                <a:spcPct val="110000"/>
              </a:lnSpc>
              <a:buFont typeface="+mj-lt"/>
              <a:buAutoNum type="arabicPeriod"/>
            </a:pPr>
            <a:r>
              <a:rPr lang="en-US" sz="2800"/>
              <a:t>Empirical Analysis</a:t>
            </a:r>
          </a:p>
          <a:p>
            <a:pPr marL="457200" lvl="0" indent="-457200">
              <a:lnSpc>
                <a:spcPct val="110000"/>
              </a:lnSpc>
              <a:buFont typeface="+mj-lt"/>
              <a:buAutoNum type="arabicPeriod"/>
            </a:pPr>
            <a:r>
              <a:rPr lang="en-US" sz="2800"/>
              <a:t>Policy Implications</a:t>
            </a:r>
          </a:p>
          <a:p>
            <a:pPr marL="457200" lvl="0" indent="-457200">
              <a:lnSpc>
                <a:spcPct val="110000"/>
              </a:lnSpc>
              <a:buFont typeface="+mj-lt"/>
              <a:buAutoNum type="arabicPeriod"/>
            </a:pPr>
            <a:r>
              <a:rPr lang="en-US" sz="2800"/>
              <a:t>Contribution to the Discipline</a:t>
            </a:r>
          </a:p>
          <a:p>
            <a:pPr marL="457200" lvl="0" indent="-457200">
              <a:lnSpc>
                <a:spcPct val="110000"/>
              </a:lnSpc>
              <a:buFont typeface="+mj-lt"/>
              <a:buAutoNum type="arabicPeriod"/>
            </a:pPr>
            <a:r>
              <a:rPr lang="en-US" sz="2800"/>
              <a:t>Future Research</a:t>
            </a:r>
          </a:p>
        </p:txBody>
      </p:sp>
    </p:spTree>
    <p:extLst>
      <p:ext uri="{BB962C8B-B14F-4D97-AF65-F5344CB8AC3E}">
        <p14:creationId xmlns:p14="http://schemas.microsoft.com/office/powerpoint/2010/main" val="22942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DF97-445F-4D53-9DAD-8C5552ADEAA8}"/>
              </a:ext>
            </a:extLst>
          </p:cNvPr>
          <p:cNvSpPr>
            <a:spLocks noGrp="1"/>
          </p:cNvSpPr>
          <p:nvPr>
            <p:ph type="title"/>
          </p:nvPr>
        </p:nvSpPr>
        <p:spPr/>
        <p:txBody>
          <a:bodyPr/>
          <a:lstStyle/>
          <a:p>
            <a:r>
              <a:rPr lang="en-US" b="1" dirty="0"/>
              <a:t>1 – Identify Title</a:t>
            </a:r>
          </a:p>
        </p:txBody>
      </p:sp>
      <p:sp>
        <p:nvSpPr>
          <p:cNvPr id="3" name="Content Placeholder 2">
            <a:extLst>
              <a:ext uri="{FF2B5EF4-FFF2-40B4-BE49-F238E27FC236}">
                <a16:creationId xmlns:a16="http://schemas.microsoft.com/office/drawing/2014/main" id="{93CE4839-92DA-465D-BC82-6A537B0EA518}"/>
              </a:ext>
            </a:extLst>
          </p:cNvPr>
          <p:cNvSpPr>
            <a:spLocks noGrp="1"/>
          </p:cNvSpPr>
          <p:nvPr>
            <p:ph idx="1"/>
          </p:nvPr>
        </p:nvSpPr>
        <p:spPr/>
        <p:txBody>
          <a:bodyPr/>
          <a:lstStyle/>
          <a:p>
            <a:r>
              <a:rPr lang="en-US"/>
              <a:t>Typically on 1</a:t>
            </a:r>
            <a:r>
              <a:rPr lang="en-US" baseline="30000"/>
              <a:t>st</a:t>
            </a:r>
            <a:r>
              <a:rPr lang="en-US"/>
              <a:t> page of article</a:t>
            </a:r>
          </a:p>
        </p:txBody>
      </p:sp>
    </p:spTree>
    <p:extLst>
      <p:ext uri="{BB962C8B-B14F-4D97-AF65-F5344CB8AC3E}">
        <p14:creationId xmlns:p14="http://schemas.microsoft.com/office/powerpoint/2010/main" val="21286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78C83-558E-43CD-AB10-432C90F802A1}"/>
              </a:ext>
            </a:extLst>
          </p:cNvPr>
          <p:cNvSpPr>
            <a:spLocks noGrp="1"/>
          </p:cNvSpPr>
          <p:nvPr>
            <p:ph type="title"/>
          </p:nvPr>
        </p:nvSpPr>
        <p:spPr>
          <a:xfrm>
            <a:off x="1451579" y="804519"/>
            <a:ext cx="9603275" cy="1049235"/>
          </a:xfrm>
        </p:spPr>
        <p:txBody>
          <a:bodyPr>
            <a:normAutofit/>
          </a:bodyPr>
          <a:lstStyle/>
          <a:p>
            <a:r>
              <a:rPr lang="en-US" b="1" dirty="0"/>
              <a:t>2 – Identify Main Point</a:t>
            </a:r>
          </a:p>
        </p:txBody>
      </p:sp>
      <p:cxnSp>
        <p:nvCxnSpPr>
          <p:cNvPr id="15" name="Straight Connector 14">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Content Placeholder 2" descr="Boxes with the following text: Read through abstract. Read through introductory paragraph or section. Read through conclusion paragraph or section. What strikes you as the “main point” of the article, denote that">
            <a:extLst>
              <a:ext uri="{FF2B5EF4-FFF2-40B4-BE49-F238E27FC236}">
                <a16:creationId xmlns:a16="http://schemas.microsoft.com/office/drawing/2014/main" id="{84326B86-84E9-4848-B12A-E22665B2CD9E}"/>
              </a:ext>
            </a:extLst>
          </p:cNvPr>
          <p:cNvGraphicFramePr>
            <a:graphicFrameLocks noGrp="1"/>
          </p:cNvGraphicFramePr>
          <p:nvPr>
            <p:ph idx="1"/>
            <p:extLst>
              <p:ext uri="{D42A27DB-BD31-4B8C-83A1-F6EECF244321}">
                <p14:modId xmlns:p14="http://schemas.microsoft.com/office/powerpoint/2010/main" val="3971656342"/>
              </p:ext>
            </p:extLst>
          </p:nvPr>
        </p:nvGraphicFramePr>
        <p:xfrm>
          <a:off x="1450975" y="2019474"/>
          <a:ext cx="9604375" cy="4724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119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9FC-89FE-4C63-A3EB-CE0D16E4BF90}"/>
              </a:ext>
            </a:extLst>
          </p:cNvPr>
          <p:cNvSpPr>
            <a:spLocks noGrp="1"/>
          </p:cNvSpPr>
          <p:nvPr>
            <p:ph type="title"/>
          </p:nvPr>
        </p:nvSpPr>
        <p:spPr>
          <a:xfrm>
            <a:off x="1451579" y="804519"/>
            <a:ext cx="9603275" cy="1049235"/>
          </a:xfrm>
        </p:spPr>
        <p:txBody>
          <a:bodyPr>
            <a:normAutofit/>
          </a:bodyPr>
          <a:lstStyle/>
          <a:p>
            <a:r>
              <a:rPr lang="en-US" b="1" dirty="0"/>
              <a:t>3 – Identify Question</a:t>
            </a:r>
          </a:p>
        </p:txBody>
      </p:sp>
      <p:graphicFrame>
        <p:nvGraphicFramePr>
          <p:cNvPr id="6" name="Content Placeholder 2" descr="Symbols for the following text: Check title. Check abstract. Check introductory paragraph or section. If you see a question mark (?) in the above areas, that is likely the question of the article&#10;">
            <a:extLst>
              <a:ext uri="{FF2B5EF4-FFF2-40B4-BE49-F238E27FC236}">
                <a16:creationId xmlns:a16="http://schemas.microsoft.com/office/drawing/2014/main" id="{30A45A85-A5CB-4A4C-A620-DF818A3B8690}"/>
              </a:ext>
            </a:extLst>
          </p:cNvPr>
          <p:cNvGraphicFramePr>
            <a:graphicFrameLocks noGrp="1"/>
          </p:cNvGraphicFramePr>
          <p:nvPr>
            <p:ph idx="1"/>
            <p:extLst>
              <p:ext uri="{D42A27DB-BD31-4B8C-83A1-F6EECF244321}">
                <p14:modId xmlns:p14="http://schemas.microsoft.com/office/powerpoint/2010/main" val="141524458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87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E6F93-E863-4213-AB0D-0E5598D4F7C8}"/>
              </a:ext>
            </a:extLst>
          </p:cNvPr>
          <p:cNvSpPr>
            <a:spLocks noGrp="1"/>
          </p:cNvSpPr>
          <p:nvPr>
            <p:ph type="title"/>
          </p:nvPr>
        </p:nvSpPr>
        <p:spPr>
          <a:xfrm>
            <a:off x="849683" y="1240076"/>
            <a:ext cx="2727813" cy="4584527"/>
          </a:xfrm>
        </p:spPr>
        <p:txBody>
          <a:bodyPr>
            <a:normAutofit/>
          </a:bodyPr>
          <a:lstStyle/>
          <a:p>
            <a:r>
              <a:rPr lang="en-US" b="1">
                <a:solidFill>
                  <a:srgbClr val="FFFFFF"/>
                </a:solidFill>
              </a:rPr>
              <a:t>About</a:t>
            </a:r>
          </a:p>
        </p:txBody>
      </p:sp>
      <p:sp>
        <p:nvSpPr>
          <p:cNvPr id="7" name="Content Placeholder 2">
            <a:extLst>
              <a:ext uri="{FF2B5EF4-FFF2-40B4-BE49-F238E27FC236}">
                <a16:creationId xmlns:a16="http://schemas.microsoft.com/office/drawing/2014/main" id="{0F466BE5-7CA7-4B2B-BC5C-C4924D8A39F6}"/>
              </a:ext>
            </a:extLst>
          </p:cNvPr>
          <p:cNvSpPr>
            <a:spLocks noGrp="1"/>
          </p:cNvSpPr>
          <p:nvPr>
            <p:ph idx="1"/>
          </p:nvPr>
        </p:nvSpPr>
        <p:spPr>
          <a:xfrm>
            <a:off x="4705594" y="1240077"/>
            <a:ext cx="6034827" cy="4916465"/>
          </a:xfrm>
        </p:spPr>
        <p:txBody>
          <a:bodyPr anchor="t">
            <a:normAutofit/>
          </a:bodyPr>
          <a:lstStyle/>
          <a:p>
            <a:r>
              <a:rPr lang="en-US"/>
              <a:t>Journal Article Analysis consists of reading journal articles and analyzing them.</a:t>
            </a:r>
          </a:p>
          <a:p>
            <a:r>
              <a:rPr lang="en-US"/>
              <a:t>You are responsible for identifying twelve parts of a journal article: title, main point, question, puzzle, debate, theory, hypotheses, research design, empirical analysis, policy implications, and contribution to the discipline, and future research.</a:t>
            </a:r>
          </a:p>
          <a:p>
            <a:r>
              <a:rPr lang="en-US"/>
              <a:t>Journal Articles vary in their organization and inclusion of these twelve parts.</a:t>
            </a:r>
          </a:p>
          <a:p>
            <a:r>
              <a:rPr lang="en-US"/>
              <a:t>Many articles explicitly describe all or most of these parts; however, other articles may not state a part, or may omit it entirely.</a:t>
            </a:r>
          </a:p>
        </p:txBody>
      </p:sp>
    </p:spTree>
    <p:extLst>
      <p:ext uri="{BB962C8B-B14F-4D97-AF65-F5344CB8AC3E}">
        <p14:creationId xmlns:p14="http://schemas.microsoft.com/office/powerpoint/2010/main" val="25110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1A30D30-50B3-4C7F-80A4-2487A9457D85}"/>
              </a:ext>
            </a:extLst>
          </p:cNvPr>
          <p:cNvSpPr>
            <a:spLocks noGrp="1"/>
          </p:cNvSpPr>
          <p:nvPr>
            <p:ph type="title"/>
          </p:nvPr>
        </p:nvSpPr>
        <p:spPr>
          <a:xfrm>
            <a:off x="7555992" y="2307409"/>
            <a:ext cx="3157577" cy="3747316"/>
          </a:xfrm>
        </p:spPr>
        <p:txBody>
          <a:bodyPr anchor="t">
            <a:normAutofit/>
          </a:bodyPr>
          <a:lstStyle/>
          <a:p>
            <a:r>
              <a:rPr lang="en-US" b="1" dirty="0"/>
              <a:t>4 – Identify Puzzle</a:t>
            </a:r>
          </a:p>
        </p:txBody>
      </p:sp>
      <p:cxnSp>
        <p:nvCxnSpPr>
          <p:cNvPr id="14" name="Straight Connector 13">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6" name="Content Placeholder 2" descr="Suggestions for finding the puzzle of an article: Read introductory paragraph or section. You are searching for terms that denote something that puzzling or missing, such as: puzzle or puzzling,&#10;Missing, Overlooked, gap or hole, Perplex or perplexing, Ignored. Where you find one of these words, you are likely to find the paragraph that describes the Puzzle">
            <a:extLst>
              <a:ext uri="{FF2B5EF4-FFF2-40B4-BE49-F238E27FC236}">
                <a16:creationId xmlns:a16="http://schemas.microsoft.com/office/drawing/2014/main" id="{D52BD1DF-90C0-46BE-8D1C-9CAD9B882733}"/>
              </a:ext>
            </a:extLst>
          </p:cNvPr>
          <p:cNvGraphicFramePr>
            <a:graphicFrameLocks noGrp="1"/>
          </p:cNvGraphicFramePr>
          <p:nvPr>
            <p:ph idx="1"/>
            <p:extLst>
              <p:ext uri="{D42A27DB-BD31-4B8C-83A1-F6EECF244321}">
                <p14:modId xmlns:p14="http://schemas.microsoft.com/office/powerpoint/2010/main" val="529663116"/>
              </p:ext>
            </p:extLst>
          </p:nvPr>
        </p:nvGraphicFramePr>
        <p:xfrm>
          <a:off x="120397" y="228600"/>
          <a:ext cx="7315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99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08D1C2C-52F7-4261-A6E2-32282AAD9B98}"/>
              </a:ext>
            </a:extLst>
          </p:cNvPr>
          <p:cNvSpPr>
            <a:spLocks noGrp="1"/>
          </p:cNvSpPr>
          <p:nvPr>
            <p:ph type="title"/>
          </p:nvPr>
        </p:nvSpPr>
        <p:spPr>
          <a:xfrm>
            <a:off x="990754" y="804520"/>
            <a:ext cx="4637337" cy="1049235"/>
          </a:xfrm>
        </p:spPr>
        <p:txBody>
          <a:bodyPr>
            <a:normAutofit fontScale="90000"/>
          </a:bodyPr>
          <a:lstStyle/>
          <a:p>
            <a:r>
              <a:rPr lang="en-US" sz="3000" b="1" dirty="0"/>
              <a:t>Journals are Pieces of the Puzzle</a:t>
            </a:r>
          </a:p>
        </p:txBody>
      </p:sp>
      <p:sp>
        <p:nvSpPr>
          <p:cNvPr id="141" name="Rectangle 14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9D92F46-34FE-40CF-9BD5-E063EF42FCA8}"/>
              </a:ext>
            </a:extLst>
          </p:cNvPr>
          <p:cNvSpPr>
            <a:spLocks noGrp="1"/>
          </p:cNvSpPr>
          <p:nvPr>
            <p:ph idx="1"/>
          </p:nvPr>
        </p:nvSpPr>
        <p:spPr>
          <a:xfrm>
            <a:off x="1451581" y="2015732"/>
            <a:ext cx="4172212" cy="3450613"/>
          </a:xfrm>
        </p:spPr>
        <p:txBody>
          <a:bodyPr>
            <a:normAutofit/>
          </a:bodyPr>
          <a:lstStyle/>
          <a:p>
            <a:r>
              <a:rPr lang="en-US" dirty="0"/>
              <a:t>Imagine a never-ending puzzle</a:t>
            </a:r>
          </a:p>
          <a:p>
            <a:r>
              <a:rPr lang="en-US" dirty="0"/>
              <a:t>Each puzzle piece is a journal article</a:t>
            </a:r>
          </a:p>
          <a:p>
            <a:r>
              <a:rPr lang="en-US" dirty="0"/>
              <a:t>A new journal article attaches to (or builds on) existing pieces</a:t>
            </a:r>
          </a:p>
          <a:p>
            <a:r>
              <a:rPr lang="en-US" dirty="0"/>
              <a:t>Therefore journal articles should describe a puzzle, because they need to build on research already completed</a:t>
            </a:r>
          </a:p>
          <a:p>
            <a:endParaRPr lang="en-US" dirty="0"/>
          </a:p>
        </p:txBody>
      </p:sp>
      <p:pic>
        <p:nvPicPr>
          <p:cNvPr id="4100" name="Picture 4" descr="PUZZLE">
            <a:extLst>
              <a:ext uri="{FF2B5EF4-FFF2-40B4-BE49-F238E27FC236}">
                <a16:creationId xmlns:a16="http://schemas.microsoft.com/office/drawing/2014/main" id="{56A656CC-A5E8-4D8F-8E88-F972A245F7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344004"/>
            <a:ext cx="4960442" cy="358391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5" name="Straight Connector 14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6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D04008-D1A3-4A30-84AD-F22DD5440486}"/>
              </a:ext>
            </a:extLst>
          </p:cNvPr>
          <p:cNvSpPr>
            <a:spLocks noGrp="1"/>
          </p:cNvSpPr>
          <p:nvPr>
            <p:ph type="title"/>
          </p:nvPr>
        </p:nvSpPr>
        <p:spPr>
          <a:xfrm>
            <a:off x="1451579" y="2303047"/>
            <a:ext cx="3272093" cy="2674198"/>
          </a:xfrm>
        </p:spPr>
        <p:txBody>
          <a:bodyPr anchor="t">
            <a:normAutofit/>
          </a:bodyPr>
          <a:lstStyle/>
          <a:p>
            <a:r>
              <a:rPr lang="en-US" b="1" dirty="0"/>
              <a:t>5 – Identify Debate</a:t>
            </a:r>
          </a:p>
        </p:txBody>
      </p:sp>
      <p:cxnSp>
        <p:nvCxnSpPr>
          <p:cNvPr id="22"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descr="Tips for finding Debate of article: Read introductory paragraph or section. Usually the in the upper half of the article, rarely will be placed in the lower half of the article. Terms to look for include: Debate, One side, Other side, Proponents, Advocates, Argue, argument.">
            <a:extLst>
              <a:ext uri="{FF2B5EF4-FFF2-40B4-BE49-F238E27FC236}">
                <a16:creationId xmlns:a16="http://schemas.microsoft.com/office/drawing/2014/main" id="{F6035FE6-B2F0-4553-A73B-18462DDF9BFE}"/>
              </a:ext>
            </a:extLst>
          </p:cNvPr>
          <p:cNvGraphicFramePr>
            <a:graphicFrameLocks noGrp="1"/>
          </p:cNvGraphicFramePr>
          <p:nvPr>
            <p:ph idx="1"/>
            <p:extLst>
              <p:ext uri="{D42A27DB-BD31-4B8C-83A1-F6EECF244321}">
                <p14:modId xmlns:p14="http://schemas.microsoft.com/office/powerpoint/2010/main" val="141252308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424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05539A4-8370-4814-A7B6-A5EA410D201A}"/>
              </a:ext>
            </a:extLst>
          </p:cNvPr>
          <p:cNvSpPr>
            <a:spLocks noGrp="1"/>
          </p:cNvSpPr>
          <p:nvPr>
            <p:ph type="title"/>
          </p:nvPr>
        </p:nvSpPr>
        <p:spPr>
          <a:xfrm>
            <a:off x="1451579" y="2303047"/>
            <a:ext cx="3272093" cy="2674198"/>
          </a:xfrm>
        </p:spPr>
        <p:txBody>
          <a:bodyPr anchor="t">
            <a:normAutofit/>
          </a:bodyPr>
          <a:lstStyle/>
          <a:p>
            <a:r>
              <a:rPr lang="en-US" b="1" dirty="0"/>
              <a:t>6 – Identify Theory</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descr="Theory is an explanation of how the world works. Theories in political science center on political actors, behaviors, institutions, and/or processes. Terms to search for include: Theory, Model, Theoretical framework, Search for sections that include the word “Theory”.">
            <a:extLst>
              <a:ext uri="{FF2B5EF4-FFF2-40B4-BE49-F238E27FC236}">
                <a16:creationId xmlns:a16="http://schemas.microsoft.com/office/drawing/2014/main" id="{B1AD8C9C-0415-4D2A-9B51-FAFABEF5A42C}"/>
              </a:ext>
            </a:extLst>
          </p:cNvPr>
          <p:cNvGraphicFramePr>
            <a:graphicFrameLocks noGrp="1"/>
          </p:cNvGraphicFramePr>
          <p:nvPr>
            <p:ph idx="1"/>
            <p:extLst>
              <p:ext uri="{D42A27DB-BD31-4B8C-83A1-F6EECF244321}">
                <p14:modId xmlns:p14="http://schemas.microsoft.com/office/powerpoint/2010/main" val="247954767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053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55EA-F72A-4F35-9708-58E63ACAAF2D}"/>
              </a:ext>
            </a:extLst>
          </p:cNvPr>
          <p:cNvSpPr>
            <a:spLocks noGrp="1"/>
          </p:cNvSpPr>
          <p:nvPr>
            <p:ph type="title"/>
          </p:nvPr>
        </p:nvSpPr>
        <p:spPr/>
        <p:txBody>
          <a:bodyPr/>
          <a:lstStyle/>
          <a:p>
            <a:r>
              <a:rPr lang="en-US" b="1" dirty="0"/>
              <a:t>Theory in Detail</a:t>
            </a:r>
          </a:p>
        </p:txBody>
      </p:sp>
      <p:sp>
        <p:nvSpPr>
          <p:cNvPr id="3" name="Content Placeholder 2">
            <a:extLst>
              <a:ext uri="{FF2B5EF4-FFF2-40B4-BE49-F238E27FC236}">
                <a16:creationId xmlns:a16="http://schemas.microsoft.com/office/drawing/2014/main" id="{A2B68EA1-72D9-42FC-AC4D-263FD804E459}"/>
              </a:ext>
            </a:extLst>
          </p:cNvPr>
          <p:cNvSpPr>
            <a:spLocks noGrp="1"/>
          </p:cNvSpPr>
          <p:nvPr>
            <p:ph idx="1"/>
          </p:nvPr>
        </p:nvSpPr>
        <p:spPr/>
        <p:txBody>
          <a:bodyPr/>
          <a:lstStyle/>
          <a:p>
            <a:r>
              <a:rPr lang="en-US" dirty="0"/>
              <a:t>X = treatment, or independent variable</a:t>
            </a:r>
          </a:p>
          <a:p>
            <a:r>
              <a:rPr lang="en-US" dirty="0"/>
              <a:t>Y = outcome, or dependent variable</a:t>
            </a:r>
          </a:p>
          <a:p>
            <a:endParaRPr lang="en-US" dirty="0"/>
          </a:p>
          <a:p>
            <a:pPr marL="0" indent="0" algn="ctr">
              <a:buNone/>
            </a:pPr>
            <a:r>
              <a:rPr lang="en-US" sz="6000" dirty="0"/>
              <a:t>X -&gt; Y</a:t>
            </a:r>
          </a:p>
        </p:txBody>
      </p:sp>
    </p:spTree>
    <p:extLst>
      <p:ext uri="{BB962C8B-B14F-4D97-AF65-F5344CB8AC3E}">
        <p14:creationId xmlns:p14="http://schemas.microsoft.com/office/powerpoint/2010/main" val="379612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977230D-D7B0-4622-B2B1-9E8E2CA491C0}"/>
              </a:ext>
            </a:extLst>
          </p:cNvPr>
          <p:cNvSpPr>
            <a:spLocks noGrp="1"/>
          </p:cNvSpPr>
          <p:nvPr>
            <p:ph type="title"/>
          </p:nvPr>
        </p:nvSpPr>
        <p:spPr>
          <a:xfrm>
            <a:off x="1451579" y="2303047"/>
            <a:ext cx="3272093" cy="2674198"/>
          </a:xfrm>
        </p:spPr>
        <p:txBody>
          <a:bodyPr anchor="t">
            <a:normAutofit/>
          </a:bodyPr>
          <a:lstStyle/>
          <a:p>
            <a:r>
              <a:rPr lang="en-US" b="1" dirty="0"/>
              <a:t>7 – Identify Hypotheses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descr="Hypothesis is the expectation that one theoretical variable effects another theoretical variable. Both variables are likely to be stated and explained in the theory section of the article. Search for the term “hypothesis” or “hypotheses”. It is increasingly common for political scientists to clearly state their hypotheses using italics, indentations, bullet points, or tables">
            <a:extLst>
              <a:ext uri="{FF2B5EF4-FFF2-40B4-BE49-F238E27FC236}">
                <a16:creationId xmlns:a16="http://schemas.microsoft.com/office/drawing/2014/main" id="{74DB3E85-407C-4E45-BED6-66FF56CD1BC4}"/>
              </a:ext>
            </a:extLst>
          </p:cNvPr>
          <p:cNvGraphicFramePr>
            <a:graphicFrameLocks noGrp="1"/>
          </p:cNvGraphicFramePr>
          <p:nvPr>
            <p:ph idx="1"/>
            <p:extLst>
              <p:ext uri="{D42A27DB-BD31-4B8C-83A1-F6EECF244321}">
                <p14:modId xmlns:p14="http://schemas.microsoft.com/office/powerpoint/2010/main" val="418573346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752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16D9-44A4-4A19-A9B8-6435BC25DD91}"/>
              </a:ext>
            </a:extLst>
          </p:cNvPr>
          <p:cNvSpPr>
            <a:spLocks noGrp="1"/>
          </p:cNvSpPr>
          <p:nvPr>
            <p:ph type="title"/>
          </p:nvPr>
        </p:nvSpPr>
        <p:spPr>
          <a:xfrm>
            <a:off x="1451579" y="804519"/>
            <a:ext cx="9603275" cy="1049235"/>
          </a:xfrm>
        </p:spPr>
        <p:txBody>
          <a:bodyPr>
            <a:normAutofit/>
          </a:bodyPr>
          <a:lstStyle/>
          <a:p>
            <a:r>
              <a:rPr lang="en-US" b="1" dirty="0"/>
              <a:t>8 – Write Research Design</a:t>
            </a:r>
          </a:p>
        </p:txBody>
      </p:sp>
      <p:graphicFrame>
        <p:nvGraphicFramePr>
          <p:cNvPr id="6" name="Content Placeholder 2" descr="Unlike all the other parts, you need to Write out a Research Design for the article. The Research Design is how the author compares the effect of the explanatory variable (X) on the outcome variable (O) in a group (G) or set of groups.&#10;Some political scientists use notation to denote research design. Below are 3 common examples: Example 1: G O. This is a single group, observation only. Example 2: G X O. This is a single group, treatment then observation. Example 3: G O X O. This is a single group, observation before treatment, the treatment, then observation after treatment.">
            <a:extLst>
              <a:ext uri="{FF2B5EF4-FFF2-40B4-BE49-F238E27FC236}">
                <a16:creationId xmlns:a16="http://schemas.microsoft.com/office/drawing/2014/main" id="{9B536AD1-3D65-4CE9-955E-30F901413973}"/>
              </a:ext>
            </a:extLst>
          </p:cNvPr>
          <p:cNvGraphicFramePr>
            <a:graphicFrameLocks noGrp="1"/>
          </p:cNvGraphicFramePr>
          <p:nvPr>
            <p:ph idx="1"/>
            <p:extLst>
              <p:ext uri="{D42A27DB-BD31-4B8C-83A1-F6EECF244321}">
                <p14:modId xmlns:p14="http://schemas.microsoft.com/office/powerpoint/2010/main" val="80348890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558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716D9-44A4-4A19-A9B8-6435BC25DD91}"/>
              </a:ext>
            </a:extLst>
          </p:cNvPr>
          <p:cNvSpPr>
            <a:spLocks noGrp="1"/>
          </p:cNvSpPr>
          <p:nvPr>
            <p:ph type="title"/>
          </p:nvPr>
        </p:nvSpPr>
        <p:spPr>
          <a:xfrm>
            <a:off x="849683" y="1240076"/>
            <a:ext cx="2727813" cy="4584527"/>
          </a:xfrm>
        </p:spPr>
        <p:txBody>
          <a:bodyPr>
            <a:normAutofit/>
          </a:bodyPr>
          <a:lstStyle/>
          <a:p>
            <a:r>
              <a:rPr lang="en-US" b="1" dirty="0">
                <a:solidFill>
                  <a:srgbClr val="FFFFFF"/>
                </a:solidFill>
              </a:rPr>
              <a:t>8 – Write Research Design: 3 Additional Examples</a:t>
            </a:r>
          </a:p>
        </p:txBody>
      </p:sp>
      <p:sp>
        <p:nvSpPr>
          <p:cNvPr id="3" name="Content Placeholder 2">
            <a:extLst>
              <a:ext uri="{FF2B5EF4-FFF2-40B4-BE49-F238E27FC236}">
                <a16:creationId xmlns:a16="http://schemas.microsoft.com/office/drawing/2014/main" id="{D48C93A4-6AB9-4620-A53B-DDC16B6070CB}"/>
              </a:ext>
            </a:extLst>
          </p:cNvPr>
          <p:cNvSpPr>
            <a:spLocks noGrp="1"/>
          </p:cNvSpPr>
          <p:nvPr>
            <p:ph idx="1"/>
          </p:nvPr>
        </p:nvSpPr>
        <p:spPr>
          <a:xfrm>
            <a:off x="4705594" y="1240077"/>
            <a:ext cx="6034827" cy="4916465"/>
          </a:xfrm>
        </p:spPr>
        <p:txBody>
          <a:bodyPr anchor="t">
            <a:normAutofit/>
          </a:bodyPr>
          <a:lstStyle/>
          <a:p>
            <a:pPr lvl="0">
              <a:lnSpc>
                <a:spcPct val="110000"/>
              </a:lnSpc>
            </a:pPr>
            <a:r>
              <a:rPr lang="en-US" sz="1500" dirty="0"/>
              <a:t>Some political scientists use notation to denote research design. Below is 1 common example, and 2 complex examples:</a:t>
            </a:r>
          </a:p>
          <a:p>
            <a:pPr lvl="1">
              <a:lnSpc>
                <a:spcPct val="110000"/>
              </a:lnSpc>
            </a:pPr>
            <a:r>
              <a:rPr lang="en-US" sz="1500" dirty="0"/>
              <a:t>Example 4: G X O and G _ O. This is a two-group design. Group 1 receives them treatment, then is observed. Group 2 does not receive the treatment, then observed.</a:t>
            </a:r>
          </a:p>
          <a:p>
            <a:pPr lvl="1">
              <a:lnSpc>
                <a:spcPct val="110000"/>
              </a:lnSpc>
            </a:pPr>
            <a:r>
              <a:rPr lang="en-US" sz="1500" dirty="0"/>
              <a:t>Example 5: G O X O and G O _ O. This a two-group design. Group 1 and Group 2 are observed, then Group 1 receives the treatment while Group 2 does not receive the treatment. Finally, both Groups are observed again.</a:t>
            </a:r>
          </a:p>
          <a:p>
            <a:pPr lvl="1">
              <a:lnSpc>
                <a:spcPct val="110000"/>
              </a:lnSpc>
            </a:pPr>
            <a:r>
              <a:rPr lang="en-US" sz="1500" dirty="0"/>
              <a:t>Example 6: G O X O _ O and G O _ O X O. This is a two-group design, known as a switching replications design. Group 1 and Group 2 are observed, then Group 1 receives the treatment, while Group 2 does not receive the treatment. Then both Groups are observed. Next, Group 1 does not re-receive the treatment, and Group 2 receives the treatment for the first time. Then both groups are observed again.</a:t>
            </a:r>
          </a:p>
        </p:txBody>
      </p:sp>
    </p:spTree>
    <p:extLst>
      <p:ext uri="{BB962C8B-B14F-4D97-AF65-F5344CB8AC3E}">
        <p14:creationId xmlns:p14="http://schemas.microsoft.com/office/powerpoint/2010/main" val="387825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56A9-14FC-4C58-8A3F-EE1DF5B4CCDC}"/>
              </a:ext>
            </a:extLst>
          </p:cNvPr>
          <p:cNvSpPr>
            <a:spLocks noGrp="1"/>
          </p:cNvSpPr>
          <p:nvPr>
            <p:ph type="title"/>
          </p:nvPr>
        </p:nvSpPr>
        <p:spPr/>
        <p:txBody>
          <a:bodyPr/>
          <a:lstStyle/>
          <a:p>
            <a:r>
              <a:rPr lang="en-US" b="1" dirty="0"/>
              <a:t>Examples of Research </a:t>
            </a:r>
            <a:r>
              <a:rPr lang="en-US" b="1" dirty="0" err="1"/>
              <a:t>DEsigns</a:t>
            </a:r>
            <a:endParaRPr lang="en-US" b="1" dirty="0"/>
          </a:p>
        </p:txBody>
      </p:sp>
      <p:sp>
        <p:nvSpPr>
          <p:cNvPr id="3" name="Content Placeholder 2">
            <a:extLst>
              <a:ext uri="{FF2B5EF4-FFF2-40B4-BE49-F238E27FC236}">
                <a16:creationId xmlns:a16="http://schemas.microsoft.com/office/drawing/2014/main" id="{F389CD86-444B-4B2B-BFF5-903ECB66DF9E}"/>
              </a:ext>
            </a:extLst>
          </p:cNvPr>
          <p:cNvSpPr>
            <a:spLocks noGrp="1"/>
          </p:cNvSpPr>
          <p:nvPr>
            <p:ph sz="half" idx="1"/>
          </p:nvPr>
        </p:nvSpPr>
        <p:spPr/>
        <p:txBody>
          <a:bodyPr>
            <a:normAutofit fontScale="85000" lnSpcReduction="20000"/>
          </a:bodyPr>
          <a:lstStyle/>
          <a:p>
            <a:pPr marL="0" marR="0" indent="0" algn="ctr">
              <a:lnSpc>
                <a:spcPct val="107000"/>
              </a:lnSpc>
              <a:spcBef>
                <a:spcPts val="0"/>
              </a:spcBef>
              <a:spcAft>
                <a:spcPts val="800"/>
              </a:spcAft>
              <a:buNone/>
            </a:pPr>
            <a:r>
              <a:rPr lang="en-US" sz="3500" b="1" dirty="0">
                <a:latin typeface="Courier New" panose="02070309020205020404" pitchFamily="49" charset="0"/>
                <a:cs typeface="Courier New" panose="02070309020205020404" pitchFamily="49" charset="0"/>
              </a:rPr>
              <a:t>G O1 X O2</a:t>
            </a:r>
          </a:p>
          <a:p>
            <a:pPr marL="0" marR="0" indent="0" algn="ctr">
              <a:lnSpc>
                <a:spcPct val="107000"/>
              </a:lnSpc>
              <a:spcBef>
                <a:spcPts val="0"/>
              </a:spcBef>
              <a:spcAft>
                <a:spcPts val="800"/>
              </a:spcAft>
              <a:buNone/>
            </a:pPr>
            <a:endParaRPr lang="en-US" sz="3500" b="1" dirty="0">
              <a:latin typeface="Courier New" panose="02070309020205020404" pitchFamily="49" charset="0"/>
              <a:cs typeface="Courier New" panose="02070309020205020404" pitchFamily="49" charset="0"/>
            </a:endParaRPr>
          </a:p>
          <a:p>
            <a:pPr>
              <a:lnSpc>
                <a:spcPct val="107000"/>
              </a:lnSpc>
              <a:spcBef>
                <a:spcPts val="0"/>
              </a:spcBef>
            </a:pPr>
            <a:r>
              <a:rPr lang="en-US" dirty="0">
                <a:latin typeface="Courier New" panose="02070309020205020404" pitchFamily="49" charset="0"/>
                <a:cs typeface="Courier New" panose="02070309020205020404" pitchFamily="49" charset="0"/>
              </a:rPr>
              <a:t>G of students</a:t>
            </a:r>
          </a:p>
          <a:p>
            <a:pPr>
              <a:lnSpc>
                <a:spcPct val="107000"/>
              </a:lnSpc>
              <a:spcBef>
                <a:spcPts val="0"/>
              </a:spcBef>
            </a:pPr>
            <a:r>
              <a:rPr lang="en-US" dirty="0">
                <a:latin typeface="Courier New" panose="02070309020205020404" pitchFamily="49" charset="0"/>
                <a:cs typeface="Courier New" panose="02070309020205020404" pitchFamily="49" charset="0"/>
              </a:rPr>
              <a:t>O1=Before Treatment hue of hair color</a:t>
            </a:r>
          </a:p>
          <a:p>
            <a:pPr lvl="1">
              <a:lnSpc>
                <a:spcPct val="107000"/>
              </a:lnSpc>
              <a:spcBef>
                <a:spcPts val="0"/>
              </a:spcBef>
            </a:pPr>
            <a:r>
              <a:rPr lang="en-US" dirty="0">
                <a:latin typeface="Courier New" panose="02070309020205020404" pitchFamily="49" charset="0"/>
                <a:cs typeface="Courier New" panose="02070309020205020404" pitchFamily="49" charset="0"/>
              </a:rPr>
              <a:t>Light/Dark</a:t>
            </a:r>
          </a:p>
          <a:p>
            <a:pPr>
              <a:lnSpc>
                <a:spcPct val="107000"/>
              </a:lnSpc>
              <a:spcBef>
                <a:spcPts val="0"/>
              </a:spcBef>
            </a:pPr>
            <a:r>
              <a:rPr lang="en-US" dirty="0">
                <a:latin typeface="Courier New" panose="02070309020205020404" pitchFamily="49" charset="0"/>
                <a:cs typeface="Courier New" panose="02070309020205020404" pitchFamily="49" charset="0"/>
              </a:rPr>
              <a:t>X=Treatment SUNSHINE</a:t>
            </a:r>
          </a:p>
          <a:p>
            <a:pPr>
              <a:lnSpc>
                <a:spcPct val="107000"/>
              </a:lnSpc>
              <a:spcBef>
                <a:spcPts val="0"/>
              </a:spcBef>
              <a:spcAft>
                <a:spcPts val="800"/>
              </a:spcAft>
            </a:pPr>
            <a:r>
              <a:rPr lang="en-US" dirty="0">
                <a:latin typeface="Courier New" panose="02070309020205020404" pitchFamily="49" charset="0"/>
                <a:cs typeface="Courier New" panose="02070309020205020404" pitchFamily="49" charset="0"/>
              </a:rPr>
              <a:t>O2=After Treatment hue of hair color</a:t>
            </a:r>
          </a:p>
          <a:p>
            <a:pPr lvl="1">
              <a:lnSpc>
                <a:spcPct val="107000"/>
              </a:lnSpc>
              <a:spcBef>
                <a:spcPts val="0"/>
              </a:spcBef>
              <a:spcAft>
                <a:spcPts val="800"/>
              </a:spcAft>
            </a:pPr>
            <a:r>
              <a:rPr lang="en-US" dirty="0">
                <a:latin typeface="Courier New" panose="02070309020205020404" pitchFamily="49" charset="0"/>
                <a:cs typeface="Courier New" panose="02070309020205020404" pitchFamily="49" charset="0"/>
              </a:rPr>
              <a:t>Lighter/No Change/Darker?</a:t>
            </a:r>
          </a:p>
        </p:txBody>
      </p:sp>
      <p:sp>
        <p:nvSpPr>
          <p:cNvPr id="5" name="Content Placeholder 4">
            <a:extLst>
              <a:ext uri="{FF2B5EF4-FFF2-40B4-BE49-F238E27FC236}">
                <a16:creationId xmlns:a16="http://schemas.microsoft.com/office/drawing/2014/main" id="{AE0E47AF-E3BB-44F9-83C6-84C077B0CA64}"/>
              </a:ext>
            </a:extLst>
          </p:cNvPr>
          <p:cNvSpPr>
            <a:spLocks noGrp="1"/>
          </p:cNvSpPr>
          <p:nvPr>
            <p:ph sz="half" idx="2"/>
          </p:nvPr>
        </p:nvSpPr>
        <p:spPr/>
        <p:txBody>
          <a:bodyPr>
            <a:normAutofit fontScale="85000" lnSpcReduction="20000"/>
          </a:bodyPr>
          <a:lstStyle/>
          <a:p>
            <a:pPr marL="0" marR="0" indent="0" algn="ctr">
              <a:lnSpc>
                <a:spcPct val="107000"/>
              </a:lnSpc>
              <a:spcBef>
                <a:spcPts val="0"/>
              </a:spcBef>
              <a:spcAft>
                <a:spcPts val="800"/>
              </a:spcAft>
              <a:buNone/>
            </a:pPr>
            <a:r>
              <a:rPr lang="en-US" sz="3500" b="1" dirty="0">
                <a:latin typeface="Courier New" panose="02070309020205020404" pitchFamily="49" charset="0"/>
                <a:cs typeface="Courier New" panose="02070309020205020404" pitchFamily="49" charset="0"/>
              </a:rPr>
              <a:t>G1 X O1a</a:t>
            </a:r>
          </a:p>
          <a:p>
            <a:pPr marL="0" marR="0" indent="0" algn="ctr">
              <a:lnSpc>
                <a:spcPct val="107000"/>
              </a:lnSpc>
              <a:spcBef>
                <a:spcPts val="0"/>
              </a:spcBef>
              <a:spcAft>
                <a:spcPts val="800"/>
              </a:spcAft>
              <a:buNone/>
            </a:pPr>
            <a:r>
              <a:rPr lang="en-US" sz="3500" b="1" dirty="0">
                <a:latin typeface="Courier New" panose="02070309020205020404" pitchFamily="49" charset="0"/>
                <a:cs typeface="Courier New" panose="02070309020205020404" pitchFamily="49" charset="0"/>
              </a:rPr>
              <a:t>G2 _ O2a</a:t>
            </a:r>
          </a:p>
          <a:p>
            <a:pPr marL="342900" marR="0" lvl="0" indent="-342900">
              <a:lnSpc>
                <a:spcPct val="107000"/>
              </a:lnSpc>
              <a:spcBef>
                <a:spcPts val="0"/>
              </a:spcBef>
              <a:spcAft>
                <a:spcPts val="0"/>
              </a:spcAft>
              <a:buFont typeface="Symbol" panose="05050102010706020507" pitchFamily="18" charset="2"/>
              <a:buChar char=""/>
            </a:pPr>
            <a:r>
              <a:rPr lang="en-US" dirty="0">
                <a:latin typeface="Courier New" panose="02070309020205020404" pitchFamily="49" charset="0"/>
                <a:cs typeface="Courier New" panose="02070309020205020404" pitchFamily="49" charset="0"/>
              </a:rPr>
              <a:t>G=students</a:t>
            </a:r>
          </a:p>
          <a:p>
            <a:pPr marL="800100" lvl="1" indent="-342900">
              <a:lnSpc>
                <a:spcPct val="107000"/>
              </a:lnSpc>
              <a:spcBef>
                <a:spcPts val="0"/>
              </a:spcBef>
              <a:buFont typeface="Symbol" panose="05050102010706020507" pitchFamily="18" charset="2"/>
              <a:buChar char=""/>
            </a:pPr>
            <a:r>
              <a:rPr lang="en-US" dirty="0">
                <a:latin typeface="Courier New" panose="02070309020205020404" pitchFamily="49" charset="0"/>
                <a:cs typeface="Courier New" panose="02070309020205020404" pitchFamily="49" charset="0"/>
              </a:rPr>
              <a:t>G1=</a:t>
            </a:r>
            <a:r>
              <a:rPr lang="en-US" dirty="0" err="1">
                <a:latin typeface="Courier New" panose="02070309020205020404" pitchFamily="49" charset="0"/>
                <a:cs typeface="Courier New" panose="02070309020205020404" pitchFamily="49" charset="0"/>
              </a:rPr>
              <a:t>SIDasFem</a:t>
            </a:r>
            <a:endParaRPr lang="en-US" dirty="0">
              <a:latin typeface="Courier New" panose="02070309020205020404" pitchFamily="49" charset="0"/>
              <a:cs typeface="Courier New" panose="02070309020205020404" pitchFamily="49" charset="0"/>
            </a:endParaRPr>
          </a:p>
          <a:p>
            <a:pPr marL="800100" lvl="1" indent="-342900">
              <a:lnSpc>
                <a:spcPct val="107000"/>
              </a:lnSpc>
              <a:spcBef>
                <a:spcPts val="0"/>
              </a:spcBef>
              <a:buFont typeface="Symbol" panose="05050102010706020507" pitchFamily="18" charset="2"/>
              <a:buChar char=""/>
            </a:pPr>
            <a:r>
              <a:rPr lang="en-US" dirty="0">
                <a:latin typeface="Courier New" panose="02070309020205020404" pitchFamily="49" charset="0"/>
                <a:cs typeface="Courier New" panose="02070309020205020404" pitchFamily="49" charset="0"/>
              </a:rPr>
              <a:t>G2=</a:t>
            </a:r>
            <a:r>
              <a:rPr lang="en-US" dirty="0" err="1">
                <a:latin typeface="Courier New" panose="02070309020205020404" pitchFamily="49" charset="0"/>
                <a:cs typeface="Courier New" panose="02070309020205020404" pitchFamily="49" charset="0"/>
              </a:rPr>
              <a:t>SIDasMas</a:t>
            </a:r>
            <a:endParaRPr lang="en-US" dirty="0">
              <a:latin typeface="Courier New" panose="02070309020205020404" pitchFamily="49" charset="0"/>
              <a:cs typeface="Courier New" panose="02070309020205020404" pitchFamily="49"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ourier New" panose="02070309020205020404" pitchFamily="49" charset="0"/>
                <a:cs typeface="Courier New" panose="02070309020205020404" pitchFamily="49" charset="0"/>
              </a:rPr>
              <a:t>X=Treatment, Sunshine</a:t>
            </a:r>
          </a:p>
          <a:p>
            <a:pPr marL="342900" marR="0" lvl="0" indent="-342900">
              <a:lnSpc>
                <a:spcPct val="107000"/>
              </a:lnSpc>
              <a:spcBef>
                <a:spcPts val="0"/>
              </a:spcBef>
              <a:spcAft>
                <a:spcPts val="0"/>
              </a:spcAft>
              <a:buFont typeface="Symbol" panose="05050102010706020507" pitchFamily="18" charset="2"/>
              <a:buChar char=""/>
            </a:pPr>
            <a:r>
              <a:rPr lang="en-US" dirty="0">
                <a:latin typeface="Courier New" panose="02070309020205020404" pitchFamily="49" charset="0"/>
                <a:cs typeface="Courier New" panose="02070309020205020404" pitchFamily="49" charset="0"/>
              </a:rPr>
              <a:t>O1a= hue of hair color</a:t>
            </a:r>
          </a:p>
          <a:p>
            <a:pPr marL="742950" marR="0" lvl="1" indent="-285750">
              <a:lnSpc>
                <a:spcPct val="107000"/>
              </a:lnSpc>
              <a:spcBef>
                <a:spcPts val="0"/>
              </a:spcBef>
              <a:spcAft>
                <a:spcPts val="0"/>
              </a:spcAft>
              <a:buFont typeface="Courier New" panose="02070309020205020404" pitchFamily="49" charset="0"/>
              <a:buChar char="o"/>
            </a:pPr>
            <a:r>
              <a:rPr lang="en-US" dirty="0">
                <a:latin typeface="Courier New" panose="02070309020205020404" pitchFamily="49" charset="0"/>
                <a:cs typeface="Courier New" panose="02070309020205020404" pitchFamily="49" charset="0"/>
              </a:rPr>
              <a:t>Lighter/No Change/Darker?</a:t>
            </a:r>
          </a:p>
          <a:p>
            <a:pPr marL="342900" marR="0" lvl="0" indent="-342900">
              <a:lnSpc>
                <a:spcPct val="107000"/>
              </a:lnSpc>
              <a:spcBef>
                <a:spcPts val="0"/>
              </a:spcBef>
              <a:spcAft>
                <a:spcPts val="0"/>
              </a:spcAft>
              <a:buFont typeface="Symbol" panose="05050102010706020507" pitchFamily="18" charset="2"/>
              <a:buChar char=""/>
            </a:pPr>
            <a:r>
              <a:rPr lang="en-US" dirty="0">
                <a:latin typeface="Courier New" panose="02070309020205020404" pitchFamily="49" charset="0"/>
                <a:cs typeface="Courier New" panose="02070309020205020404" pitchFamily="49" charset="0"/>
              </a:rPr>
              <a:t>O2a= hue of hair color</a:t>
            </a:r>
          </a:p>
          <a:p>
            <a:pPr marL="742950" marR="0" lvl="1" indent="-285750">
              <a:lnSpc>
                <a:spcPct val="107000"/>
              </a:lnSpc>
              <a:spcBef>
                <a:spcPts val="0"/>
              </a:spcBef>
              <a:spcAft>
                <a:spcPts val="0"/>
              </a:spcAft>
              <a:buFont typeface="Courier New" panose="02070309020205020404" pitchFamily="49" charset="0"/>
              <a:buChar char="o"/>
            </a:pPr>
            <a:r>
              <a:rPr lang="en-US" dirty="0">
                <a:latin typeface="Courier New" panose="02070309020205020404" pitchFamily="49" charset="0"/>
                <a:cs typeface="Courier New" panose="02070309020205020404" pitchFamily="49" charset="0"/>
              </a:rPr>
              <a:t>Lighter/No Change/Darker?</a:t>
            </a:r>
          </a:p>
          <a:p>
            <a:pPr marL="342900" marR="0" lvl="0" indent="-342900">
              <a:lnSpc>
                <a:spcPct val="107000"/>
              </a:lnSpc>
              <a:spcBef>
                <a:spcPts val="0"/>
              </a:spcBef>
              <a:spcAft>
                <a:spcPts val="800"/>
              </a:spcAft>
              <a:buFont typeface="Symbol" panose="05050102010706020507" pitchFamily="18" charset="2"/>
              <a:buChar char=""/>
            </a:pPr>
            <a:r>
              <a:rPr lang="en-US" dirty="0">
                <a:latin typeface="Courier New" panose="02070309020205020404" pitchFamily="49" charset="0"/>
                <a:cs typeface="Courier New" panose="02070309020205020404" pitchFamily="49" charset="0"/>
              </a:rPr>
              <a:t>_=Absence of the Treatment OR No Treatment</a:t>
            </a:r>
          </a:p>
        </p:txBody>
      </p:sp>
    </p:spTree>
    <p:extLst>
      <p:ext uri="{BB962C8B-B14F-4D97-AF65-F5344CB8AC3E}">
        <p14:creationId xmlns:p14="http://schemas.microsoft.com/office/powerpoint/2010/main" val="163301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EF3C19-0811-4963-8D3D-0EC2B2F7A909}"/>
              </a:ext>
            </a:extLst>
          </p:cNvPr>
          <p:cNvSpPr>
            <a:spLocks noGrp="1"/>
          </p:cNvSpPr>
          <p:nvPr>
            <p:ph type="title"/>
          </p:nvPr>
        </p:nvSpPr>
        <p:spPr/>
        <p:txBody>
          <a:bodyPr>
            <a:normAutofit fontScale="90000"/>
          </a:bodyPr>
          <a:lstStyle/>
          <a:p>
            <a:r>
              <a:rPr lang="en-US" b="1" dirty="0"/>
              <a:t>Josh Franco, Kau Vue,  and Boaz Were conquered a Complex Research Design</a:t>
            </a:r>
          </a:p>
        </p:txBody>
      </p:sp>
      <p:pic>
        <p:nvPicPr>
          <p:cNvPr id="10" name="Content Placeholder 9" descr="Josh Franco, Kau Vue, and Boaz Were, Ph.D. students in political science at UC Merced proud of figuring out a complex research design.">
            <a:extLst>
              <a:ext uri="{FF2B5EF4-FFF2-40B4-BE49-F238E27FC236}">
                <a16:creationId xmlns:a16="http://schemas.microsoft.com/office/drawing/2014/main" id="{6C006C41-933E-420C-99FC-B16174CA1750}"/>
              </a:ext>
            </a:extLst>
          </p:cNvPr>
          <p:cNvPicPr>
            <a:picLocks noGrp="1" noChangeAspect="1"/>
          </p:cNvPicPr>
          <p:nvPr>
            <p:ph idx="1"/>
          </p:nvPr>
        </p:nvPicPr>
        <p:blipFill>
          <a:blip r:embed="rId2"/>
          <a:stretch>
            <a:fillRect/>
          </a:stretch>
        </p:blipFill>
        <p:spPr>
          <a:xfrm>
            <a:off x="2920525" y="2016125"/>
            <a:ext cx="6665274" cy="3449638"/>
          </a:xfrm>
          <a:prstGeom prst="rect">
            <a:avLst/>
          </a:prstGeom>
        </p:spPr>
      </p:pic>
    </p:spTree>
    <p:extLst>
      <p:ext uri="{BB962C8B-B14F-4D97-AF65-F5344CB8AC3E}">
        <p14:creationId xmlns:p14="http://schemas.microsoft.com/office/powerpoint/2010/main" val="117593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4E59-12FF-4728-9E37-72D951C1BBE2}"/>
              </a:ext>
            </a:extLst>
          </p:cNvPr>
          <p:cNvSpPr>
            <a:spLocks noGrp="1"/>
          </p:cNvSpPr>
          <p:nvPr>
            <p:ph type="title"/>
          </p:nvPr>
        </p:nvSpPr>
        <p:spPr>
          <a:xfrm>
            <a:off x="643467" y="685800"/>
            <a:ext cx="10905066" cy="1485900"/>
          </a:xfrm>
          <a:noFill/>
        </p:spPr>
        <p:txBody>
          <a:bodyPr>
            <a:normAutofit/>
          </a:bodyPr>
          <a:lstStyle/>
          <a:p>
            <a:pPr algn="ctr"/>
            <a:r>
              <a:rPr lang="en-US" b="1" dirty="0"/>
              <a:t>JAA Module</a:t>
            </a:r>
          </a:p>
        </p:txBody>
      </p:sp>
      <p:sp>
        <p:nvSpPr>
          <p:cNvPr id="6" name="Content Placeholder 5">
            <a:extLst>
              <a:ext uri="{FF2B5EF4-FFF2-40B4-BE49-F238E27FC236}">
                <a16:creationId xmlns:a16="http://schemas.microsoft.com/office/drawing/2014/main" id="{BCC767F7-108B-4981-8DF5-51DB6A62547B}"/>
              </a:ext>
            </a:extLst>
          </p:cNvPr>
          <p:cNvSpPr>
            <a:spLocks noGrp="1"/>
          </p:cNvSpPr>
          <p:nvPr>
            <p:ph idx="1"/>
          </p:nvPr>
        </p:nvSpPr>
        <p:spPr/>
        <p:txBody>
          <a:bodyPr/>
          <a:lstStyle/>
          <a:p>
            <a:pPr lvl="0"/>
            <a:r>
              <a:rPr lang="en-US" dirty="0"/>
              <a:t>JAA #1 - 100 points, 4.5% overall grade</a:t>
            </a:r>
          </a:p>
          <a:p>
            <a:pPr lvl="0"/>
            <a:r>
              <a:rPr lang="en-US" dirty="0"/>
              <a:t>JAA #2 - 100 points, 4.5% overall grade</a:t>
            </a:r>
          </a:p>
          <a:p>
            <a:pPr lvl="0"/>
            <a:r>
              <a:rPr lang="en-US" dirty="0"/>
              <a:t>JAA #3 - 100 points, 4.5% overall grade</a:t>
            </a:r>
          </a:p>
          <a:p>
            <a:pPr lvl="0"/>
            <a:r>
              <a:rPr lang="en-US" dirty="0"/>
              <a:t>JAA Reflection – 100 points, 4.5% overall grade</a:t>
            </a:r>
          </a:p>
        </p:txBody>
      </p:sp>
    </p:spTree>
    <p:extLst>
      <p:ext uri="{BB962C8B-B14F-4D97-AF65-F5344CB8AC3E}">
        <p14:creationId xmlns:p14="http://schemas.microsoft.com/office/powerpoint/2010/main" val="200483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CE53670-02D1-4EE2-B80E-868A40D30B64}"/>
              </a:ext>
            </a:extLst>
          </p:cNvPr>
          <p:cNvSpPr>
            <a:spLocks noGrp="1"/>
          </p:cNvSpPr>
          <p:nvPr>
            <p:ph type="title"/>
          </p:nvPr>
        </p:nvSpPr>
        <p:spPr>
          <a:xfrm>
            <a:off x="1451579" y="2303047"/>
            <a:ext cx="3272093" cy="2674198"/>
          </a:xfrm>
        </p:spPr>
        <p:txBody>
          <a:bodyPr anchor="t">
            <a:normAutofit/>
          </a:bodyPr>
          <a:lstStyle/>
          <a:p>
            <a:r>
              <a:rPr lang="en-US" b="1" dirty="0"/>
              <a:t>9 – </a:t>
            </a:r>
            <a:r>
              <a:rPr lang="en-US" b="1" i="0" kern="1200" cap="all" dirty="0">
                <a:effectLst/>
                <a:latin typeface="+mj-lt"/>
                <a:ea typeface="+mj-ea"/>
                <a:cs typeface="+mj-cs"/>
              </a:rPr>
              <a:t>Identify </a:t>
            </a:r>
            <a:r>
              <a:rPr lang="en-US" b="1" dirty="0"/>
              <a:t>Empirical Analysis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descr="The Empirical Analysis is the use of quantitative or qualitative evidence to explore whether the hypothesized relationship between two variables does indeed occur in the world. You should identify tables, charts, and graphs as Empirical Analysis. Additionally, you should note types of statistical analyses used, if available, by searching for the term “regression”. Regression analysis is one statistical technique political scientists use to analyze quantitative data.">
            <a:extLst>
              <a:ext uri="{FF2B5EF4-FFF2-40B4-BE49-F238E27FC236}">
                <a16:creationId xmlns:a16="http://schemas.microsoft.com/office/drawing/2014/main" id="{2598F80B-7C58-4D96-9356-86E559F971E5}"/>
              </a:ext>
            </a:extLst>
          </p:cNvPr>
          <p:cNvGraphicFramePr>
            <a:graphicFrameLocks noGrp="1"/>
          </p:cNvGraphicFramePr>
          <p:nvPr>
            <p:ph idx="1"/>
            <p:extLst>
              <p:ext uri="{D42A27DB-BD31-4B8C-83A1-F6EECF244321}">
                <p14:modId xmlns:p14="http://schemas.microsoft.com/office/powerpoint/2010/main" val="109703861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506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65F564-948B-423E-BD8B-1B144422888E}"/>
              </a:ext>
            </a:extLst>
          </p:cNvPr>
          <p:cNvSpPr>
            <a:spLocks noGrp="1"/>
          </p:cNvSpPr>
          <p:nvPr>
            <p:ph type="title"/>
          </p:nvPr>
        </p:nvSpPr>
        <p:spPr>
          <a:xfrm>
            <a:off x="1451579" y="2303047"/>
            <a:ext cx="3272093" cy="2674198"/>
          </a:xfrm>
        </p:spPr>
        <p:txBody>
          <a:bodyPr anchor="t">
            <a:normAutofit/>
          </a:bodyPr>
          <a:lstStyle/>
          <a:p>
            <a:r>
              <a:rPr lang="en-US" b="1" dirty="0"/>
              <a:t>10 – </a:t>
            </a:r>
            <a:r>
              <a:rPr lang="en-US" b="1" i="0" kern="1200" cap="all" dirty="0">
                <a:effectLst/>
                <a:latin typeface="+mj-lt"/>
                <a:ea typeface="+mj-ea"/>
                <a:cs typeface="+mj-cs"/>
              </a:rPr>
              <a:t>Identify </a:t>
            </a:r>
            <a:r>
              <a:rPr lang="en-US" b="1" dirty="0"/>
              <a:t>Policy Implications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descr="The Policy Implications are how the findings of the article should influence the behavior of individuals, groups, organizations, or governments. Sometimes policy implications are not clearly stated. So, in these cases, you need to ask and answer the following questions: After reading the article, how should: individual behavior change? group behavior change? organizational behavior change? government behavior change?">
            <a:extLst>
              <a:ext uri="{FF2B5EF4-FFF2-40B4-BE49-F238E27FC236}">
                <a16:creationId xmlns:a16="http://schemas.microsoft.com/office/drawing/2014/main" id="{C73B3CCC-E674-4381-AEB7-57DB0208C806}"/>
              </a:ext>
            </a:extLst>
          </p:cNvPr>
          <p:cNvGraphicFramePr>
            <a:graphicFrameLocks noGrp="1"/>
          </p:cNvGraphicFramePr>
          <p:nvPr>
            <p:ph idx="1"/>
            <p:extLst>
              <p:ext uri="{D42A27DB-BD31-4B8C-83A1-F6EECF244321}">
                <p14:modId xmlns:p14="http://schemas.microsoft.com/office/powerpoint/2010/main" val="1810053874"/>
              </p:ext>
            </p:extLst>
          </p:nvPr>
        </p:nvGraphicFramePr>
        <p:xfrm>
          <a:off x="5028684" y="379296"/>
          <a:ext cx="6858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914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218A-F764-4F12-97C6-A8102ED016F1}"/>
              </a:ext>
            </a:extLst>
          </p:cNvPr>
          <p:cNvSpPr>
            <a:spLocks noGrp="1"/>
          </p:cNvSpPr>
          <p:nvPr>
            <p:ph type="title"/>
          </p:nvPr>
        </p:nvSpPr>
        <p:spPr>
          <a:xfrm>
            <a:off x="1451579" y="804519"/>
            <a:ext cx="9603275" cy="1049235"/>
          </a:xfrm>
        </p:spPr>
        <p:txBody>
          <a:bodyPr>
            <a:normAutofit/>
          </a:bodyPr>
          <a:lstStyle/>
          <a:p>
            <a:r>
              <a:rPr lang="en-US" b="1" dirty="0"/>
              <a:t>11 – </a:t>
            </a:r>
            <a:r>
              <a:rPr lang="en-US" b="1" i="0" kern="1200" cap="all" dirty="0">
                <a:effectLst/>
                <a:latin typeface="+mj-lt"/>
                <a:ea typeface="+mj-ea"/>
                <a:cs typeface="+mj-cs"/>
              </a:rPr>
              <a:t>Identify </a:t>
            </a:r>
            <a:r>
              <a:rPr lang="en-US" b="1" dirty="0"/>
              <a:t>Contribution to the Discipline</a:t>
            </a:r>
          </a:p>
        </p:txBody>
      </p:sp>
      <p:graphicFrame>
        <p:nvGraphicFramePr>
          <p:cNvPr id="6" name="Content Placeholder 2" descr="Political scientists strive to contribute new knowledge to the existing knowledge with their journal articles&#10;Contribution to the Discipline is what the journal article contributes to the body of knowledge Terms to search for include: Contribution. Knowledge or know.">
            <a:extLst>
              <a:ext uri="{FF2B5EF4-FFF2-40B4-BE49-F238E27FC236}">
                <a16:creationId xmlns:a16="http://schemas.microsoft.com/office/drawing/2014/main" id="{76BE3A5C-88D6-4ED0-8EB0-BD04E1C0B227}"/>
              </a:ext>
            </a:extLst>
          </p:cNvPr>
          <p:cNvGraphicFramePr>
            <a:graphicFrameLocks noGrp="1"/>
          </p:cNvGraphicFramePr>
          <p:nvPr>
            <p:ph idx="1"/>
            <p:extLst>
              <p:ext uri="{D42A27DB-BD31-4B8C-83A1-F6EECF244321}">
                <p14:modId xmlns:p14="http://schemas.microsoft.com/office/powerpoint/2010/main" val="162164268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59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78F2-8084-4EFB-9760-F14ADCA6AC22}"/>
              </a:ext>
            </a:extLst>
          </p:cNvPr>
          <p:cNvSpPr>
            <a:spLocks noGrp="1"/>
          </p:cNvSpPr>
          <p:nvPr>
            <p:ph type="title"/>
          </p:nvPr>
        </p:nvSpPr>
        <p:spPr>
          <a:xfrm>
            <a:off x="1451579" y="804519"/>
            <a:ext cx="9603275" cy="1049235"/>
          </a:xfrm>
        </p:spPr>
        <p:txBody>
          <a:bodyPr>
            <a:normAutofit/>
          </a:bodyPr>
          <a:lstStyle/>
          <a:p>
            <a:r>
              <a:rPr lang="en-US" b="1" dirty="0"/>
              <a:t>12 – </a:t>
            </a:r>
            <a:r>
              <a:rPr lang="en-US" b="1" i="0" kern="1200" cap="all" dirty="0">
                <a:effectLst/>
                <a:latin typeface="+mj-lt"/>
                <a:ea typeface="+mj-ea"/>
                <a:cs typeface="+mj-cs"/>
              </a:rPr>
              <a:t>Identify </a:t>
            </a:r>
            <a:r>
              <a:rPr lang="en-US" b="1" dirty="0"/>
              <a:t>Future Research</a:t>
            </a:r>
          </a:p>
        </p:txBody>
      </p:sp>
      <p:graphicFrame>
        <p:nvGraphicFramePr>
          <p:cNvPr id="6" name="Content Placeholder 2" descr="The journal article is another piece of a never ending puzzle of knowledge. As a new piece is added to a Puzzle, the knowledge creates new edges for new research to be considered, explored, and conducted. Terms to search for include: Future research, Next step, Build our understanding">
            <a:extLst>
              <a:ext uri="{FF2B5EF4-FFF2-40B4-BE49-F238E27FC236}">
                <a16:creationId xmlns:a16="http://schemas.microsoft.com/office/drawing/2014/main" id="{4E2FF028-B253-4CB0-AF37-1BAD841DB748}"/>
              </a:ext>
            </a:extLst>
          </p:cNvPr>
          <p:cNvGraphicFramePr>
            <a:graphicFrameLocks noGrp="1"/>
          </p:cNvGraphicFramePr>
          <p:nvPr>
            <p:ph idx="1"/>
            <p:extLst>
              <p:ext uri="{D42A27DB-BD31-4B8C-83A1-F6EECF244321}">
                <p14:modId xmlns:p14="http://schemas.microsoft.com/office/powerpoint/2010/main" val="264284963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967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9" name="Picture 2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34">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FA7B69-727B-4A48-9167-9B5F8B1289A4}"/>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b="1" dirty="0"/>
              <a:t>Strategies and Tips for Successfully completing the JAAs</a:t>
            </a:r>
          </a:p>
        </p:txBody>
      </p:sp>
      <p:sp>
        <p:nvSpPr>
          <p:cNvPr id="37" name="Rectangle 36">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641D721-B98D-4AEF-9766-89190F89D2CF}"/>
              </a:ext>
            </a:extLst>
          </p:cNvPr>
          <p:cNvSpPr>
            <a:spLocks noGrp="1"/>
          </p:cNvSpPr>
          <p:nvPr>
            <p:ph type="body" idx="1"/>
          </p:nvPr>
        </p:nvSpPr>
        <p:spPr>
          <a:xfrm>
            <a:off x="5078896" y="5118231"/>
            <a:ext cx="5975956" cy="977621"/>
          </a:xfrm>
        </p:spPr>
        <p:txBody>
          <a:bodyPr vert="horz" lIns="91440" tIns="91440" rIns="91440" bIns="91440" rtlCol="0">
            <a:normAutofit/>
          </a:bodyPr>
          <a:lstStyle/>
          <a:p>
            <a:endParaRPr lang="en-US" cap="all" dirty="0">
              <a:solidFill>
                <a:srgbClr val="FFFFFF"/>
              </a:solidFill>
            </a:endParaRPr>
          </a:p>
        </p:txBody>
      </p:sp>
      <p:pic>
        <p:nvPicPr>
          <p:cNvPr id="8" name="Picture 7">
            <a:extLst>
              <a:ext uri="{FF2B5EF4-FFF2-40B4-BE49-F238E27FC236}">
                <a16:creationId xmlns:a16="http://schemas.microsoft.com/office/drawing/2014/main" id="{3EEA2A0F-2CE2-427C-8DC1-C9ED88AEE541}"/>
              </a:ext>
              <a:ext uri="{C183D7F6-B498-43B3-948B-1728B52AA6E4}">
                <adec:decorative xmlns:adec="http://schemas.microsoft.com/office/drawing/2017/decorative" val="1"/>
              </a:ext>
            </a:extLst>
          </p:cNvPr>
          <p:cNvPicPr>
            <a:picLocks noChangeAspect="1"/>
          </p:cNvPicPr>
          <p:nvPr/>
        </p:nvPicPr>
        <p:blipFill rotWithShape="1">
          <a:blip r:embed="rId4"/>
          <a:srcRect l="32180"/>
          <a:stretch/>
        </p:blipFill>
        <p:spPr>
          <a:xfrm>
            <a:off x="3179" y="-2"/>
            <a:ext cx="4651117" cy="6858002"/>
          </a:xfrm>
          <a:prstGeom prst="rect">
            <a:avLst/>
          </a:prstGeom>
        </p:spPr>
      </p:pic>
    </p:spTree>
    <p:extLst>
      <p:ext uri="{BB962C8B-B14F-4D97-AF65-F5344CB8AC3E}">
        <p14:creationId xmlns:p14="http://schemas.microsoft.com/office/powerpoint/2010/main" val="280213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88EF0D7-B362-4CD8-A045-EA64C2BCE3AF}"/>
              </a:ext>
            </a:extLst>
          </p:cNvPr>
          <p:cNvSpPr>
            <a:spLocks noGrp="1"/>
          </p:cNvSpPr>
          <p:nvPr>
            <p:ph type="title"/>
          </p:nvPr>
        </p:nvSpPr>
        <p:spPr>
          <a:xfrm>
            <a:off x="1451580" y="804520"/>
            <a:ext cx="4176511" cy="1049235"/>
          </a:xfrm>
        </p:spPr>
        <p:txBody>
          <a:bodyPr>
            <a:normAutofit/>
          </a:bodyPr>
          <a:lstStyle/>
          <a:p>
            <a:r>
              <a:rPr lang="en-US" b="1" dirty="0"/>
              <a:t>Sticky Note Strategy</a:t>
            </a:r>
          </a:p>
        </p:txBody>
      </p: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D0C60E05-3094-479F-803F-199D7B595193}"/>
              </a:ext>
            </a:extLst>
          </p:cNvPr>
          <p:cNvSpPr>
            <a:spLocks noGrp="1"/>
          </p:cNvSpPr>
          <p:nvPr>
            <p:ph idx="1"/>
          </p:nvPr>
        </p:nvSpPr>
        <p:spPr>
          <a:xfrm>
            <a:off x="387927" y="2015732"/>
            <a:ext cx="5235866" cy="3969432"/>
          </a:xfrm>
        </p:spPr>
        <p:txBody>
          <a:bodyPr>
            <a:normAutofit fontScale="85000" lnSpcReduction="20000"/>
          </a:bodyPr>
          <a:lstStyle/>
          <a:p>
            <a:r>
              <a:rPr lang="en-US" dirty="0"/>
              <a:t>Obtain 12 sticky notes</a:t>
            </a:r>
          </a:p>
          <a:p>
            <a:r>
              <a:rPr lang="en-US" dirty="0"/>
              <a:t>Each sticky note should have 1 of the 12 parts</a:t>
            </a:r>
          </a:p>
          <a:p>
            <a:pPr lvl="1"/>
            <a:r>
              <a:rPr lang="en-US" dirty="0"/>
              <a:t>For example: Sticky Note #4 has “Puzzle” written on it</a:t>
            </a:r>
          </a:p>
          <a:p>
            <a:r>
              <a:rPr lang="en-US" dirty="0"/>
              <a:t>As you read, place the sticky notes near the text that relates to the concept</a:t>
            </a:r>
          </a:p>
          <a:p>
            <a:pPr lvl="1"/>
            <a:r>
              <a:rPr lang="en-US" dirty="0"/>
              <a:t>For example: if you find “puzzle” you should probably put a sticky note next to it</a:t>
            </a:r>
          </a:p>
          <a:p>
            <a:r>
              <a:rPr lang="en-US" dirty="0"/>
              <a:t>As you continue reading, you may move sticky notes, and that is OK</a:t>
            </a:r>
          </a:p>
          <a:p>
            <a:r>
              <a:rPr lang="en-US" dirty="0"/>
              <a:t>By the time you finish reading a Journal Article, you should have all 12 sticky notes somewhere on the article</a:t>
            </a:r>
          </a:p>
          <a:p>
            <a:endParaRPr lang="en-US" dirty="0"/>
          </a:p>
        </p:txBody>
      </p:sp>
      <p:pic>
        <p:nvPicPr>
          <p:cNvPr id="1026" name="Picture 2" descr="&quot;Sticky Notes&quot; by Rameshng is licensed under CC BY-SA 2.0">
            <a:extLst>
              <a:ext uri="{FF2B5EF4-FFF2-40B4-BE49-F238E27FC236}">
                <a16:creationId xmlns:a16="http://schemas.microsoft.com/office/drawing/2014/main" id="{261FFF9E-B9FD-4E35-9D91-D41A980A7B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275798"/>
            <a:ext cx="4960442" cy="372033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41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9A867CE-6806-4256-B206-50368A095400}"/>
              </a:ext>
            </a:extLst>
          </p:cNvPr>
          <p:cNvSpPr>
            <a:spLocks noGrp="1"/>
          </p:cNvSpPr>
          <p:nvPr>
            <p:ph type="title"/>
          </p:nvPr>
        </p:nvSpPr>
        <p:spPr>
          <a:xfrm>
            <a:off x="1451580" y="804520"/>
            <a:ext cx="4176511" cy="1049235"/>
          </a:xfrm>
        </p:spPr>
        <p:txBody>
          <a:bodyPr>
            <a:normAutofit/>
          </a:bodyPr>
          <a:lstStyle/>
          <a:p>
            <a:r>
              <a:rPr lang="en-US" b="1" dirty="0"/>
              <a:t>Accepting Ambiguity</a:t>
            </a:r>
          </a:p>
        </p:txBody>
      </p: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D3EF762-76AA-41A8-A882-35502108B706}"/>
              </a:ext>
            </a:extLst>
          </p:cNvPr>
          <p:cNvSpPr>
            <a:spLocks noGrp="1"/>
          </p:cNvSpPr>
          <p:nvPr>
            <p:ph idx="1"/>
          </p:nvPr>
        </p:nvSpPr>
        <p:spPr>
          <a:xfrm>
            <a:off x="508000" y="2015732"/>
            <a:ext cx="5115793" cy="3701577"/>
          </a:xfrm>
        </p:spPr>
        <p:txBody>
          <a:bodyPr>
            <a:normAutofit fontScale="85000" lnSpcReduction="20000"/>
          </a:bodyPr>
          <a:lstStyle/>
          <a:p>
            <a:r>
              <a:rPr lang="en-US" dirty="0"/>
              <a:t>Not every journal article is going to clearly state or identify all 12 parts</a:t>
            </a:r>
          </a:p>
          <a:p>
            <a:pPr lvl="1"/>
            <a:r>
              <a:rPr lang="en-US" dirty="0"/>
              <a:t>This is especially the case for </a:t>
            </a:r>
            <a:r>
              <a:rPr lang="en-US" b="1" dirty="0"/>
              <a:t>Research Design</a:t>
            </a:r>
            <a:r>
              <a:rPr lang="en-US" dirty="0"/>
              <a:t>, since I ask you to write it out based on a narrow definition of the concept</a:t>
            </a:r>
          </a:p>
          <a:p>
            <a:r>
              <a:rPr lang="en-US" dirty="0"/>
              <a:t>The goal of the JAA is not to get the “right” answer</a:t>
            </a:r>
          </a:p>
          <a:p>
            <a:pPr lvl="1"/>
            <a:r>
              <a:rPr lang="en-US" dirty="0"/>
              <a:t>That will come later, in your upper division classes at university and, Masters and Doctoral level courses</a:t>
            </a:r>
          </a:p>
          <a:p>
            <a:r>
              <a:rPr lang="en-US" dirty="0"/>
              <a:t>The goal of the JAA is to read through a journal article, use your judgement in identifying the parts, and understanding there is an ambiguity to political science research</a:t>
            </a:r>
          </a:p>
        </p:txBody>
      </p:sp>
      <p:pic>
        <p:nvPicPr>
          <p:cNvPr id="2050" name="Picture 2" descr="'Due to the increasing popularity of apathy and ambiguity we find ourselves without advice for your problem.' Mother Nature..2010...">
            <a:extLst>
              <a:ext uri="{FF2B5EF4-FFF2-40B4-BE49-F238E27FC236}">
                <a16:creationId xmlns:a16="http://schemas.microsoft.com/office/drawing/2014/main" id="{65EFCDB3-F6D7-4961-8B89-4CF61452E8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29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287F829-A424-4A78-BF89-660BFD38CC05}"/>
              </a:ext>
            </a:extLst>
          </p:cNvPr>
          <p:cNvSpPr>
            <a:spLocks noGrp="1"/>
          </p:cNvSpPr>
          <p:nvPr>
            <p:ph type="title"/>
          </p:nvPr>
        </p:nvSpPr>
        <p:spPr>
          <a:xfrm>
            <a:off x="1451580" y="804520"/>
            <a:ext cx="4176511" cy="1049235"/>
          </a:xfrm>
        </p:spPr>
        <p:txBody>
          <a:bodyPr>
            <a:normAutofit fontScale="90000"/>
          </a:bodyPr>
          <a:lstStyle/>
          <a:p>
            <a:r>
              <a:rPr lang="en-US" sz="2500" b="1" dirty="0"/>
              <a:t>Not Letting Perfect be the Enemy of the Good</a:t>
            </a:r>
          </a:p>
        </p:txBody>
      </p: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F8AA54A2-F08F-4114-86F6-CB21DBCC6E92}"/>
              </a:ext>
            </a:extLst>
          </p:cNvPr>
          <p:cNvSpPr>
            <a:spLocks noGrp="1"/>
          </p:cNvSpPr>
          <p:nvPr>
            <p:ph idx="1"/>
          </p:nvPr>
        </p:nvSpPr>
        <p:spPr>
          <a:xfrm>
            <a:off x="498764" y="2015732"/>
            <a:ext cx="5125029" cy="3784704"/>
          </a:xfrm>
        </p:spPr>
        <p:txBody>
          <a:bodyPr>
            <a:normAutofit/>
          </a:bodyPr>
          <a:lstStyle/>
          <a:p>
            <a:r>
              <a:rPr lang="en-US" dirty="0"/>
              <a:t>For one reason or another, there is this desire to be “perfect”</a:t>
            </a:r>
          </a:p>
          <a:p>
            <a:r>
              <a:rPr lang="en-US" dirty="0"/>
              <a:t>However, there is no such thing as a “perfect” JAA</a:t>
            </a:r>
          </a:p>
          <a:p>
            <a:r>
              <a:rPr lang="en-US" dirty="0"/>
              <a:t>So, if you are waiting to “perfect” your JAA, you are letting perfect become the enemy of the good</a:t>
            </a:r>
          </a:p>
          <a:p>
            <a:r>
              <a:rPr lang="en-US" dirty="0"/>
              <a:t>A good JAA is a done JAA</a:t>
            </a:r>
          </a:p>
        </p:txBody>
      </p:sp>
      <p:pic>
        <p:nvPicPr>
          <p:cNvPr id="3074" name="Picture 2" descr="Storm-Clouds-Over-Palm-Trees-in-North-Palm-Beach-Golf-Course">
            <a:extLst>
              <a:ext uri="{FF2B5EF4-FFF2-40B4-BE49-F238E27FC236}">
                <a16:creationId xmlns:a16="http://schemas.microsoft.com/office/drawing/2014/main" id="{C5489425-61E9-46DF-8786-1896C724F7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486617"/>
            <a:ext cx="4960442" cy="329869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865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130" name="Rectangle 7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1" name="Straight Connector 7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FFB49D7-C8F6-4A5B-9BAD-4252D163E37D}"/>
              </a:ext>
            </a:extLst>
          </p:cNvPr>
          <p:cNvSpPr>
            <a:spLocks noGrp="1"/>
          </p:cNvSpPr>
          <p:nvPr>
            <p:ph type="title"/>
          </p:nvPr>
        </p:nvSpPr>
        <p:spPr>
          <a:xfrm>
            <a:off x="1451580" y="804520"/>
            <a:ext cx="4176511" cy="1049235"/>
          </a:xfrm>
        </p:spPr>
        <p:txBody>
          <a:bodyPr>
            <a:normAutofit fontScale="90000"/>
          </a:bodyPr>
          <a:lstStyle/>
          <a:p>
            <a:r>
              <a:rPr lang="en-US" b="1" dirty="0"/>
              <a:t>Submit your JAA, and Let’s Discuss</a:t>
            </a:r>
          </a:p>
        </p:txBody>
      </p:sp>
      <p:sp>
        <p:nvSpPr>
          <p:cNvPr id="81" name="Rectangle 8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F3D38C39-DB6F-45DF-B81F-1D333B17C40A}"/>
              </a:ext>
            </a:extLst>
          </p:cNvPr>
          <p:cNvSpPr>
            <a:spLocks noGrp="1"/>
          </p:cNvSpPr>
          <p:nvPr>
            <p:ph idx="1"/>
          </p:nvPr>
        </p:nvSpPr>
        <p:spPr>
          <a:xfrm>
            <a:off x="535709" y="2015732"/>
            <a:ext cx="5088084" cy="3914012"/>
          </a:xfrm>
        </p:spPr>
        <p:txBody>
          <a:bodyPr>
            <a:normAutofit/>
          </a:bodyPr>
          <a:lstStyle/>
          <a:p>
            <a:r>
              <a:rPr lang="en-US" dirty="0"/>
              <a:t>Submitting the JAA is not the end, but a beginning</a:t>
            </a:r>
          </a:p>
          <a:p>
            <a:r>
              <a:rPr lang="en-US" dirty="0"/>
              <a:t>After you submit, myself or the Teaching Assistant will review and provide feedback</a:t>
            </a:r>
          </a:p>
          <a:p>
            <a:r>
              <a:rPr lang="en-US" dirty="0"/>
              <a:t>Also, we can discuss the JAA during designated iPoliSci Workshops</a:t>
            </a:r>
          </a:p>
        </p:txBody>
      </p:sp>
      <p:pic>
        <p:nvPicPr>
          <p:cNvPr id="6" name="Picture 2" descr="Working Together Teamwork Puzzle Concept">
            <a:extLst>
              <a:ext uri="{FF2B5EF4-FFF2-40B4-BE49-F238E27FC236}">
                <a16:creationId xmlns:a16="http://schemas.microsoft.com/office/drawing/2014/main" id="{1859F093-71F3-4775-9C8A-8B0B3CC7FA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24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2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BCDA9B5-978E-455F-B60E-F92F4D8C2C13}"/>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5600" b="1" dirty="0">
                <a:solidFill>
                  <a:srgbClr val="454545"/>
                </a:solidFill>
              </a:rPr>
              <a:t>How does the JAA fit in with the entire Course?</a:t>
            </a:r>
          </a:p>
        </p:txBody>
      </p:sp>
    </p:spTree>
    <p:extLst>
      <p:ext uri="{BB962C8B-B14F-4D97-AF65-F5344CB8AC3E}">
        <p14:creationId xmlns:p14="http://schemas.microsoft.com/office/powerpoint/2010/main" val="18452979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0D5A-027A-481B-818A-3465E09EEE97}"/>
              </a:ext>
            </a:extLst>
          </p:cNvPr>
          <p:cNvSpPr>
            <a:spLocks noGrp="1"/>
          </p:cNvSpPr>
          <p:nvPr>
            <p:ph type="title"/>
          </p:nvPr>
        </p:nvSpPr>
        <p:spPr>
          <a:xfrm>
            <a:off x="1451579" y="282855"/>
            <a:ext cx="9603275" cy="1049235"/>
          </a:xfrm>
        </p:spPr>
        <p:txBody>
          <a:bodyPr>
            <a:normAutofit/>
          </a:bodyPr>
          <a:lstStyle/>
          <a:p>
            <a:r>
              <a:rPr lang="en-US" b="1" dirty="0"/>
              <a:t>Visualization of Assessments by Category for 8-week Session Courses</a:t>
            </a:r>
          </a:p>
        </p:txBody>
      </p:sp>
      <p:graphicFrame>
        <p:nvGraphicFramePr>
          <p:cNvPr id="5" name="Content Placeholder 4" descr="This graphic shows the assessments per each category. For example, Getting Started is worth 2% of the overall course grade and its includes 2 assessments: Update Your Canvas profile and Introduce Yourself Discussion.">
            <a:extLst>
              <a:ext uri="{FF2B5EF4-FFF2-40B4-BE49-F238E27FC236}">
                <a16:creationId xmlns:a16="http://schemas.microsoft.com/office/drawing/2014/main" id="{61A7F5F9-53EB-4A47-AD76-41D1C2973D7E}"/>
              </a:ext>
            </a:extLst>
          </p:cNvPr>
          <p:cNvGraphicFramePr>
            <a:graphicFrameLocks noGrp="1"/>
          </p:cNvGraphicFramePr>
          <p:nvPr>
            <p:ph idx="1"/>
            <p:extLst>
              <p:ext uri="{D42A27DB-BD31-4B8C-83A1-F6EECF244321}">
                <p14:modId xmlns:p14="http://schemas.microsoft.com/office/powerpoint/2010/main" val="542543643"/>
              </p:ext>
            </p:extLst>
          </p:nvPr>
        </p:nvGraphicFramePr>
        <p:xfrm>
          <a:off x="1" y="1332090"/>
          <a:ext cx="12192000" cy="5525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F6AC7686-212B-4D3C-B5DA-1CE06CDDF6A2}"/>
              </a:ext>
              <a:ext uri="{C183D7F6-B498-43B3-948B-1728B52AA6E4}">
                <adec:decorative xmlns:adec="http://schemas.microsoft.com/office/drawing/2017/decorative" val="1"/>
              </a:ext>
            </a:extLst>
          </p:cNvPr>
          <p:cNvSpPr/>
          <p:nvPr/>
        </p:nvSpPr>
        <p:spPr>
          <a:xfrm>
            <a:off x="5329382" y="456569"/>
            <a:ext cx="3599766" cy="6401431"/>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10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F7527-0D44-4EEE-9188-E5D7450EDA0B}"/>
              </a:ext>
            </a:extLst>
          </p:cNvPr>
          <p:cNvSpPr>
            <a:spLocks noGrp="1"/>
          </p:cNvSpPr>
          <p:nvPr>
            <p:ph type="title"/>
          </p:nvPr>
        </p:nvSpPr>
        <p:spPr>
          <a:xfrm>
            <a:off x="1451579" y="804519"/>
            <a:ext cx="3860726" cy="1163981"/>
          </a:xfrm>
        </p:spPr>
        <p:txBody>
          <a:bodyPr>
            <a:normAutofit/>
          </a:bodyPr>
          <a:lstStyle/>
          <a:p>
            <a:r>
              <a:rPr lang="en-US" b="1" dirty="0"/>
              <a:t>8-Week Session Courses</a:t>
            </a:r>
          </a:p>
        </p:txBody>
      </p:sp>
      <p:pic>
        <p:nvPicPr>
          <p:cNvPr id="4" name="Picture 3" descr="Gantt chart showing list of assessments, and weeks they are generally due by.">
            <a:extLst>
              <a:ext uri="{FF2B5EF4-FFF2-40B4-BE49-F238E27FC236}">
                <a16:creationId xmlns:a16="http://schemas.microsoft.com/office/drawing/2014/main" id="{B550D413-2AF5-434A-9BE8-B24F1BF8142A}"/>
              </a:ext>
            </a:extLst>
          </p:cNvPr>
          <p:cNvPicPr>
            <a:picLocks noChangeAspect="1"/>
          </p:cNvPicPr>
          <p:nvPr/>
        </p:nvPicPr>
        <p:blipFill>
          <a:blip r:embed="rId3"/>
          <a:stretch>
            <a:fillRect/>
          </a:stretch>
        </p:blipFill>
        <p:spPr>
          <a:xfrm>
            <a:off x="5788058" y="7240"/>
            <a:ext cx="5439869" cy="6107803"/>
          </a:xfrm>
          <a:prstGeom prst="rect">
            <a:avLst/>
          </a:prstGeom>
        </p:spPr>
      </p:pic>
      <p:sp>
        <p:nvSpPr>
          <p:cNvPr id="5" name="Oval 4">
            <a:extLst>
              <a:ext uri="{FF2B5EF4-FFF2-40B4-BE49-F238E27FC236}">
                <a16:creationId xmlns:a16="http://schemas.microsoft.com/office/drawing/2014/main" id="{A471497A-FBF5-4BD6-8D91-CB8C04B4DA44}"/>
              </a:ext>
              <a:ext uri="{C183D7F6-B498-43B3-948B-1728B52AA6E4}">
                <adec:decorative xmlns:adec="http://schemas.microsoft.com/office/drawing/2017/decorative" val="1"/>
              </a:ext>
            </a:extLst>
          </p:cNvPr>
          <p:cNvSpPr/>
          <p:nvPr/>
        </p:nvSpPr>
        <p:spPr>
          <a:xfrm>
            <a:off x="5312305" y="3283418"/>
            <a:ext cx="6391373" cy="132914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1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F6CDE8-B863-4210-8A26-92107B75096D}"/>
              </a:ext>
            </a:extLst>
          </p:cNvPr>
          <p:cNvSpPr>
            <a:spLocks noGrp="1"/>
          </p:cNvSpPr>
          <p:nvPr>
            <p:ph type="title"/>
          </p:nvPr>
        </p:nvSpPr>
        <p:spPr>
          <a:xfrm>
            <a:off x="905164" y="804519"/>
            <a:ext cx="4354994" cy="1049235"/>
          </a:xfrm>
        </p:spPr>
        <p:txBody>
          <a:bodyPr>
            <a:normAutofit fontScale="90000"/>
          </a:bodyPr>
          <a:lstStyle/>
          <a:p>
            <a:r>
              <a:rPr lang="en-US" b="1" dirty="0"/>
              <a:t>16-Week (Semester) Session Courses</a:t>
            </a:r>
          </a:p>
        </p:txBody>
      </p:sp>
      <p:pic>
        <p:nvPicPr>
          <p:cNvPr id="4" name="Picture 3" descr="Gantt chart showing list of assessments and weeks they are due by.">
            <a:extLst>
              <a:ext uri="{FF2B5EF4-FFF2-40B4-BE49-F238E27FC236}">
                <a16:creationId xmlns:a16="http://schemas.microsoft.com/office/drawing/2014/main" id="{7A2393A2-CF80-4752-9B1B-55789C62349F}"/>
              </a:ext>
            </a:extLst>
          </p:cNvPr>
          <p:cNvPicPr>
            <a:picLocks noChangeAspect="1"/>
          </p:cNvPicPr>
          <p:nvPr/>
        </p:nvPicPr>
        <p:blipFill>
          <a:blip r:embed="rId3"/>
          <a:stretch>
            <a:fillRect/>
          </a:stretch>
        </p:blipFill>
        <p:spPr>
          <a:xfrm>
            <a:off x="5260157" y="9042"/>
            <a:ext cx="6472237" cy="6105997"/>
          </a:xfrm>
          <a:prstGeom prst="rect">
            <a:avLst/>
          </a:prstGeom>
        </p:spPr>
      </p:pic>
      <p:sp>
        <p:nvSpPr>
          <p:cNvPr id="5" name="Oval 4">
            <a:extLst>
              <a:ext uri="{FF2B5EF4-FFF2-40B4-BE49-F238E27FC236}">
                <a16:creationId xmlns:a16="http://schemas.microsoft.com/office/drawing/2014/main" id="{EFE79FC7-AC9C-4EB2-884F-51D3E74A5276}"/>
              </a:ext>
              <a:ext uri="{C183D7F6-B498-43B3-948B-1728B52AA6E4}">
                <adec:decorative xmlns:adec="http://schemas.microsoft.com/office/drawing/2017/decorative" val="1"/>
              </a:ext>
            </a:extLst>
          </p:cNvPr>
          <p:cNvSpPr/>
          <p:nvPr/>
        </p:nvSpPr>
        <p:spPr>
          <a:xfrm>
            <a:off x="4304165" y="3390272"/>
            <a:ext cx="8070618" cy="132914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37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074B-3BDE-4BA1-8A2F-8D9244FC8514}"/>
              </a:ext>
            </a:extLst>
          </p:cNvPr>
          <p:cNvSpPr>
            <a:spLocks noGrp="1"/>
          </p:cNvSpPr>
          <p:nvPr>
            <p:ph type="title"/>
          </p:nvPr>
        </p:nvSpPr>
        <p:spPr>
          <a:xfrm>
            <a:off x="8252340" y="639704"/>
            <a:ext cx="3299579" cy="5577840"/>
          </a:xfrm>
        </p:spPr>
        <p:txBody>
          <a:bodyPr anchor="ctr">
            <a:normAutofit/>
          </a:bodyPr>
          <a:lstStyle/>
          <a:p>
            <a:r>
              <a:rPr lang="en-US" b="1" dirty="0"/>
              <a:t>12 Parts of a Journal Article Analysis</a:t>
            </a:r>
          </a:p>
        </p:txBody>
      </p:sp>
      <p:graphicFrame>
        <p:nvGraphicFramePr>
          <p:cNvPr id="29" name="Content Placeholder 2" descr="Tiles of the 12 parts of a Journal Article Analysis.">
            <a:extLst>
              <a:ext uri="{FF2B5EF4-FFF2-40B4-BE49-F238E27FC236}">
                <a16:creationId xmlns:a16="http://schemas.microsoft.com/office/drawing/2014/main" id="{96CEEC62-51A8-490D-88ED-B2F8BAFAF3D7}"/>
              </a:ext>
            </a:extLst>
          </p:cNvPr>
          <p:cNvGraphicFramePr>
            <a:graphicFrameLocks noGrp="1"/>
          </p:cNvGraphicFramePr>
          <p:nvPr>
            <p:ph idx="1"/>
            <p:extLst>
              <p:ext uri="{D42A27DB-BD31-4B8C-83A1-F6EECF244321}">
                <p14:modId xmlns:p14="http://schemas.microsoft.com/office/powerpoint/2010/main" val="1697056623"/>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30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CB837-30D4-45D8-ACC4-96E9AAC0F2E4}"/>
              </a:ext>
            </a:extLst>
          </p:cNvPr>
          <p:cNvSpPr>
            <a:spLocks noGrp="1"/>
          </p:cNvSpPr>
          <p:nvPr>
            <p:ph type="title"/>
          </p:nvPr>
        </p:nvSpPr>
        <p:spPr>
          <a:xfrm>
            <a:off x="849683" y="1240076"/>
            <a:ext cx="2727813" cy="4584527"/>
          </a:xfrm>
        </p:spPr>
        <p:txBody>
          <a:bodyPr>
            <a:normAutofit/>
          </a:bodyPr>
          <a:lstStyle/>
          <a:p>
            <a:r>
              <a:rPr lang="en-US" b="1" dirty="0">
                <a:solidFill>
                  <a:srgbClr val="FFFFFF"/>
                </a:solidFill>
              </a:rPr>
              <a:t>JAA #1</a:t>
            </a:r>
          </a:p>
        </p:txBody>
      </p:sp>
      <p:sp>
        <p:nvSpPr>
          <p:cNvPr id="3" name="Content Placeholder 2">
            <a:extLst>
              <a:ext uri="{FF2B5EF4-FFF2-40B4-BE49-F238E27FC236}">
                <a16:creationId xmlns:a16="http://schemas.microsoft.com/office/drawing/2014/main" id="{94558561-6903-4A9B-BFBA-4824624358DB}"/>
              </a:ext>
            </a:extLst>
          </p:cNvPr>
          <p:cNvSpPr>
            <a:spLocks noGrp="1"/>
          </p:cNvSpPr>
          <p:nvPr>
            <p:ph idx="1"/>
          </p:nvPr>
        </p:nvSpPr>
        <p:spPr>
          <a:xfrm>
            <a:off x="4705594" y="1240077"/>
            <a:ext cx="6034827" cy="4916465"/>
          </a:xfrm>
        </p:spPr>
        <p:txBody>
          <a:bodyPr anchor="t">
            <a:normAutofit lnSpcReduction="10000"/>
          </a:bodyPr>
          <a:lstStyle/>
          <a:p>
            <a:pPr marL="342900" indent="-342900">
              <a:spcBef>
                <a:spcPts val="0"/>
              </a:spcBef>
              <a:spcAft>
                <a:spcPts val="600"/>
              </a:spcAft>
              <a:buFont typeface="Symbol" panose="05050102010706020507" pitchFamily="18" charset="2"/>
              <a:buChar char=""/>
            </a:pPr>
            <a:r>
              <a:rPr lang="en-US" sz="5400" dirty="0">
                <a:effectLst/>
                <a:latin typeface="Calibri" panose="020F0502020204030204" pitchFamily="34" charset="0"/>
                <a:ea typeface="Calibri" panose="020F0502020204030204" pitchFamily="34" charset="0"/>
              </a:rPr>
              <a:t>Varies by course, see JAA#1 assessment in Canvas for specific article</a:t>
            </a:r>
            <a:endParaRPr lang="en-US" sz="5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8229462"/>
      </p:ext>
    </p:extLst>
  </p:cSld>
  <p:clrMapOvr>
    <a:masterClrMapping/>
  </p:clrMapOvr>
</p:sld>
</file>

<file path=ppt/theme/theme1.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2269</Words>
  <Application>Microsoft Office PowerPoint</Application>
  <PresentationFormat>Widescreen</PresentationFormat>
  <Paragraphs>310</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Courier New</vt:lpstr>
      <vt:lpstr>Gill Sans MT</vt:lpstr>
      <vt:lpstr>Source Sans Pro</vt:lpstr>
      <vt:lpstr>Symbol</vt:lpstr>
      <vt:lpstr>Times New Roman</vt:lpstr>
      <vt:lpstr>Gallery</vt:lpstr>
      <vt:lpstr>Journal Article Analysis Walkthrough</vt:lpstr>
      <vt:lpstr>About</vt:lpstr>
      <vt:lpstr>JAA Module</vt:lpstr>
      <vt:lpstr>How does the JAA fit in with the entire Course?</vt:lpstr>
      <vt:lpstr>Visualization of Assessments by Category for 8-week Session Courses</vt:lpstr>
      <vt:lpstr>8-Week Session Courses</vt:lpstr>
      <vt:lpstr>16-Week (Semester) Session Courses</vt:lpstr>
      <vt:lpstr>12 Parts of a Journal Article Analysis</vt:lpstr>
      <vt:lpstr>JAA #1</vt:lpstr>
      <vt:lpstr>JAA #2</vt:lpstr>
      <vt:lpstr>JAA #3</vt:lpstr>
      <vt:lpstr>Handwritten Annotating</vt:lpstr>
      <vt:lpstr>Electronic Annotating</vt:lpstr>
      <vt:lpstr>Getting Ahead</vt:lpstr>
      <vt:lpstr>iPoliSci Workshops for JAA</vt:lpstr>
      <vt:lpstr>Abbreviated12 Parts</vt:lpstr>
      <vt:lpstr>1 – Identify Title</vt:lpstr>
      <vt:lpstr>2 – Identify Main Point</vt:lpstr>
      <vt:lpstr>3 – Identify Question</vt:lpstr>
      <vt:lpstr>4 – Identify Puzzle</vt:lpstr>
      <vt:lpstr>Journals are Pieces of the Puzzle</vt:lpstr>
      <vt:lpstr>5 – Identify Debate</vt:lpstr>
      <vt:lpstr>6 – Identify Theory</vt:lpstr>
      <vt:lpstr>Theory in Detail</vt:lpstr>
      <vt:lpstr>7 – Identify Hypotheses</vt:lpstr>
      <vt:lpstr>8 – Write Research Design</vt:lpstr>
      <vt:lpstr>8 – Write Research Design: 3 Additional Examples</vt:lpstr>
      <vt:lpstr>Examples of Research DEsigns</vt:lpstr>
      <vt:lpstr>Josh Franco, Kau Vue,  and Boaz Were conquered a Complex Research Design</vt:lpstr>
      <vt:lpstr>9 – Identify Empirical Analysis</vt:lpstr>
      <vt:lpstr>10 – Identify Policy Implications</vt:lpstr>
      <vt:lpstr>11 – Identify Contribution to the Discipline</vt:lpstr>
      <vt:lpstr>12 – Identify Future Research</vt:lpstr>
      <vt:lpstr>Strategies and Tips for Successfully completing the JAAs</vt:lpstr>
      <vt:lpstr>Sticky Note Strategy</vt:lpstr>
      <vt:lpstr>Accepting Ambiguity</vt:lpstr>
      <vt:lpstr>Not Letting Perfect be the Enemy of the Good</vt:lpstr>
      <vt:lpstr>Submit your JAA, and Let’s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Article Analysis Walkthrough</dc:title>
  <dc:creator>Josh Franco</dc:creator>
  <cp:lastModifiedBy>Josh Franco</cp:lastModifiedBy>
  <cp:revision>1</cp:revision>
  <dcterms:created xsi:type="dcterms:W3CDTF">2020-10-10T18:32:20Z</dcterms:created>
  <dcterms:modified xsi:type="dcterms:W3CDTF">2022-06-12T03:13:41Z</dcterms:modified>
</cp:coreProperties>
</file>