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46"/>
  </p:notesMasterIdLst>
  <p:sldIdLst>
    <p:sldId id="256" r:id="rId2"/>
    <p:sldId id="273" r:id="rId3"/>
    <p:sldId id="274" r:id="rId4"/>
    <p:sldId id="275" r:id="rId5"/>
    <p:sldId id="276" r:id="rId6"/>
    <p:sldId id="280" r:id="rId7"/>
    <p:sldId id="279" r:id="rId8"/>
    <p:sldId id="278" r:id="rId9"/>
    <p:sldId id="257" r:id="rId10"/>
    <p:sldId id="294" r:id="rId11"/>
    <p:sldId id="268" r:id="rId12"/>
    <p:sldId id="281" r:id="rId13"/>
    <p:sldId id="258" r:id="rId14"/>
    <p:sldId id="272" r:id="rId15"/>
    <p:sldId id="282" r:id="rId16"/>
    <p:sldId id="259" r:id="rId17"/>
    <p:sldId id="271" r:id="rId18"/>
    <p:sldId id="295" r:id="rId19"/>
    <p:sldId id="277" r:id="rId20"/>
    <p:sldId id="296" r:id="rId21"/>
    <p:sldId id="297" r:id="rId22"/>
    <p:sldId id="283" r:id="rId23"/>
    <p:sldId id="287" r:id="rId24"/>
    <p:sldId id="260" r:id="rId25"/>
    <p:sldId id="284" r:id="rId26"/>
    <p:sldId id="288" r:id="rId27"/>
    <p:sldId id="261" r:id="rId28"/>
    <p:sldId id="285" r:id="rId29"/>
    <p:sldId id="289" r:id="rId30"/>
    <p:sldId id="262" r:id="rId31"/>
    <p:sldId id="286" r:id="rId32"/>
    <p:sldId id="290" r:id="rId33"/>
    <p:sldId id="263" r:id="rId34"/>
    <p:sldId id="291" r:id="rId35"/>
    <p:sldId id="298" r:id="rId36"/>
    <p:sldId id="301" r:id="rId37"/>
    <p:sldId id="264" r:id="rId38"/>
    <p:sldId id="292" r:id="rId39"/>
    <p:sldId id="299" r:id="rId40"/>
    <p:sldId id="265" r:id="rId41"/>
    <p:sldId id="293" r:id="rId42"/>
    <p:sldId id="300" r:id="rId43"/>
    <p:sldId id="269" r:id="rId44"/>
    <p:sldId id="270"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583A4B-7A9A-477A-B022-BFFF83F92AD4}" v="616" dt="2020-04-05T19:46:20.8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74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h Franco" userId="822d8fe80610f946" providerId="LiveId" clId="{27583A4B-7A9A-477A-B022-BFFF83F92AD4}"/>
    <pc:docChg chg="undo redo custSel mod addSld delSld modSld sldOrd">
      <pc:chgData name="Josh Franco" userId="822d8fe80610f946" providerId="LiveId" clId="{27583A4B-7A9A-477A-B022-BFFF83F92AD4}" dt="2020-04-05T19:46:51.773" v="4665" actId="20577"/>
      <pc:docMkLst>
        <pc:docMk/>
      </pc:docMkLst>
      <pc:sldChg chg="addSp delSp modSp add mod setBg setClrOvrMap delDesignElem">
        <pc:chgData name="Josh Franco" userId="822d8fe80610f946" providerId="LiveId" clId="{27583A4B-7A9A-477A-B022-BFFF83F92AD4}" dt="2020-04-05T19:46:20.804" v="4653" actId="20577"/>
        <pc:sldMkLst>
          <pc:docMk/>
          <pc:sldMk cId="3970360913" sldId="256"/>
        </pc:sldMkLst>
        <pc:spChg chg="mod">
          <ac:chgData name="Josh Franco" userId="822d8fe80610f946" providerId="LiveId" clId="{27583A4B-7A9A-477A-B022-BFFF83F92AD4}" dt="2020-04-05T19:08:38.639" v="2636" actId="26606"/>
          <ac:spMkLst>
            <pc:docMk/>
            <pc:sldMk cId="3970360913" sldId="256"/>
            <ac:spMk id="2" creationId="{ACA1AEC6-7BEF-4ABA-A930-F7D37274CB25}"/>
          </ac:spMkLst>
        </pc:spChg>
        <pc:spChg chg="mod">
          <ac:chgData name="Josh Franco" userId="822d8fe80610f946" providerId="LiveId" clId="{27583A4B-7A9A-477A-B022-BFFF83F92AD4}" dt="2020-04-05T19:08:38.639" v="2636" actId="26606"/>
          <ac:spMkLst>
            <pc:docMk/>
            <pc:sldMk cId="3970360913" sldId="256"/>
            <ac:spMk id="3" creationId="{4155A37A-CC10-495D-9875-21CE48893AB7}"/>
          </ac:spMkLst>
        </pc:spChg>
        <pc:spChg chg="add del">
          <ac:chgData name="Josh Franco" userId="822d8fe80610f946" providerId="LiveId" clId="{27583A4B-7A9A-477A-B022-BFFF83F92AD4}" dt="2020-03-31T01:36:36.224" v="1015" actId="26606"/>
          <ac:spMkLst>
            <pc:docMk/>
            <pc:sldMk cId="3970360913" sldId="256"/>
            <ac:spMk id="5" creationId="{87D3A4E0-C908-4EA9-ABDF-E82AD6BDEF9D}"/>
          </ac:spMkLst>
        </pc:spChg>
        <pc:spChg chg="mod">
          <ac:chgData name="Josh Franco" userId="822d8fe80610f946" providerId="LiveId" clId="{27583A4B-7A9A-477A-B022-BFFF83F92AD4}" dt="2020-04-05T19:46:20.804" v="4653" actId="20577"/>
          <ac:spMkLst>
            <pc:docMk/>
            <pc:sldMk cId="3970360913" sldId="256"/>
            <ac:spMk id="6" creationId="{07D563AF-7DE1-40E6-90EF-F13F9A9AF9CC}"/>
          </ac:spMkLst>
        </pc:spChg>
        <pc:spChg chg="add del">
          <ac:chgData name="Josh Franco" userId="822d8fe80610f946" providerId="LiveId" clId="{27583A4B-7A9A-477A-B022-BFFF83F92AD4}" dt="2020-04-05T19:08:38.639" v="2636" actId="26606"/>
          <ac:spMkLst>
            <pc:docMk/>
            <pc:sldMk cId="3970360913" sldId="256"/>
            <ac:spMk id="7" creationId="{168D508C-A317-451C-AB61-8A699E3570F1}"/>
          </ac:spMkLst>
        </pc:spChg>
        <pc:spChg chg="add">
          <ac:chgData name="Josh Franco" userId="822d8fe80610f946" providerId="LiveId" clId="{27583A4B-7A9A-477A-B022-BFFF83F92AD4}" dt="2020-04-05T19:08:38.639" v="2636" actId="26606"/>
          <ac:spMkLst>
            <pc:docMk/>
            <pc:sldMk cId="3970360913" sldId="256"/>
            <ac:spMk id="12" creationId="{6E5BD17F-C95C-40ED-8D04-03295D46FD23}"/>
          </ac:spMkLst>
        </pc:spChg>
        <pc:spChg chg="add del">
          <ac:chgData name="Josh Franco" userId="822d8fe80610f946" providerId="LiveId" clId="{27583A4B-7A9A-477A-B022-BFFF83F92AD4}" dt="2020-03-31T01:35:29.708" v="1009"/>
          <ac:spMkLst>
            <pc:docMk/>
            <pc:sldMk cId="3970360913" sldId="256"/>
            <ac:spMk id="13" creationId="{053FB2EE-284F-4C87-AB3D-BBF87A9FAB97}"/>
          </ac:spMkLst>
        </pc:spChg>
        <pc:spChg chg="add">
          <ac:chgData name="Josh Franco" userId="822d8fe80610f946" providerId="LiveId" clId="{27583A4B-7A9A-477A-B022-BFFF83F92AD4}" dt="2020-04-05T19:08:38.639" v="2636" actId="26606"/>
          <ac:spMkLst>
            <pc:docMk/>
            <pc:sldMk cId="3970360913" sldId="256"/>
            <ac:spMk id="14" creationId="{4203DEB5-0B19-4F8E-84E2-00F5861C96F9}"/>
          </ac:spMkLst>
        </pc:spChg>
        <pc:grpChg chg="add del">
          <ac:chgData name="Josh Franco" userId="822d8fe80610f946" providerId="LiveId" clId="{27583A4B-7A9A-477A-B022-BFFF83F92AD4}" dt="2020-03-31T01:35:29.708" v="1009"/>
          <ac:grpSpMkLst>
            <pc:docMk/>
            <pc:sldMk cId="3970360913" sldId="256"/>
            <ac:grpSpMk id="8" creationId="{D2C4BFA1-2075-4901-9E24-E41D1FDD51FD}"/>
          </ac:grpSpMkLst>
        </pc:grpChg>
      </pc:sldChg>
      <pc:sldChg chg="addSp delSp modSp add">
        <pc:chgData name="Josh Franco" userId="822d8fe80610f946" providerId="LiveId" clId="{27583A4B-7A9A-477A-B022-BFFF83F92AD4}" dt="2020-04-05T19:10:22.041" v="2712" actId="27636"/>
        <pc:sldMkLst>
          <pc:docMk/>
          <pc:sldMk cId="970857489" sldId="257"/>
        </pc:sldMkLst>
        <pc:spChg chg="mod">
          <ac:chgData name="Josh Franco" userId="822d8fe80610f946" providerId="LiveId" clId="{27583A4B-7A9A-477A-B022-BFFF83F92AD4}" dt="2020-04-05T19:05:02.251" v="2525" actId="113"/>
          <ac:spMkLst>
            <pc:docMk/>
            <pc:sldMk cId="970857489" sldId="257"/>
            <ac:spMk id="2" creationId="{A20B0C70-CEC1-4808-895A-81CF3D35EC44}"/>
          </ac:spMkLst>
        </pc:spChg>
        <pc:spChg chg="del">
          <ac:chgData name="Josh Franco" userId="822d8fe80610f946" providerId="LiveId" clId="{27583A4B-7A9A-477A-B022-BFFF83F92AD4}" dt="2020-04-05T19:03:15.259" v="2104"/>
          <ac:spMkLst>
            <pc:docMk/>
            <pc:sldMk cId="970857489" sldId="257"/>
            <ac:spMk id="3" creationId="{E318C589-47D5-4286-850C-BDC1B09C7C14}"/>
          </ac:spMkLst>
        </pc:spChg>
        <pc:spChg chg="add del mod">
          <ac:chgData name="Josh Franco" userId="822d8fe80610f946" providerId="LiveId" clId="{27583A4B-7A9A-477A-B022-BFFF83F92AD4}" dt="2020-04-05T19:03:25.836" v="2106"/>
          <ac:spMkLst>
            <pc:docMk/>
            <pc:sldMk cId="970857489" sldId="257"/>
            <ac:spMk id="4" creationId="{116E4755-5261-4860-BAC2-E19B685BB25A}"/>
          </ac:spMkLst>
        </pc:spChg>
        <pc:spChg chg="add del mod">
          <ac:chgData name="Josh Franco" userId="822d8fe80610f946" providerId="LiveId" clId="{27583A4B-7A9A-477A-B022-BFFF83F92AD4}" dt="2020-04-05T19:03:29.659" v="2107"/>
          <ac:spMkLst>
            <pc:docMk/>
            <pc:sldMk cId="970857489" sldId="257"/>
            <ac:spMk id="5" creationId="{41A0E319-36B1-47D6-A4AB-7378770559D8}"/>
          </ac:spMkLst>
        </pc:spChg>
        <pc:spChg chg="add del mod topLvl">
          <ac:chgData name="Josh Franco" userId="822d8fe80610f946" providerId="LiveId" clId="{27583A4B-7A9A-477A-B022-BFFF83F92AD4}" dt="2020-03-31T01:20:52.656" v="107" actId="478"/>
          <ac:spMkLst>
            <pc:docMk/>
            <pc:sldMk cId="970857489" sldId="257"/>
            <ac:spMk id="5" creationId="{C65A0A1C-7D97-40A1-B015-8013C8566155}"/>
          </ac:spMkLst>
        </pc:spChg>
        <pc:spChg chg="add del mod">
          <ac:chgData name="Josh Franco" userId="822d8fe80610f946" providerId="LiveId" clId="{27583A4B-7A9A-477A-B022-BFFF83F92AD4}" dt="2020-04-05T19:03:33.415" v="2108"/>
          <ac:spMkLst>
            <pc:docMk/>
            <pc:sldMk cId="970857489" sldId="257"/>
            <ac:spMk id="6" creationId="{235A52C0-2D4E-4532-A913-64CEF42B8E24}"/>
          </ac:spMkLst>
        </pc:spChg>
        <pc:spChg chg="add del mod topLvl">
          <ac:chgData name="Josh Franco" userId="822d8fe80610f946" providerId="LiveId" clId="{27583A4B-7A9A-477A-B022-BFFF83F92AD4}" dt="2020-03-31T01:20:52.656" v="107" actId="478"/>
          <ac:spMkLst>
            <pc:docMk/>
            <pc:sldMk cId="970857489" sldId="257"/>
            <ac:spMk id="6" creationId="{64867F6A-F2E1-4AC7-BFBA-E64E8F367633}"/>
          </ac:spMkLst>
        </pc:spChg>
        <pc:spChg chg="add del mod">
          <ac:chgData name="Josh Franco" userId="822d8fe80610f946" providerId="LiveId" clId="{27583A4B-7A9A-477A-B022-BFFF83F92AD4}" dt="2020-04-05T19:03:33.415" v="2108"/>
          <ac:spMkLst>
            <pc:docMk/>
            <pc:sldMk cId="970857489" sldId="257"/>
            <ac:spMk id="8" creationId="{6A4E6C1B-010F-4BD6-8CA5-FDA11E0AE19D}"/>
          </ac:spMkLst>
        </pc:spChg>
        <pc:spChg chg="add mod">
          <ac:chgData name="Josh Franco" userId="822d8fe80610f946" providerId="LiveId" clId="{27583A4B-7A9A-477A-B022-BFFF83F92AD4}" dt="2020-04-05T19:03:33.415" v="2108"/>
          <ac:spMkLst>
            <pc:docMk/>
            <pc:sldMk cId="970857489" sldId="257"/>
            <ac:spMk id="9" creationId="{1B0F7272-48C5-4C14-930B-EDA42F8D9A22}"/>
          </ac:spMkLst>
        </pc:spChg>
        <pc:spChg chg="add mod">
          <ac:chgData name="Josh Franco" userId="822d8fe80610f946" providerId="LiveId" clId="{27583A4B-7A9A-477A-B022-BFFF83F92AD4}" dt="2020-04-05T19:10:22.041" v="2712" actId="27636"/>
          <ac:spMkLst>
            <pc:docMk/>
            <pc:sldMk cId="970857489" sldId="257"/>
            <ac:spMk id="10" creationId="{E9301166-FCFD-46F3-B115-5A5F9BD31EB8}"/>
          </ac:spMkLst>
        </pc:spChg>
        <pc:grpChg chg="add del mod">
          <ac:chgData name="Josh Franco" userId="822d8fe80610f946" providerId="LiveId" clId="{27583A4B-7A9A-477A-B022-BFFF83F92AD4}" dt="2020-03-31T01:20:52.958" v="108"/>
          <ac:grpSpMkLst>
            <pc:docMk/>
            <pc:sldMk cId="970857489" sldId="257"/>
            <ac:grpSpMk id="4" creationId="{27D5F0D7-F857-4D67-A869-73783EAF3497}"/>
          </ac:grpSpMkLst>
        </pc:grpChg>
        <pc:graphicFrameChg chg="add mod">
          <ac:chgData name="Josh Franco" userId="822d8fe80610f946" providerId="LiveId" clId="{27583A4B-7A9A-477A-B022-BFFF83F92AD4}" dt="2020-04-05T19:10:13.013" v="2705" actId="1076"/>
          <ac:graphicFrameMkLst>
            <pc:docMk/>
            <pc:sldMk cId="970857489" sldId="257"/>
            <ac:graphicFrameMk id="7" creationId="{9940FE32-E7F3-455D-B3BF-F126105BBFC4}"/>
          </ac:graphicFrameMkLst>
        </pc:graphicFrameChg>
      </pc:sldChg>
      <pc:sldChg chg="addSp delSp modSp add mod setBg setClrOvrMap">
        <pc:chgData name="Josh Franco" userId="822d8fe80610f946" providerId="LiveId" clId="{27583A4B-7A9A-477A-B022-BFFF83F92AD4}" dt="2020-04-05T19:27:30.671" v="3923" actId="26606"/>
        <pc:sldMkLst>
          <pc:docMk/>
          <pc:sldMk cId="915990801" sldId="258"/>
        </pc:sldMkLst>
        <pc:spChg chg="mod">
          <ac:chgData name="Josh Franco" userId="822d8fe80610f946" providerId="LiveId" clId="{27583A4B-7A9A-477A-B022-BFFF83F92AD4}" dt="2020-04-05T19:27:25.070" v="3922" actId="20577"/>
          <ac:spMkLst>
            <pc:docMk/>
            <pc:sldMk cId="915990801" sldId="258"/>
            <ac:spMk id="2" creationId="{7B1B9F2B-852E-42DD-ABFB-C7E98C8633FF}"/>
          </ac:spMkLst>
        </pc:spChg>
        <pc:spChg chg="add del mod">
          <ac:chgData name="Josh Franco" userId="822d8fe80610f946" providerId="LiveId" clId="{27583A4B-7A9A-477A-B022-BFFF83F92AD4}" dt="2020-03-31T01:38:40.487" v="1159" actId="26606"/>
          <ac:spMkLst>
            <pc:docMk/>
            <pc:sldMk cId="915990801" sldId="258"/>
            <ac:spMk id="3" creationId="{97EF9D1D-E14E-474A-BAD6-8308EA98CDC7}"/>
          </ac:spMkLst>
        </pc:spChg>
        <pc:spChg chg="add del">
          <ac:chgData name="Josh Franco" userId="822d8fe80610f946" providerId="LiveId" clId="{27583A4B-7A9A-477A-B022-BFFF83F92AD4}" dt="2020-03-31T01:38:40.487" v="1159" actId="26606"/>
          <ac:spMkLst>
            <pc:docMk/>
            <pc:sldMk cId="915990801" sldId="258"/>
            <ac:spMk id="8" creationId="{2AEFFFF2-9EB4-4B6C-B9F8-2BA3EF89A21C}"/>
          </ac:spMkLst>
        </pc:spChg>
        <pc:spChg chg="add del">
          <ac:chgData name="Josh Franco" userId="822d8fe80610f946" providerId="LiveId" clId="{27583A4B-7A9A-477A-B022-BFFF83F92AD4}" dt="2020-03-31T01:38:40.487" v="1159" actId="26606"/>
          <ac:spMkLst>
            <pc:docMk/>
            <pc:sldMk cId="915990801" sldId="258"/>
            <ac:spMk id="10" creationId="{0D65299F-028F-4AFC-B46A-8DB33E20FE4A}"/>
          </ac:spMkLst>
        </pc:spChg>
        <pc:spChg chg="add del">
          <ac:chgData name="Josh Franco" userId="822d8fe80610f946" providerId="LiveId" clId="{27583A4B-7A9A-477A-B022-BFFF83F92AD4}" dt="2020-03-31T01:38:40.487" v="1159" actId="26606"/>
          <ac:spMkLst>
            <pc:docMk/>
            <pc:sldMk cId="915990801" sldId="258"/>
            <ac:spMk id="12" creationId="{BAC87F6E-526A-49B5-995D-42DB656594C9}"/>
          </ac:spMkLst>
        </pc:spChg>
        <pc:spChg chg="add del">
          <ac:chgData name="Josh Franco" userId="822d8fe80610f946" providerId="LiveId" clId="{27583A4B-7A9A-477A-B022-BFFF83F92AD4}" dt="2020-03-31T01:38:40.423" v="1158" actId="26606"/>
          <ac:spMkLst>
            <pc:docMk/>
            <pc:sldMk cId="915990801" sldId="258"/>
            <ac:spMk id="19" creationId="{34B53BE1-D2E2-4E46-987E-211A9D50027C}"/>
          </ac:spMkLst>
        </pc:spChg>
        <pc:spChg chg="add del">
          <ac:chgData name="Josh Franco" userId="822d8fe80610f946" providerId="LiveId" clId="{27583A4B-7A9A-477A-B022-BFFF83F92AD4}" dt="2020-03-31T01:38:40.423" v="1158" actId="26606"/>
          <ac:spMkLst>
            <pc:docMk/>
            <pc:sldMk cId="915990801" sldId="258"/>
            <ac:spMk id="21" creationId="{FFB9713E-9F53-4A50-BDAA-CEB2A263BF55}"/>
          </ac:spMkLst>
        </pc:spChg>
        <pc:graphicFrameChg chg="add del">
          <ac:chgData name="Josh Franco" userId="822d8fe80610f946" providerId="LiveId" clId="{27583A4B-7A9A-477A-B022-BFFF83F92AD4}" dt="2020-03-31T01:38:40.423" v="1158" actId="26606"/>
          <ac:graphicFrameMkLst>
            <pc:docMk/>
            <pc:sldMk cId="915990801" sldId="258"/>
            <ac:graphicFrameMk id="14" creationId="{F0D949B9-E04D-4C53-9D40-56775C1C0DB9}"/>
          </ac:graphicFrameMkLst>
        </pc:graphicFrameChg>
        <pc:graphicFrameChg chg="add mod modGraphic">
          <ac:chgData name="Josh Franco" userId="822d8fe80610f946" providerId="LiveId" clId="{27583A4B-7A9A-477A-B022-BFFF83F92AD4}" dt="2020-04-05T19:27:30.671" v="3923" actId="26606"/>
          <ac:graphicFrameMkLst>
            <pc:docMk/>
            <pc:sldMk cId="915990801" sldId="258"/>
            <ac:graphicFrameMk id="23" creationId="{FF35097A-90A7-4D74-9708-2F63DD6B97B7}"/>
          </ac:graphicFrameMkLst>
        </pc:graphicFrameChg>
      </pc:sldChg>
      <pc:sldChg chg="addSp delSp modSp add mod setBg setClrOvrMap delDesignElem">
        <pc:chgData name="Josh Franco" userId="822d8fe80610f946" providerId="LiveId" clId="{27583A4B-7A9A-477A-B022-BFFF83F92AD4}" dt="2020-04-05T19:27:45.630" v="3924" actId="26606"/>
        <pc:sldMkLst>
          <pc:docMk/>
          <pc:sldMk cId="1950641241" sldId="259"/>
        </pc:sldMkLst>
        <pc:spChg chg="mod">
          <ac:chgData name="Josh Franco" userId="822d8fe80610f946" providerId="LiveId" clId="{27583A4B-7A9A-477A-B022-BFFF83F92AD4}" dt="2020-04-05T19:27:45.630" v="3924" actId="26606"/>
          <ac:spMkLst>
            <pc:docMk/>
            <pc:sldMk cId="1950641241" sldId="259"/>
            <ac:spMk id="2" creationId="{03C733B8-1BD3-4CD3-8A97-703759C3167C}"/>
          </ac:spMkLst>
        </pc:spChg>
        <pc:spChg chg="add del mod">
          <ac:chgData name="Josh Franco" userId="822d8fe80610f946" providerId="LiveId" clId="{27583A4B-7A9A-477A-B022-BFFF83F92AD4}" dt="2020-03-31T01:40:52.736" v="1355" actId="26606"/>
          <ac:spMkLst>
            <pc:docMk/>
            <pc:sldMk cId="1950641241" sldId="259"/>
            <ac:spMk id="3" creationId="{F933205A-C5D7-4A06-B4C4-9D71C9ED5D25}"/>
          </ac:spMkLst>
        </pc:spChg>
        <pc:spChg chg="add del">
          <ac:chgData name="Josh Franco" userId="822d8fe80610f946" providerId="LiveId" clId="{27583A4B-7A9A-477A-B022-BFFF83F92AD4}" dt="2020-03-31T01:40:52.720" v="1354" actId="26606"/>
          <ac:spMkLst>
            <pc:docMk/>
            <pc:sldMk cId="1950641241" sldId="259"/>
            <ac:spMk id="10" creationId="{34B53BE1-D2E2-4E46-987E-211A9D50027C}"/>
          </ac:spMkLst>
        </pc:spChg>
        <pc:spChg chg="add del">
          <ac:chgData name="Josh Franco" userId="822d8fe80610f946" providerId="LiveId" clId="{27583A4B-7A9A-477A-B022-BFFF83F92AD4}" dt="2020-03-31T01:40:52.720" v="1354" actId="26606"/>
          <ac:spMkLst>
            <pc:docMk/>
            <pc:sldMk cId="1950641241" sldId="259"/>
            <ac:spMk id="12" creationId="{FFB9713E-9F53-4A50-BDAA-CEB2A263BF55}"/>
          </ac:spMkLst>
        </pc:spChg>
        <pc:spChg chg="add del">
          <ac:chgData name="Josh Franco" userId="822d8fe80610f946" providerId="LiveId" clId="{27583A4B-7A9A-477A-B022-BFFF83F92AD4}" dt="2020-04-05T19:27:45.630" v="3924" actId="26606"/>
          <ac:spMkLst>
            <pc:docMk/>
            <pc:sldMk cId="1950641241" sldId="259"/>
            <ac:spMk id="19" creationId="{34B53BE1-D2E2-4E46-987E-211A9D50027C}"/>
          </ac:spMkLst>
        </pc:spChg>
        <pc:spChg chg="add del">
          <ac:chgData name="Josh Franco" userId="822d8fe80610f946" providerId="LiveId" clId="{27583A4B-7A9A-477A-B022-BFFF83F92AD4}" dt="2020-04-05T19:27:45.630" v="3924" actId="26606"/>
          <ac:spMkLst>
            <pc:docMk/>
            <pc:sldMk cId="1950641241" sldId="259"/>
            <ac:spMk id="21" creationId="{FFB9713E-9F53-4A50-BDAA-CEB2A263BF55}"/>
          </ac:spMkLst>
        </pc:spChg>
        <pc:graphicFrameChg chg="add del">
          <ac:chgData name="Josh Franco" userId="822d8fe80610f946" providerId="LiveId" clId="{27583A4B-7A9A-477A-B022-BFFF83F92AD4}" dt="2020-03-31T01:40:52.720" v="1354" actId="26606"/>
          <ac:graphicFrameMkLst>
            <pc:docMk/>
            <pc:sldMk cId="1950641241" sldId="259"/>
            <ac:graphicFrameMk id="5" creationId="{AEBC91AF-3DAF-487E-867A-60CF3C1F3651}"/>
          </ac:graphicFrameMkLst>
        </pc:graphicFrameChg>
        <pc:graphicFrameChg chg="add mod modGraphic">
          <ac:chgData name="Josh Franco" userId="822d8fe80610f946" providerId="LiveId" clId="{27583A4B-7A9A-477A-B022-BFFF83F92AD4}" dt="2020-04-05T19:27:45.630" v="3924" actId="26606"/>
          <ac:graphicFrameMkLst>
            <pc:docMk/>
            <pc:sldMk cId="1950641241" sldId="259"/>
            <ac:graphicFrameMk id="14" creationId="{A31F2F33-0111-428E-A41A-3F226E8141BB}"/>
          </ac:graphicFrameMkLst>
        </pc:graphicFrameChg>
      </pc:sldChg>
      <pc:sldChg chg="modSp add">
        <pc:chgData name="Josh Franco" userId="822d8fe80610f946" providerId="LiveId" clId="{27583A4B-7A9A-477A-B022-BFFF83F92AD4}" dt="2020-03-31T01:42:07.391" v="1390" actId="20577"/>
        <pc:sldMkLst>
          <pc:docMk/>
          <pc:sldMk cId="1593489230" sldId="260"/>
        </pc:sldMkLst>
        <pc:spChg chg="mod">
          <ac:chgData name="Josh Franco" userId="822d8fe80610f946" providerId="LiveId" clId="{27583A4B-7A9A-477A-B022-BFFF83F92AD4}" dt="2020-03-31T01:21:55.002" v="184" actId="20577"/>
          <ac:spMkLst>
            <pc:docMk/>
            <pc:sldMk cId="1593489230" sldId="260"/>
            <ac:spMk id="2" creationId="{7D0D4A2B-B8C1-4962-949A-C36489D28AC2}"/>
          </ac:spMkLst>
        </pc:spChg>
        <pc:spChg chg="mod">
          <ac:chgData name="Josh Franco" userId="822d8fe80610f946" providerId="LiveId" clId="{27583A4B-7A9A-477A-B022-BFFF83F92AD4}" dt="2020-03-31T01:42:07.391" v="1390" actId="20577"/>
          <ac:spMkLst>
            <pc:docMk/>
            <pc:sldMk cId="1593489230" sldId="260"/>
            <ac:spMk id="3" creationId="{92A5A1F4-487E-49A5-8D64-2B92DDDCBD8B}"/>
          </ac:spMkLst>
        </pc:spChg>
      </pc:sldChg>
      <pc:sldChg chg="modSp add">
        <pc:chgData name="Josh Franco" userId="822d8fe80610f946" providerId="LiveId" clId="{27583A4B-7A9A-477A-B022-BFFF83F92AD4}" dt="2020-03-31T01:42:17.480" v="1401" actId="20577"/>
        <pc:sldMkLst>
          <pc:docMk/>
          <pc:sldMk cId="3052678919" sldId="261"/>
        </pc:sldMkLst>
        <pc:spChg chg="mod">
          <ac:chgData name="Josh Franco" userId="822d8fe80610f946" providerId="LiveId" clId="{27583A4B-7A9A-477A-B022-BFFF83F92AD4}" dt="2020-03-31T01:22:01.719" v="213" actId="20577"/>
          <ac:spMkLst>
            <pc:docMk/>
            <pc:sldMk cId="3052678919" sldId="261"/>
            <ac:spMk id="2" creationId="{CE6E2112-A9D9-47A6-AE54-3F582AC8B9FD}"/>
          </ac:spMkLst>
        </pc:spChg>
        <pc:spChg chg="mod">
          <ac:chgData name="Josh Franco" userId="822d8fe80610f946" providerId="LiveId" clId="{27583A4B-7A9A-477A-B022-BFFF83F92AD4}" dt="2020-03-31T01:42:17.480" v="1401" actId="20577"/>
          <ac:spMkLst>
            <pc:docMk/>
            <pc:sldMk cId="3052678919" sldId="261"/>
            <ac:spMk id="3" creationId="{69CD434E-7CC9-436E-B320-DAD19A12E7E6}"/>
          </ac:spMkLst>
        </pc:spChg>
      </pc:sldChg>
      <pc:sldChg chg="modSp add">
        <pc:chgData name="Josh Franco" userId="822d8fe80610f946" providerId="LiveId" clId="{27583A4B-7A9A-477A-B022-BFFF83F92AD4}" dt="2020-03-31T01:42:25.336" v="1408" actId="20577"/>
        <pc:sldMkLst>
          <pc:docMk/>
          <pc:sldMk cId="2706906079" sldId="262"/>
        </pc:sldMkLst>
        <pc:spChg chg="mod">
          <ac:chgData name="Josh Franco" userId="822d8fe80610f946" providerId="LiveId" clId="{27583A4B-7A9A-477A-B022-BFFF83F92AD4}" dt="2020-03-31T01:22:09.184" v="247" actId="20577"/>
          <ac:spMkLst>
            <pc:docMk/>
            <pc:sldMk cId="2706906079" sldId="262"/>
            <ac:spMk id="2" creationId="{26E95CCF-73AB-4193-B30B-DA323BF5CD4D}"/>
          </ac:spMkLst>
        </pc:spChg>
        <pc:spChg chg="mod">
          <ac:chgData name="Josh Franco" userId="822d8fe80610f946" providerId="LiveId" clId="{27583A4B-7A9A-477A-B022-BFFF83F92AD4}" dt="2020-03-31T01:42:25.336" v="1408" actId="20577"/>
          <ac:spMkLst>
            <pc:docMk/>
            <pc:sldMk cId="2706906079" sldId="262"/>
            <ac:spMk id="3" creationId="{F3100705-F261-4082-BEBE-92C0FB163846}"/>
          </ac:spMkLst>
        </pc:spChg>
      </pc:sldChg>
      <pc:sldChg chg="modSp add">
        <pc:chgData name="Josh Franco" userId="822d8fe80610f946" providerId="LiveId" clId="{27583A4B-7A9A-477A-B022-BFFF83F92AD4}" dt="2020-03-31T01:42:31.049" v="1413" actId="20577"/>
        <pc:sldMkLst>
          <pc:docMk/>
          <pc:sldMk cId="3308723604" sldId="263"/>
        </pc:sldMkLst>
        <pc:spChg chg="mod">
          <ac:chgData name="Josh Franco" userId="822d8fe80610f946" providerId="LiveId" clId="{27583A4B-7A9A-477A-B022-BFFF83F92AD4}" dt="2020-03-31T01:22:22.803" v="291" actId="20577"/>
          <ac:spMkLst>
            <pc:docMk/>
            <pc:sldMk cId="3308723604" sldId="263"/>
            <ac:spMk id="2" creationId="{3B4D3805-41F5-481B-A027-F32D04F0F377}"/>
          </ac:spMkLst>
        </pc:spChg>
        <pc:spChg chg="mod">
          <ac:chgData name="Josh Franco" userId="822d8fe80610f946" providerId="LiveId" clId="{27583A4B-7A9A-477A-B022-BFFF83F92AD4}" dt="2020-03-31T01:42:31.049" v="1413" actId="20577"/>
          <ac:spMkLst>
            <pc:docMk/>
            <pc:sldMk cId="3308723604" sldId="263"/>
            <ac:spMk id="3" creationId="{CFC0FD2A-CBFB-4955-8AC5-60933D139BD4}"/>
          </ac:spMkLst>
        </pc:spChg>
      </pc:sldChg>
      <pc:sldChg chg="modSp add">
        <pc:chgData name="Josh Franco" userId="822d8fe80610f946" providerId="LiveId" clId="{27583A4B-7A9A-477A-B022-BFFF83F92AD4}" dt="2020-03-31T01:42:37.905" v="1418" actId="20577"/>
        <pc:sldMkLst>
          <pc:docMk/>
          <pc:sldMk cId="1646473071" sldId="264"/>
        </pc:sldMkLst>
        <pc:spChg chg="mod">
          <ac:chgData name="Josh Franco" userId="822d8fe80610f946" providerId="LiveId" clId="{27583A4B-7A9A-477A-B022-BFFF83F92AD4}" dt="2020-03-31T01:22:38.847" v="341" actId="113"/>
          <ac:spMkLst>
            <pc:docMk/>
            <pc:sldMk cId="1646473071" sldId="264"/>
            <ac:spMk id="2" creationId="{A7AE776A-349A-454D-B90C-1694214B5E91}"/>
          </ac:spMkLst>
        </pc:spChg>
        <pc:spChg chg="mod">
          <ac:chgData name="Josh Franco" userId="822d8fe80610f946" providerId="LiveId" clId="{27583A4B-7A9A-477A-B022-BFFF83F92AD4}" dt="2020-03-31T01:42:37.905" v="1418" actId="20577"/>
          <ac:spMkLst>
            <pc:docMk/>
            <pc:sldMk cId="1646473071" sldId="264"/>
            <ac:spMk id="3" creationId="{1F9A3F3F-8012-4E48-B19D-5FBE6FBBC355}"/>
          </ac:spMkLst>
        </pc:spChg>
      </pc:sldChg>
      <pc:sldChg chg="modSp add">
        <pc:chgData name="Josh Franco" userId="822d8fe80610f946" providerId="LiveId" clId="{27583A4B-7A9A-477A-B022-BFFF83F92AD4}" dt="2020-03-31T01:42:44.904" v="1423" actId="20577"/>
        <pc:sldMkLst>
          <pc:docMk/>
          <pc:sldMk cId="4289074730" sldId="265"/>
        </pc:sldMkLst>
        <pc:spChg chg="mod">
          <ac:chgData name="Josh Franco" userId="822d8fe80610f946" providerId="LiveId" clId="{27583A4B-7A9A-477A-B022-BFFF83F92AD4}" dt="2020-03-31T01:22:36.994" v="340" actId="113"/>
          <ac:spMkLst>
            <pc:docMk/>
            <pc:sldMk cId="4289074730" sldId="265"/>
            <ac:spMk id="2" creationId="{9316ADAA-BE01-4C70-8BE0-832C2122EB37}"/>
          </ac:spMkLst>
        </pc:spChg>
        <pc:spChg chg="mod">
          <ac:chgData name="Josh Franco" userId="822d8fe80610f946" providerId="LiveId" clId="{27583A4B-7A9A-477A-B022-BFFF83F92AD4}" dt="2020-03-31T01:42:44.904" v="1423" actId="20577"/>
          <ac:spMkLst>
            <pc:docMk/>
            <pc:sldMk cId="4289074730" sldId="265"/>
            <ac:spMk id="3" creationId="{8CBF8DCE-BE48-45FA-815C-FD87711CFAFE}"/>
          </ac:spMkLst>
        </pc:spChg>
      </pc:sldChg>
      <pc:sldChg chg="addSp delSp modSp add del mod setBg setClrOvrMap delDesignElem">
        <pc:chgData name="Josh Franco" userId="822d8fe80610f946" providerId="LiveId" clId="{27583A4B-7A9A-477A-B022-BFFF83F92AD4}" dt="2020-04-05T19:07:34.531" v="2584" actId="2696"/>
        <pc:sldMkLst>
          <pc:docMk/>
          <pc:sldMk cId="3126307993" sldId="266"/>
        </pc:sldMkLst>
        <pc:spChg chg="mod">
          <ac:chgData name="Josh Franco" userId="822d8fe80610f946" providerId="LiveId" clId="{27583A4B-7A9A-477A-B022-BFFF83F92AD4}" dt="2020-04-05T19:06:42.454" v="2570" actId="20577"/>
          <ac:spMkLst>
            <pc:docMk/>
            <pc:sldMk cId="3126307993" sldId="266"/>
            <ac:spMk id="2" creationId="{67F41284-4ECC-4BE3-BC46-24D07E3CD356}"/>
          </ac:spMkLst>
        </pc:spChg>
        <pc:spChg chg="del mod">
          <ac:chgData name="Josh Franco" userId="822d8fe80610f946" providerId="LiveId" clId="{27583A4B-7A9A-477A-B022-BFFF83F92AD4}" dt="2020-03-31T01:36:14.062" v="1013" actId="26606"/>
          <ac:spMkLst>
            <pc:docMk/>
            <pc:sldMk cId="3126307993" sldId="266"/>
            <ac:spMk id="3" creationId="{6EF2BCC1-921A-48FC-ABB6-7DE79C706B8B}"/>
          </ac:spMkLst>
        </pc:spChg>
        <pc:spChg chg="add del">
          <ac:chgData name="Josh Franco" userId="822d8fe80610f946" providerId="LiveId" clId="{27583A4B-7A9A-477A-B022-BFFF83F92AD4}" dt="2020-04-05T19:05:52.997" v="2539"/>
          <ac:spMkLst>
            <pc:docMk/>
            <pc:sldMk cId="3126307993" sldId="266"/>
            <ac:spMk id="10" creationId="{34B53BE1-D2E2-4E46-987E-211A9D50027C}"/>
          </ac:spMkLst>
        </pc:spChg>
        <pc:spChg chg="add del">
          <ac:chgData name="Josh Franco" userId="822d8fe80610f946" providerId="LiveId" clId="{27583A4B-7A9A-477A-B022-BFFF83F92AD4}" dt="2020-04-05T19:05:52.997" v="2539"/>
          <ac:spMkLst>
            <pc:docMk/>
            <pc:sldMk cId="3126307993" sldId="266"/>
            <ac:spMk id="12" creationId="{FFB9713E-9F53-4A50-BDAA-CEB2A263BF55}"/>
          </ac:spMkLst>
        </pc:spChg>
        <pc:graphicFrameChg chg="add">
          <ac:chgData name="Josh Franco" userId="822d8fe80610f946" providerId="LiveId" clId="{27583A4B-7A9A-477A-B022-BFFF83F92AD4}" dt="2020-03-31T01:36:14.062" v="1013" actId="26606"/>
          <ac:graphicFrameMkLst>
            <pc:docMk/>
            <pc:sldMk cId="3126307993" sldId="266"/>
            <ac:graphicFrameMk id="5" creationId="{55D5F05C-5934-4B96-849B-40E35AB96418}"/>
          </ac:graphicFrameMkLst>
        </pc:graphicFrameChg>
      </pc:sldChg>
      <pc:sldChg chg="addSp delSp modSp add del">
        <pc:chgData name="Josh Franco" userId="822d8fe80610f946" providerId="LiveId" clId="{27583A4B-7A9A-477A-B022-BFFF83F92AD4}" dt="2020-03-31T01:34:30.267" v="949" actId="2696"/>
        <pc:sldMkLst>
          <pc:docMk/>
          <pc:sldMk cId="3790519495" sldId="267"/>
        </pc:sldMkLst>
        <pc:spChg chg="mod">
          <ac:chgData name="Josh Franco" userId="822d8fe80610f946" providerId="LiveId" clId="{27583A4B-7A9A-477A-B022-BFFF83F92AD4}" dt="2020-03-31T01:24:31.839" v="729" actId="20577"/>
          <ac:spMkLst>
            <pc:docMk/>
            <pc:sldMk cId="3790519495" sldId="267"/>
            <ac:spMk id="2" creationId="{AD067753-ED6D-4E70-AA93-A3D37640C6AD}"/>
          </ac:spMkLst>
        </pc:spChg>
        <pc:spChg chg="del">
          <ac:chgData name="Josh Franco" userId="822d8fe80610f946" providerId="LiveId" clId="{27583A4B-7A9A-477A-B022-BFFF83F92AD4}" dt="2020-03-31T01:24:36.170" v="730"/>
          <ac:spMkLst>
            <pc:docMk/>
            <pc:sldMk cId="3790519495" sldId="267"/>
            <ac:spMk id="3" creationId="{4AA8AD68-4C6C-4E4D-8B9F-E3124D57FFDB}"/>
          </ac:spMkLst>
        </pc:spChg>
        <pc:spChg chg="add mod">
          <ac:chgData name="Josh Franco" userId="822d8fe80610f946" providerId="LiveId" clId="{27583A4B-7A9A-477A-B022-BFFF83F92AD4}" dt="2020-03-31T01:24:43.040" v="763" actId="20577"/>
          <ac:spMkLst>
            <pc:docMk/>
            <pc:sldMk cId="3790519495" sldId="267"/>
            <ac:spMk id="4" creationId="{3586795A-1EF3-4ED6-955A-B0C7A9CC01F9}"/>
          </ac:spMkLst>
        </pc:spChg>
        <pc:spChg chg="add mod">
          <ac:chgData name="Josh Franco" userId="822d8fe80610f946" providerId="LiveId" clId="{27583A4B-7A9A-477A-B022-BFFF83F92AD4}" dt="2020-03-31T01:25:16.955" v="880" actId="20577"/>
          <ac:spMkLst>
            <pc:docMk/>
            <pc:sldMk cId="3790519495" sldId="267"/>
            <ac:spMk id="5" creationId="{05D0D139-0315-44CF-B2DC-6F117E7BE219}"/>
          </ac:spMkLst>
        </pc:spChg>
        <pc:spChg chg="add mod">
          <ac:chgData name="Josh Franco" userId="822d8fe80610f946" providerId="LiveId" clId="{27583A4B-7A9A-477A-B022-BFFF83F92AD4}" dt="2020-03-31T01:24:47.327" v="777" actId="20577"/>
          <ac:spMkLst>
            <pc:docMk/>
            <pc:sldMk cId="3790519495" sldId="267"/>
            <ac:spMk id="6" creationId="{C7BD4789-CA0B-4581-8252-B9224C9D2E2C}"/>
          </ac:spMkLst>
        </pc:spChg>
        <pc:spChg chg="add mod">
          <ac:chgData name="Josh Franco" userId="822d8fe80610f946" providerId="LiveId" clId="{27583A4B-7A9A-477A-B022-BFFF83F92AD4}" dt="2020-03-31T01:25:29.875" v="940" actId="20577"/>
          <ac:spMkLst>
            <pc:docMk/>
            <pc:sldMk cId="3790519495" sldId="267"/>
            <ac:spMk id="7" creationId="{652445BB-CF36-4EBB-85BC-B84AE337D2BE}"/>
          </ac:spMkLst>
        </pc:spChg>
      </pc:sldChg>
      <pc:sldChg chg="addSp delSp modSp add mod setBg setClrOvrMap delDesignElem">
        <pc:chgData name="Josh Franco" userId="822d8fe80610f946" providerId="LiveId" clId="{27583A4B-7A9A-477A-B022-BFFF83F92AD4}" dt="2020-04-05T19:41:49.747" v="4228" actId="26606"/>
        <pc:sldMkLst>
          <pc:docMk/>
          <pc:sldMk cId="2276001511" sldId="268"/>
        </pc:sldMkLst>
        <pc:spChg chg="del">
          <ac:chgData name="Josh Franco" userId="822d8fe80610f946" providerId="LiveId" clId="{27583A4B-7A9A-477A-B022-BFFF83F92AD4}" dt="2020-03-31T01:33:35.703" v="947" actId="26606"/>
          <ac:spMkLst>
            <pc:docMk/>
            <pc:sldMk cId="2276001511" sldId="268"/>
            <ac:spMk id="2" creationId="{8F7CC827-D06A-403E-8AA4-56AB04CB176A}"/>
          </ac:spMkLst>
        </pc:spChg>
        <pc:spChg chg="mod">
          <ac:chgData name="Josh Franco" userId="822d8fe80610f946" providerId="LiveId" clId="{27583A4B-7A9A-477A-B022-BFFF83F92AD4}" dt="2020-04-05T19:41:49.747" v="4228" actId="26606"/>
          <ac:spMkLst>
            <pc:docMk/>
            <pc:sldMk cId="2276001511" sldId="268"/>
            <ac:spMk id="3" creationId="{57B2C7E7-E136-4E1C-A331-FCCDFEEE5A53}"/>
          </ac:spMkLst>
        </pc:spChg>
        <pc:spChg chg="add del">
          <ac:chgData name="Josh Franco" userId="822d8fe80610f946" providerId="LiveId" clId="{27583A4B-7A9A-477A-B022-BFFF83F92AD4}" dt="2020-03-31T01:33:35.703" v="947" actId="26606"/>
          <ac:spMkLst>
            <pc:docMk/>
            <pc:sldMk cId="2276001511" sldId="268"/>
            <ac:spMk id="3" creationId="{C4AC00FB-7A7C-4A9E-BD35-0EBA12B65ED6}"/>
          </ac:spMkLst>
        </pc:spChg>
        <pc:spChg chg="add mod ord">
          <ac:chgData name="Josh Franco" userId="822d8fe80610f946" providerId="LiveId" clId="{27583A4B-7A9A-477A-B022-BFFF83F92AD4}" dt="2020-04-05T19:41:49.747" v="4228" actId="26606"/>
          <ac:spMkLst>
            <pc:docMk/>
            <pc:sldMk cId="2276001511" sldId="268"/>
            <ac:spMk id="6" creationId="{60AF525C-46AA-40D7-AF14-8A7CEA370BC0}"/>
          </ac:spMkLst>
        </pc:spChg>
        <pc:spChg chg="add del mod">
          <ac:chgData name="Josh Franco" userId="822d8fe80610f946" providerId="LiveId" clId="{27583A4B-7A9A-477A-B022-BFFF83F92AD4}" dt="2020-04-05T19:41:45.222" v="4227"/>
          <ac:spMkLst>
            <pc:docMk/>
            <pc:sldMk cId="2276001511" sldId="268"/>
            <ac:spMk id="7" creationId="{24A11D93-BD97-45DF-9849-FCCA49976110}"/>
          </ac:spMkLst>
        </pc:spChg>
        <pc:spChg chg="add del">
          <ac:chgData name="Josh Franco" userId="822d8fe80610f946" providerId="LiveId" clId="{27583A4B-7A9A-477A-B022-BFFF83F92AD4}" dt="2020-03-31T01:34:59.836" v="993" actId="26606"/>
          <ac:spMkLst>
            <pc:docMk/>
            <pc:sldMk cId="2276001511" sldId="268"/>
            <ac:spMk id="8" creationId="{0CF54CF7-FB88-4F0C-AD92-D47E802C9532}"/>
          </ac:spMkLst>
        </pc:spChg>
        <pc:spChg chg="add del">
          <ac:chgData name="Josh Franco" userId="822d8fe80610f946" providerId="LiveId" clId="{27583A4B-7A9A-477A-B022-BFFF83F92AD4}" dt="2020-03-31T01:35:29.708" v="1009"/>
          <ac:spMkLst>
            <pc:docMk/>
            <pc:sldMk cId="2276001511" sldId="268"/>
            <ac:spMk id="9" creationId="{A3BAF07C-C39E-42EB-BB22-8D46691D9735}"/>
          </ac:spMkLst>
        </pc:spChg>
        <pc:spChg chg="add del">
          <ac:chgData name="Josh Franco" userId="822d8fe80610f946" providerId="LiveId" clId="{27583A4B-7A9A-477A-B022-BFFF83F92AD4}" dt="2020-03-31T01:34:38.059" v="951"/>
          <ac:spMkLst>
            <pc:docMk/>
            <pc:sldMk cId="2276001511" sldId="268"/>
            <ac:spMk id="10" creationId="{32BC26D8-82FB-445E-AA49-62A77D7C1EE0}"/>
          </ac:spMkLst>
        </pc:spChg>
        <pc:spChg chg="add del">
          <ac:chgData name="Josh Franco" userId="822d8fe80610f946" providerId="LiveId" clId="{27583A4B-7A9A-477A-B022-BFFF83F92AD4}" dt="2020-03-31T01:34:38.059" v="951"/>
          <ac:spMkLst>
            <pc:docMk/>
            <pc:sldMk cId="2276001511" sldId="268"/>
            <ac:spMk id="12" creationId="{CB44330D-EA18-4254-AA95-EB49948539B8}"/>
          </ac:spMkLst>
        </pc:spChg>
        <pc:spChg chg="add del">
          <ac:chgData name="Josh Franco" userId="822d8fe80610f946" providerId="LiveId" clId="{27583A4B-7A9A-477A-B022-BFFF83F92AD4}" dt="2020-03-31T01:34:59.836" v="993" actId="26606"/>
          <ac:spMkLst>
            <pc:docMk/>
            <pc:sldMk cId="2276001511" sldId="268"/>
            <ac:spMk id="13" creationId="{A3BAF07C-C39E-42EB-BB22-8D46691D9735}"/>
          </ac:spMkLst>
        </pc:spChg>
        <pc:spChg chg="add del">
          <ac:chgData name="Josh Franco" userId="822d8fe80610f946" providerId="LiveId" clId="{27583A4B-7A9A-477A-B022-BFFF83F92AD4}" dt="2020-03-31T01:35:29.708" v="1009"/>
          <ac:spMkLst>
            <pc:docMk/>
            <pc:sldMk cId="2276001511" sldId="268"/>
            <ac:spMk id="35" creationId="{44C110BA-81E8-4247-853A-5F2B93E92E46}"/>
          </ac:spMkLst>
        </pc:spChg>
        <pc:spChg chg="add del">
          <ac:chgData name="Josh Franco" userId="822d8fe80610f946" providerId="LiveId" clId="{27583A4B-7A9A-477A-B022-BFFF83F92AD4}" dt="2020-03-31T01:34:59.836" v="993" actId="26606"/>
          <ac:spMkLst>
            <pc:docMk/>
            <pc:sldMk cId="2276001511" sldId="268"/>
            <ac:spMk id="36" creationId="{44C110BA-81E8-4247-853A-5F2B93E92E46}"/>
          </ac:spMkLst>
        </pc:spChg>
        <pc:spChg chg="add del">
          <ac:chgData name="Josh Franco" userId="822d8fe80610f946" providerId="LiveId" clId="{27583A4B-7A9A-477A-B022-BFFF83F92AD4}" dt="2020-03-31T01:36:06.924" v="1012" actId="26606"/>
          <ac:spMkLst>
            <pc:docMk/>
            <pc:sldMk cId="2276001511" sldId="268"/>
            <ac:spMk id="37" creationId="{ECB3C0E3-03E8-49F9-9EBB-E3B84AC69BFC}"/>
          </ac:spMkLst>
        </pc:spChg>
        <pc:spChg chg="add del">
          <ac:chgData name="Josh Franco" userId="822d8fe80610f946" providerId="LiveId" clId="{27583A4B-7A9A-477A-B022-BFFF83F92AD4}" dt="2020-03-31T01:35:01.512" v="995" actId="26606"/>
          <ac:spMkLst>
            <pc:docMk/>
            <pc:sldMk cId="2276001511" sldId="268"/>
            <ac:spMk id="38" creationId="{81AEB8A9-B768-4E30-BA55-D919E6687343}"/>
          </ac:spMkLst>
        </pc:spChg>
        <pc:spChg chg="add del">
          <ac:chgData name="Josh Franco" userId="822d8fe80610f946" providerId="LiveId" clId="{27583A4B-7A9A-477A-B022-BFFF83F92AD4}" dt="2020-03-31T01:35:01.512" v="995" actId="26606"/>
          <ac:spMkLst>
            <pc:docMk/>
            <pc:sldMk cId="2276001511" sldId="268"/>
            <ac:spMk id="39" creationId="{684CF7C2-CBF0-44ED-993E-0730444973BB}"/>
          </ac:spMkLst>
        </pc:spChg>
        <pc:spChg chg="add del">
          <ac:chgData name="Josh Franco" userId="822d8fe80610f946" providerId="LiveId" clId="{27583A4B-7A9A-477A-B022-BFFF83F92AD4}" dt="2020-03-31T01:35:02.014" v="997" actId="26606"/>
          <ac:spMkLst>
            <pc:docMk/>
            <pc:sldMk cId="2276001511" sldId="268"/>
            <ac:spMk id="41" creationId="{F74AE808-8DAF-48AA-98B7-B12B2BC63334}"/>
          </ac:spMkLst>
        </pc:spChg>
        <pc:spChg chg="add del">
          <ac:chgData name="Josh Franco" userId="822d8fe80610f946" providerId="LiveId" clId="{27583A4B-7A9A-477A-B022-BFFF83F92AD4}" dt="2020-03-31T01:35:18.709" v="1006" actId="26606"/>
          <ac:spMkLst>
            <pc:docMk/>
            <pc:sldMk cId="2276001511" sldId="268"/>
            <ac:spMk id="42" creationId="{D41CCBED-E4E1-4997-A072-94D325AE38BA}"/>
          </ac:spMkLst>
        </pc:spChg>
        <pc:spChg chg="add del">
          <ac:chgData name="Josh Franco" userId="822d8fe80610f946" providerId="LiveId" clId="{27583A4B-7A9A-477A-B022-BFFF83F92AD4}" dt="2020-03-31T01:35:03.271" v="999" actId="26606"/>
          <ac:spMkLst>
            <pc:docMk/>
            <pc:sldMk cId="2276001511" sldId="268"/>
            <ac:spMk id="43" creationId="{B0792D4F-247E-46FE-85FC-881DEFA41D94}"/>
          </ac:spMkLst>
        </pc:spChg>
        <pc:spChg chg="add del">
          <ac:chgData name="Josh Franco" userId="822d8fe80610f946" providerId="LiveId" clId="{27583A4B-7A9A-477A-B022-BFFF83F92AD4}" dt="2020-03-31T01:35:03.271" v="999" actId="26606"/>
          <ac:spMkLst>
            <pc:docMk/>
            <pc:sldMk cId="2276001511" sldId="268"/>
            <ac:spMk id="44" creationId="{FA3CD3A3-D3C1-4567-BEC0-3A50E9A3A630}"/>
          </ac:spMkLst>
        </pc:spChg>
        <pc:spChg chg="add del">
          <ac:chgData name="Josh Franco" userId="822d8fe80610f946" providerId="LiveId" clId="{27583A4B-7A9A-477A-B022-BFFF83F92AD4}" dt="2020-03-31T01:35:03.271" v="999" actId="26606"/>
          <ac:spMkLst>
            <pc:docMk/>
            <pc:sldMk cId="2276001511" sldId="268"/>
            <ac:spMk id="45" creationId="{EE4AA3F5-E0A7-4FB0-B902-822FF8502222}"/>
          </ac:spMkLst>
        </pc:spChg>
        <pc:spChg chg="add del">
          <ac:chgData name="Josh Franco" userId="822d8fe80610f946" providerId="LiveId" clId="{27583A4B-7A9A-477A-B022-BFFF83F92AD4}" dt="2020-03-31T01:35:18.709" v="1006" actId="26606"/>
          <ac:spMkLst>
            <pc:docMk/>
            <pc:sldMk cId="2276001511" sldId="268"/>
            <ac:spMk id="46" creationId="{7657922F-06FC-4A81-9EC2-4047535D13D2}"/>
          </ac:spMkLst>
        </pc:spChg>
        <pc:spChg chg="add del">
          <ac:chgData name="Josh Franco" userId="822d8fe80610f946" providerId="LiveId" clId="{27583A4B-7A9A-477A-B022-BFFF83F92AD4}" dt="2020-04-05T19:41:49.747" v="4228" actId="26606"/>
          <ac:spMkLst>
            <pc:docMk/>
            <pc:sldMk cId="2276001511" sldId="268"/>
            <ac:spMk id="47" creationId="{C3A694C2-50DA-401D-9E8A-3621EBF0C75C}"/>
          </ac:spMkLst>
        </pc:spChg>
        <pc:grpChg chg="add del">
          <ac:chgData name="Josh Franco" userId="822d8fe80610f946" providerId="LiveId" clId="{27583A4B-7A9A-477A-B022-BFFF83F92AD4}" dt="2020-03-31T01:35:29.708" v="1009"/>
          <ac:grpSpMkLst>
            <pc:docMk/>
            <pc:sldMk cId="2276001511" sldId="268"/>
            <ac:grpSpMk id="11" creationId="{D8E9CF54-0466-4261-9E62-0249E60E1886}"/>
          </ac:grpSpMkLst>
        </pc:grpChg>
        <pc:grpChg chg="add del">
          <ac:chgData name="Josh Franco" userId="822d8fe80610f946" providerId="LiveId" clId="{27583A4B-7A9A-477A-B022-BFFF83F92AD4}" dt="2020-03-31T01:34:59.836" v="993" actId="26606"/>
          <ac:grpSpMkLst>
            <pc:docMk/>
            <pc:sldMk cId="2276001511" sldId="268"/>
            <ac:grpSpMk id="15" creationId="{D8E9CF54-0466-4261-9E62-0249E60E1886}"/>
          </ac:grpSpMkLst>
        </pc:grpChg>
        <pc:graphicFrameChg chg="add del mod">
          <ac:chgData name="Josh Franco" userId="822d8fe80610f946" providerId="LiveId" clId="{27583A4B-7A9A-477A-B022-BFFF83F92AD4}" dt="2020-03-31T01:33:26.895" v="943"/>
          <ac:graphicFrameMkLst>
            <pc:docMk/>
            <pc:sldMk cId="2276001511" sldId="268"/>
            <ac:graphicFrameMk id="4" creationId="{C40880A8-7774-4D27-BA41-A5D71A798617}"/>
          </ac:graphicFrameMkLst>
        </pc:graphicFrameChg>
        <pc:graphicFrameChg chg="add mod">
          <ac:chgData name="Josh Franco" userId="822d8fe80610f946" providerId="LiveId" clId="{27583A4B-7A9A-477A-B022-BFFF83F92AD4}" dt="2020-04-05T19:41:49.747" v="4228" actId="26606"/>
          <ac:graphicFrameMkLst>
            <pc:docMk/>
            <pc:sldMk cId="2276001511" sldId="268"/>
            <ac:graphicFrameMk id="8" creationId="{7B15A1E8-DB48-4A81-9BA6-26BA53F76946}"/>
          </ac:graphicFrameMkLst>
        </pc:graphicFrameChg>
        <pc:picChg chg="add del mod">
          <ac:chgData name="Josh Franco" userId="822d8fe80610f946" providerId="LiveId" clId="{27583A4B-7A9A-477A-B022-BFFF83F92AD4}" dt="2020-04-05T19:41:40.317" v="4226" actId="478"/>
          <ac:picMkLst>
            <pc:docMk/>
            <pc:sldMk cId="2276001511" sldId="268"/>
            <ac:picMk id="5" creationId="{4EBCEBE2-C40B-43CD-B033-D8143D28CECC}"/>
          </ac:picMkLst>
        </pc:picChg>
        <pc:picChg chg="add del">
          <ac:chgData name="Josh Franco" userId="822d8fe80610f946" providerId="LiveId" clId="{27583A4B-7A9A-477A-B022-BFFF83F92AD4}" dt="2020-03-31T01:35:18.709" v="1006" actId="26606"/>
          <ac:picMkLst>
            <pc:docMk/>
            <pc:sldMk cId="2276001511" sldId="268"/>
            <ac:picMk id="40" creationId="{227F50A4-96DC-44F7-8805-D1713FA4CA49}"/>
          </ac:picMkLst>
        </pc:picChg>
        <pc:cxnChg chg="add del">
          <ac:chgData name="Josh Franco" userId="822d8fe80610f946" providerId="LiveId" clId="{27583A4B-7A9A-477A-B022-BFFF83F92AD4}" dt="2020-03-31T01:35:03.271" v="999" actId="26606"/>
          <ac:cxnSpMkLst>
            <pc:docMk/>
            <pc:sldMk cId="2276001511" sldId="268"/>
            <ac:cxnSpMk id="17" creationId="{B56D13EF-D431-4D0F-BFFC-1B5A686FF9BD}"/>
          </ac:cxnSpMkLst>
        </pc:cxnChg>
      </pc:sldChg>
      <pc:sldChg chg="modSp add">
        <pc:chgData name="Josh Franco" userId="822d8fe80610f946" providerId="LiveId" clId="{27583A4B-7A9A-477A-B022-BFFF83F92AD4}" dt="2020-03-31T01:43:05.230" v="1471" actId="20577"/>
        <pc:sldMkLst>
          <pc:docMk/>
          <pc:sldMk cId="568293116" sldId="269"/>
        </pc:sldMkLst>
        <pc:spChg chg="mod">
          <ac:chgData name="Josh Franco" userId="822d8fe80610f946" providerId="LiveId" clId="{27583A4B-7A9A-477A-B022-BFFF83F92AD4}" dt="2020-03-31T01:42:59.531" v="1466" actId="20577"/>
          <ac:spMkLst>
            <pc:docMk/>
            <pc:sldMk cId="568293116" sldId="269"/>
            <ac:spMk id="2" creationId="{D5FE554F-FC5D-49A2-8791-32D9BA741C4E}"/>
          </ac:spMkLst>
        </pc:spChg>
        <pc:spChg chg="mod">
          <ac:chgData name="Josh Franco" userId="822d8fe80610f946" providerId="LiveId" clId="{27583A4B-7A9A-477A-B022-BFFF83F92AD4}" dt="2020-03-31T01:43:05.230" v="1471" actId="20577"/>
          <ac:spMkLst>
            <pc:docMk/>
            <pc:sldMk cId="568293116" sldId="269"/>
            <ac:spMk id="3" creationId="{0D44D8BF-BB3B-420C-9303-87F10EDB7AF8}"/>
          </ac:spMkLst>
        </pc:spChg>
      </pc:sldChg>
      <pc:sldChg chg="addSp delSp modSp add mod ord setBg">
        <pc:chgData name="Josh Franco" userId="822d8fe80610f946" providerId="LiveId" clId="{27583A4B-7A9A-477A-B022-BFFF83F92AD4}" dt="2020-04-05T19:46:51.773" v="4665" actId="20577"/>
        <pc:sldMkLst>
          <pc:docMk/>
          <pc:sldMk cId="1024760021" sldId="270"/>
        </pc:sldMkLst>
        <pc:spChg chg="del">
          <ac:chgData name="Josh Franco" userId="822d8fe80610f946" providerId="LiveId" clId="{27583A4B-7A9A-477A-B022-BFFF83F92AD4}" dt="2020-04-03T02:13:06.264" v="1826"/>
          <ac:spMkLst>
            <pc:docMk/>
            <pc:sldMk cId="1024760021" sldId="270"/>
            <ac:spMk id="2" creationId="{D222F84B-B32C-4418-9199-BF223278B82D}"/>
          </ac:spMkLst>
        </pc:spChg>
        <pc:spChg chg="del">
          <ac:chgData name="Josh Franco" userId="822d8fe80610f946" providerId="LiveId" clId="{27583A4B-7A9A-477A-B022-BFFF83F92AD4}" dt="2020-04-03T02:13:06.264" v="1826"/>
          <ac:spMkLst>
            <pc:docMk/>
            <pc:sldMk cId="1024760021" sldId="270"/>
            <ac:spMk id="3" creationId="{EF9CD5F0-4DDF-458B-9BFB-67C3714C8E44}"/>
          </ac:spMkLst>
        </pc:spChg>
        <pc:spChg chg="add mod">
          <ac:chgData name="Josh Franco" userId="822d8fe80610f946" providerId="LiveId" clId="{27583A4B-7A9A-477A-B022-BFFF83F92AD4}" dt="2020-04-05T19:22:55.777" v="3171" actId="26606"/>
          <ac:spMkLst>
            <pc:docMk/>
            <pc:sldMk cId="1024760021" sldId="270"/>
            <ac:spMk id="4" creationId="{86D72169-1D7F-491E-8AEA-E140D0EB2A78}"/>
          </ac:spMkLst>
        </pc:spChg>
        <pc:spChg chg="add mod">
          <ac:chgData name="Josh Franco" userId="822d8fe80610f946" providerId="LiveId" clId="{27583A4B-7A9A-477A-B022-BFFF83F92AD4}" dt="2020-04-05T19:46:51.773" v="4665" actId="20577"/>
          <ac:spMkLst>
            <pc:docMk/>
            <pc:sldMk cId="1024760021" sldId="270"/>
            <ac:spMk id="5" creationId="{BE6A244D-7370-4026-B5BF-89A068FA56D5}"/>
          </ac:spMkLst>
        </pc:spChg>
        <pc:spChg chg="add del">
          <ac:chgData name="Josh Franco" userId="822d8fe80610f946" providerId="LiveId" clId="{27583A4B-7A9A-477A-B022-BFFF83F92AD4}" dt="2020-04-05T19:22:55.777" v="3171" actId="26606"/>
          <ac:spMkLst>
            <pc:docMk/>
            <pc:sldMk cId="1024760021" sldId="270"/>
            <ac:spMk id="10" creationId="{84167985-D6E9-40FF-97C0-4B6D373E85C9}"/>
          </ac:spMkLst>
        </pc:spChg>
        <pc:spChg chg="add del">
          <ac:chgData name="Josh Franco" userId="822d8fe80610f946" providerId="LiveId" clId="{27583A4B-7A9A-477A-B022-BFFF83F92AD4}" dt="2020-04-05T19:22:55.777" v="3171" actId="26606"/>
          <ac:spMkLst>
            <pc:docMk/>
            <pc:sldMk cId="1024760021" sldId="270"/>
            <ac:spMk id="12" creationId="{68801362-349C-44BE-BEF6-8E926E1D38BC}"/>
          </ac:spMkLst>
        </pc:spChg>
      </pc:sldChg>
      <pc:sldChg chg="addSp delSp modSp add mod setBg delDesignElem">
        <pc:chgData name="Josh Franco" userId="822d8fe80610f946" providerId="LiveId" clId="{27583A4B-7A9A-477A-B022-BFFF83F92AD4}" dt="2020-04-05T19:05:52.997" v="2539"/>
        <pc:sldMkLst>
          <pc:docMk/>
          <pc:sldMk cId="736572157" sldId="271"/>
        </pc:sldMkLst>
        <pc:spChg chg="mod">
          <ac:chgData name="Josh Franco" userId="822d8fe80610f946" providerId="LiveId" clId="{27583A4B-7A9A-477A-B022-BFFF83F92AD4}" dt="2020-04-03T02:13:53.210" v="1909" actId="20577"/>
          <ac:spMkLst>
            <pc:docMk/>
            <pc:sldMk cId="736572157" sldId="271"/>
            <ac:spMk id="2" creationId="{27687546-DEFA-4FC4-B859-AE17CFB8B51A}"/>
          </ac:spMkLst>
        </pc:spChg>
        <pc:spChg chg="mod">
          <ac:chgData name="Josh Franco" userId="822d8fe80610f946" providerId="LiveId" clId="{27583A4B-7A9A-477A-B022-BFFF83F92AD4}" dt="2020-04-03T02:14:17.235" v="1991" actId="403"/>
          <ac:spMkLst>
            <pc:docMk/>
            <pc:sldMk cId="736572157" sldId="271"/>
            <ac:spMk id="3" creationId="{C309AA34-9EE8-49F0-828B-0C6A9A269AA2}"/>
          </ac:spMkLst>
        </pc:spChg>
        <pc:spChg chg="add del">
          <ac:chgData name="Josh Franco" userId="822d8fe80610f946" providerId="LiveId" clId="{27583A4B-7A9A-477A-B022-BFFF83F92AD4}" dt="2020-04-05T19:05:52.997" v="2539"/>
          <ac:spMkLst>
            <pc:docMk/>
            <pc:sldMk cId="736572157" sldId="271"/>
            <ac:spMk id="8" creationId="{C33976D1-3430-450C-A978-87A9A6E8E71F}"/>
          </ac:spMkLst>
        </pc:spChg>
        <pc:spChg chg="add del">
          <ac:chgData name="Josh Franco" userId="822d8fe80610f946" providerId="LiveId" clId="{27583A4B-7A9A-477A-B022-BFFF83F92AD4}" dt="2020-04-05T19:05:52.997" v="2539"/>
          <ac:spMkLst>
            <pc:docMk/>
            <pc:sldMk cId="736572157" sldId="271"/>
            <ac:spMk id="10" creationId="{7D6AAC78-7D86-415A-ADC1-2B474807960C}"/>
          </ac:spMkLst>
        </pc:spChg>
        <pc:spChg chg="add del">
          <ac:chgData name="Josh Franco" userId="822d8fe80610f946" providerId="LiveId" clId="{27583A4B-7A9A-477A-B022-BFFF83F92AD4}" dt="2020-04-05T19:05:52.997" v="2539"/>
          <ac:spMkLst>
            <pc:docMk/>
            <pc:sldMk cId="736572157" sldId="271"/>
            <ac:spMk id="12" creationId="{F2A658D9-F185-44F1-BA33-D50320D1D078}"/>
          </ac:spMkLst>
        </pc:spChg>
      </pc:sldChg>
      <pc:sldChg chg="delSp modSp add setBg delDesignElem">
        <pc:chgData name="Josh Franco" userId="822d8fe80610f946" providerId="LiveId" clId="{27583A4B-7A9A-477A-B022-BFFF83F92AD4}" dt="2020-04-03T02:18:09.786" v="2024" actId="20577"/>
        <pc:sldMkLst>
          <pc:docMk/>
          <pc:sldMk cId="644682995" sldId="272"/>
        </pc:sldMkLst>
        <pc:spChg chg="mod">
          <ac:chgData name="Josh Franco" userId="822d8fe80610f946" providerId="LiveId" clId="{27583A4B-7A9A-477A-B022-BFFF83F92AD4}" dt="2020-04-03T02:18:06.037" v="2021" actId="20577"/>
          <ac:spMkLst>
            <pc:docMk/>
            <pc:sldMk cId="644682995" sldId="272"/>
            <ac:spMk id="2" creationId="{27687546-DEFA-4FC4-B859-AE17CFB8B51A}"/>
          </ac:spMkLst>
        </pc:spChg>
        <pc:spChg chg="mod">
          <ac:chgData name="Josh Franco" userId="822d8fe80610f946" providerId="LiveId" clId="{27583A4B-7A9A-477A-B022-BFFF83F92AD4}" dt="2020-04-03T02:18:09.786" v="2024" actId="20577"/>
          <ac:spMkLst>
            <pc:docMk/>
            <pc:sldMk cId="644682995" sldId="272"/>
            <ac:spMk id="3" creationId="{C309AA34-9EE8-49F0-828B-0C6A9A269AA2}"/>
          </ac:spMkLst>
        </pc:spChg>
        <pc:spChg chg="del">
          <ac:chgData name="Josh Franco" userId="822d8fe80610f946" providerId="LiveId" clId="{27583A4B-7A9A-477A-B022-BFFF83F92AD4}" dt="2020-04-03T02:17:58.923" v="1993"/>
          <ac:spMkLst>
            <pc:docMk/>
            <pc:sldMk cId="644682995" sldId="272"/>
            <ac:spMk id="8" creationId="{C33976D1-3430-450C-A978-87A9A6E8E71F}"/>
          </ac:spMkLst>
        </pc:spChg>
        <pc:spChg chg="del">
          <ac:chgData name="Josh Franco" userId="822d8fe80610f946" providerId="LiveId" clId="{27583A4B-7A9A-477A-B022-BFFF83F92AD4}" dt="2020-04-03T02:17:58.923" v="1993"/>
          <ac:spMkLst>
            <pc:docMk/>
            <pc:sldMk cId="644682995" sldId="272"/>
            <ac:spMk id="10" creationId="{7D6AAC78-7D86-415A-ADC1-2B474807960C}"/>
          </ac:spMkLst>
        </pc:spChg>
        <pc:spChg chg="del">
          <ac:chgData name="Josh Franco" userId="822d8fe80610f946" providerId="LiveId" clId="{27583A4B-7A9A-477A-B022-BFFF83F92AD4}" dt="2020-04-03T02:17:58.923" v="1993"/>
          <ac:spMkLst>
            <pc:docMk/>
            <pc:sldMk cId="644682995" sldId="272"/>
            <ac:spMk id="12" creationId="{F2A658D9-F185-44F1-BA33-D50320D1D078}"/>
          </ac:spMkLst>
        </pc:spChg>
      </pc:sldChg>
      <pc:sldChg chg="addSp delSp modSp add mod setBg delDesignElem">
        <pc:chgData name="Josh Franco" userId="822d8fe80610f946" providerId="LiveId" clId="{27583A4B-7A9A-477A-B022-BFFF83F92AD4}" dt="2020-04-05T19:39:06.093" v="4212" actId="20577"/>
        <pc:sldMkLst>
          <pc:docMk/>
          <pc:sldMk cId="855754782" sldId="273"/>
        </pc:sldMkLst>
        <pc:spChg chg="mod">
          <ac:chgData name="Josh Franco" userId="822d8fe80610f946" providerId="LiveId" clId="{27583A4B-7A9A-477A-B022-BFFF83F92AD4}" dt="2020-04-05T19:05:52.997" v="2539"/>
          <ac:spMkLst>
            <pc:docMk/>
            <pc:sldMk cId="855754782" sldId="273"/>
            <ac:spMk id="2" creationId="{3D4853F4-7E54-4E97-B17F-AF782EE6E73C}"/>
          </ac:spMkLst>
        </pc:spChg>
        <pc:spChg chg="mod">
          <ac:chgData name="Josh Franco" userId="822d8fe80610f946" providerId="LiveId" clId="{27583A4B-7A9A-477A-B022-BFFF83F92AD4}" dt="2020-04-05T19:39:06.093" v="4212" actId="20577"/>
          <ac:spMkLst>
            <pc:docMk/>
            <pc:sldMk cId="855754782" sldId="273"/>
            <ac:spMk id="3" creationId="{337EC9A8-17AA-4079-B099-31845873244F}"/>
          </ac:spMkLst>
        </pc:spChg>
        <pc:spChg chg="mod">
          <ac:chgData name="Josh Franco" userId="822d8fe80610f946" providerId="LiveId" clId="{27583A4B-7A9A-477A-B022-BFFF83F92AD4}" dt="2020-04-05T19:01:08.830" v="2028" actId="26606"/>
          <ac:spMkLst>
            <pc:docMk/>
            <pc:sldMk cId="855754782" sldId="273"/>
            <ac:spMk id="4" creationId="{B02F1D6D-E393-4EF3-A727-B082325C4278}"/>
          </ac:spMkLst>
        </pc:spChg>
        <pc:spChg chg="mod">
          <ac:chgData name="Josh Franco" userId="822d8fe80610f946" providerId="LiveId" clId="{27583A4B-7A9A-477A-B022-BFFF83F92AD4}" dt="2020-04-05T19:01:08.830" v="2028" actId="26606"/>
          <ac:spMkLst>
            <pc:docMk/>
            <pc:sldMk cId="855754782" sldId="273"/>
            <ac:spMk id="5" creationId="{06292729-A45F-4FB6-B622-712D52ED249F}"/>
          </ac:spMkLst>
        </pc:spChg>
        <pc:spChg chg="add del">
          <ac:chgData name="Josh Franco" userId="822d8fe80610f946" providerId="LiveId" clId="{27583A4B-7A9A-477A-B022-BFFF83F92AD4}" dt="2020-04-05T19:05:52.997" v="2539"/>
          <ac:spMkLst>
            <pc:docMk/>
            <pc:sldMk cId="855754782" sldId="273"/>
            <ac:spMk id="12" creationId="{ED6F0A31-5407-4EFA-9DFA-67E942682962}"/>
          </ac:spMkLst>
        </pc:spChg>
        <pc:spChg chg="del">
          <ac:chgData name="Josh Franco" userId="822d8fe80610f946" providerId="LiveId" clId="{27583A4B-7A9A-477A-B022-BFFF83F92AD4}" dt="2020-04-05T19:01:01.245" v="2026"/>
          <ac:spMkLst>
            <pc:docMk/>
            <pc:sldMk cId="855754782" sldId="273"/>
            <ac:spMk id="43" creationId="{A495F8E3-5243-4F02-AC53-F05721B35358}"/>
          </ac:spMkLst>
        </pc:spChg>
        <pc:grpChg chg="del">
          <ac:chgData name="Josh Franco" userId="822d8fe80610f946" providerId="LiveId" clId="{27583A4B-7A9A-477A-B022-BFFF83F92AD4}" dt="2020-04-05T19:01:01.245" v="2026"/>
          <ac:grpSpMkLst>
            <pc:docMk/>
            <pc:sldMk cId="855754782" sldId="273"/>
            <ac:grpSpMk id="44" creationId="{EF79D782-A9ED-4AEE-B67D-DDD6F1CB5260}"/>
          </ac:grpSpMkLst>
        </pc:grpChg>
        <pc:grpChg chg="del">
          <ac:chgData name="Josh Franco" userId="822d8fe80610f946" providerId="LiveId" clId="{27583A4B-7A9A-477A-B022-BFFF83F92AD4}" dt="2020-04-05T19:01:01.245" v="2026"/>
          <ac:grpSpMkLst>
            <pc:docMk/>
            <pc:sldMk cId="855754782" sldId="273"/>
            <ac:grpSpMk id="48" creationId="{45280F9F-2129-4B35-86B4-8A4267DFA30E}"/>
          </ac:grpSpMkLst>
        </pc:grpChg>
        <pc:picChg chg="add">
          <ac:chgData name="Josh Franco" userId="822d8fe80610f946" providerId="LiveId" clId="{27583A4B-7A9A-477A-B022-BFFF83F92AD4}" dt="2020-04-05T19:01:08.830" v="2028" actId="26606"/>
          <ac:picMkLst>
            <pc:docMk/>
            <pc:sldMk cId="855754782" sldId="273"/>
            <ac:picMk id="9" creationId="{83FEC09C-F6F4-417B-959E-DEA4FD5E3BAB}"/>
          </ac:picMkLst>
        </pc:picChg>
      </pc:sldChg>
      <pc:sldChg chg="addSp delSp modSp add mod setBg setClrOvrMap delDesignElem">
        <pc:chgData name="Josh Franco" userId="822d8fe80610f946" providerId="LiveId" clId="{27583A4B-7A9A-477A-B022-BFFF83F92AD4}" dt="2020-04-05T19:08:53.079" v="2637" actId="26606"/>
        <pc:sldMkLst>
          <pc:docMk/>
          <pc:sldMk cId="2799331629" sldId="274"/>
        </pc:sldMkLst>
        <pc:spChg chg="mod">
          <ac:chgData name="Josh Franco" userId="822d8fe80610f946" providerId="LiveId" clId="{27583A4B-7A9A-477A-B022-BFFF83F92AD4}" dt="2020-04-05T19:08:53.079" v="2637" actId="26606"/>
          <ac:spMkLst>
            <pc:docMk/>
            <pc:sldMk cId="2799331629" sldId="274"/>
            <ac:spMk id="2" creationId="{B129EDF9-86AC-461C-AB5E-B7A3AF6354D5}"/>
          </ac:spMkLst>
        </pc:spChg>
        <pc:spChg chg="mod">
          <ac:chgData name="Josh Franco" userId="822d8fe80610f946" providerId="LiveId" clId="{27583A4B-7A9A-477A-B022-BFFF83F92AD4}" dt="2020-04-05T19:08:53.079" v="2637" actId="26606"/>
          <ac:spMkLst>
            <pc:docMk/>
            <pc:sldMk cId="2799331629" sldId="274"/>
            <ac:spMk id="3" creationId="{29177B83-E779-4356-A024-4B24266929D9}"/>
          </ac:spMkLst>
        </pc:spChg>
        <pc:spChg chg="mod">
          <ac:chgData name="Josh Franco" userId="822d8fe80610f946" providerId="LiveId" clId="{27583A4B-7A9A-477A-B022-BFFF83F92AD4}" dt="2020-04-05T19:01:24.179" v="2033" actId="26606"/>
          <ac:spMkLst>
            <pc:docMk/>
            <pc:sldMk cId="2799331629" sldId="274"/>
            <ac:spMk id="4" creationId="{191E0DF2-FD69-47B4-9F71-947DF45FE5B8}"/>
          </ac:spMkLst>
        </pc:spChg>
        <pc:spChg chg="mod">
          <ac:chgData name="Josh Franco" userId="822d8fe80610f946" providerId="LiveId" clId="{27583A4B-7A9A-477A-B022-BFFF83F92AD4}" dt="2020-04-05T19:08:53.079" v="2637" actId="26606"/>
          <ac:spMkLst>
            <pc:docMk/>
            <pc:sldMk cId="2799331629" sldId="274"/>
            <ac:spMk id="5" creationId="{A3167476-E6C5-4A60-B7DC-C3E1BBBEC420}"/>
          </ac:spMkLst>
        </pc:spChg>
        <pc:spChg chg="add del">
          <ac:chgData name="Josh Franco" userId="822d8fe80610f946" providerId="LiveId" clId="{27583A4B-7A9A-477A-B022-BFFF83F92AD4}" dt="2020-04-05T19:08:53.079" v="2637" actId="26606"/>
          <ac:spMkLst>
            <pc:docMk/>
            <pc:sldMk cId="2799331629" sldId="274"/>
            <ac:spMk id="10" creationId="{E560C344-B70C-4892-A50B-18A14E39E843}"/>
          </ac:spMkLst>
        </pc:spChg>
        <pc:spChg chg="add del">
          <ac:chgData name="Josh Franco" userId="822d8fe80610f946" providerId="LiveId" clId="{27583A4B-7A9A-477A-B022-BFFF83F92AD4}" dt="2020-04-05T19:08:53.079" v="2637" actId="26606"/>
          <ac:spMkLst>
            <pc:docMk/>
            <pc:sldMk cId="2799331629" sldId="274"/>
            <ac:spMk id="12" creationId="{D353CA6F-E2A3-48F3-AD20-D80C44380069}"/>
          </ac:spMkLst>
        </pc:spChg>
        <pc:spChg chg="add">
          <ac:chgData name="Josh Franco" userId="822d8fe80610f946" providerId="LiveId" clId="{27583A4B-7A9A-477A-B022-BFFF83F92AD4}" dt="2020-04-05T19:08:53.079" v="2637" actId="26606"/>
          <ac:spMkLst>
            <pc:docMk/>
            <pc:sldMk cId="2799331629" sldId="274"/>
            <ac:spMk id="14" creationId="{7D6AAC78-7D86-415A-ADC1-2B474807960C}"/>
          </ac:spMkLst>
        </pc:spChg>
        <pc:spChg chg="add">
          <ac:chgData name="Josh Franco" userId="822d8fe80610f946" providerId="LiveId" clId="{27583A4B-7A9A-477A-B022-BFFF83F92AD4}" dt="2020-04-05T19:08:53.079" v="2637" actId="26606"/>
          <ac:spMkLst>
            <pc:docMk/>
            <pc:sldMk cId="2799331629" sldId="274"/>
            <ac:spMk id="17" creationId="{C33976D1-3430-450C-A978-87A9A6E8E71F}"/>
          </ac:spMkLst>
        </pc:spChg>
        <pc:spChg chg="del">
          <ac:chgData name="Josh Franco" userId="822d8fe80610f946" providerId="LiveId" clId="{27583A4B-7A9A-477A-B022-BFFF83F92AD4}" dt="2020-04-05T19:01:12.495" v="2030"/>
          <ac:spMkLst>
            <pc:docMk/>
            <pc:sldMk cId="2799331629" sldId="274"/>
            <ac:spMk id="18" creationId="{8D70B121-56F4-4848-B38B-182089D909FA}"/>
          </ac:spMkLst>
        </pc:spChg>
        <pc:spChg chg="add">
          <ac:chgData name="Josh Franco" userId="822d8fe80610f946" providerId="LiveId" clId="{27583A4B-7A9A-477A-B022-BFFF83F92AD4}" dt="2020-04-05T19:08:53.079" v="2637" actId="26606"/>
          <ac:spMkLst>
            <pc:docMk/>
            <pc:sldMk cId="2799331629" sldId="274"/>
            <ac:spMk id="21" creationId="{F2A658D9-F185-44F1-BA33-D50320D1D078}"/>
          </ac:spMkLst>
        </pc:spChg>
        <pc:cxnChg chg="del">
          <ac:chgData name="Josh Franco" userId="822d8fe80610f946" providerId="LiveId" clId="{27583A4B-7A9A-477A-B022-BFFF83F92AD4}" dt="2020-04-05T19:01:12.495" v="2030"/>
          <ac:cxnSpMkLst>
            <pc:docMk/>
            <pc:sldMk cId="2799331629" sldId="274"/>
            <ac:cxnSpMk id="19" creationId="{2D72A2C9-F3CA-4216-8BAD-FA4C970C3C4E}"/>
          </ac:cxnSpMkLst>
        </pc:cxnChg>
      </pc:sldChg>
      <pc:sldChg chg="addSp delSp modSp add mod setBg delDesignElem">
        <pc:chgData name="Josh Franco" userId="822d8fe80610f946" providerId="LiveId" clId="{27583A4B-7A9A-477A-B022-BFFF83F92AD4}" dt="2020-04-05T19:05:52.997" v="2539"/>
        <pc:sldMkLst>
          <pc:docMk/>
          <pc:sldMk cId="3170917773" sldId="275"/>
        </pc:sldMkLst>
        <pc:spChg chg="mod">
          <ac:chgData name="Josh Franco" userId="822d8fe80610f946" providerId="LiveId" clId="{27583A4B-7A9A-477A-B022-BFFF83F92AD4}" dt="2020-04-05T19:01:44.824" v="2039" actId="26606"/>
          <ac:spMkLst>
            <pc:docMk/>
            <pc:sldMk cId="3170917773" sldId="275"/>
            <ac:spMk id="2" creationId="{76C21C9A-6B9C-4F8C-BBAE-D4A365BCFB6B}"/>
          </ac:spMkLst>
        </pc:spChg>
        <pc:spChg chg="mod">
          <ac:chgData name="Josh Franco" userId="822d8fe80610f946" providerId="LiveId" clId="{27583A4B-7A9A-477A-B022-BFFF83F92AD4}" dt="2020-04-05T19:05:52.997" v="2539"/>
          <ac:spMkLst>
            <pc:docMk/>
            <pc:sldMk cId="3170917773" sldId="275"/>
            <ac:spMk id="3" creationId="{E66F67DA-EF79-4A2D-A8A5-4E283AA5F94B}"/>
          </ac:spMkLst>
        </pc:spChg>
        <pc:spChg chg="mod">
          <ac:chgData name="Josh Franco" userId="822d8fe80610f946" providerId="LiveId" clId="{27583A4B-7A9A-477A-B022-BFFF83F92AD4}" dt="2020-04-05T19:01:44.824" v="2039" actId="26606"/>
          <ac:spMkLst>
            <pc:docMk/>
            <pc:sldMk cId="3170917773" sldId="275"/>
            <ac:spMk id="4" creationId="{328D32DA-AB6B-4594-BEF8-C13B35EB096F}"/>
          </ac:spMkLst>
        </pc:spChg>
        <pc:spChg chg="mod">
          <ac:chgData name="Josh Franco" userId="822d8fe80610f946" providerId="LiveId" clId="{27583A4B-7A9A-477A-B022-BFFF83F92AD4}" dt="2020-04-05T19:01:44.824" v="2039" actId="26606"/>
          <ac:spMkLst>
            <pc:docMk/>
            <pc:sldMk cId="3170917773" sldId="275"/>
            <ac:spMk id="5" creationId="{FFBE5075-89B3-4BC9-8DBF-ABA1F3B02CDB}"/>
          </ac:spMkLst>
        </pc:spChg>
        <pc:spChg chg="add del">
          <ac:chgData name="Josh Franco" userId="822d8fe80610f946" providerId="LiveId" clId="{27583A4B-7A9A-477A-B022-BFFF83F92AD4}" dt="2020-04-05T19:05:52.997" v="2539"/>
          <ac:spMkLst>
            <pc:docMk/>
            <pc:sldMk cId="3170917773" sldId="275"/>
            <ac:spMk id="10" creationId="{C33976D1-3430-450C-A978-87A9A6E8E71F}"/>
          </ac:spMkLst>
        </pc:spChg>
        <pc:spChg chg="add del">
          <ac:chgData name="Josh Franco" userId="822d8fe80610f946" providerId="LiveId" clId="{27583A4B-7A9A-477A-B022-BFFF83F92AD4}" dt="2020-04-05T19:01:44.809" v="2038" actId="26606"/>
          <ac:spMkLst>
            <pc:docMk/>
            <pc:sldMk cId="3170917773" sldId="275"/>
            <ac:spMk id="12" creationId="{7A816DFB-8B0F-47B3-BC12-7B9F59B4EC58}"/>
          </ac:spMkLst>
        </pc:spChg>
        <pc:spChg chg="add del">
          <ac:chgData name="Josh Franco" userId="822d8fe80610f946" providerId="LiveId" clId="{27583A4B-7A9A-477A-B022-BFFF83F92AD4}" dt="2020-04-05T19:01:44.809" v="2038" actId="26606"/>
          <ac:spMkLst>
            <pc:docMk/>
            <pc:sldMk cId="3170917773" sldId="275"/>
            <ac:spMk id="14" creationId="{E87D435C-84AC-4E27-9CD3-0AAAF73EB28F}"/>
          </ac:spMkLst>
        </pc:spChg>
        <pc:spChg chg="add del">
          <ac:chgData name="Josh Franco" userId="822d8fe80610f946" providerId="LiveId" clId="{27583A4B-7A9A-477A-B022-BFFF83F92AD4}" dt="2020-04-05T19:01:44.809" v="2038" actId="26606"/>
          <ac:spMkLst>
            <pc:docMk/>
            <pc:sldMk cId="3170917773" sldId="275"/>
            <ac:spMk id="16" creationId="{EFA4C881-BF60-416C-A273-70541298EEB4}"/>
          </ac:spMkLst>
        </pc:spChg>
        <pc:spChg chg="del">
          <ac:chgData name="Josh Franco" userId="822d8fe80610f946" providerId="LiveId" clId="{27583A4B-7A9A-477A-B022-BFFF83F92AD4}" dt="2020-04-05T19:01:30.830" v="2035"/>
          <ac:spMkLst>
            <pc:docMk/>
            <pc:sldMk cId="3170917773" sldId="275"/>
            <ac:spMk id="17" creationId="{B4F5FA0D-0104-4987-8241-EFF7C85B88DE}"/>
          </ac:spMkLst>
        </pc:spChg>
        <pc:spChg chg="add del">
          <ac:chgData name="Josh Franco" userId="822d8fe80610f946" providerId="LiveId" clId="{27583A4B-7A9A-477A-B022-BFFF83F92AD4}" dt="2020-04-05T19:05:52.997" v="2539"/>
          <ac:spMkLst>
            <pc:docMk/>
            <pc:sldMk cId="3170917773" sldId="275"/>
            <ac:spMk id="18" creationId="{7D6AAC78-7D86-415A-ADC1-2B474807960C}"/>
          </ac:spMkLst>
        </pc:spChg>
        <pc:spChg chg="add del">
          <ac:chgData name="Josh Franco" userId="822d8fe80610f946" providerId="LiveId" clId="{27583A4B-7A9A-477A-B022-BFFF83F92AD4}" dt="2020-04-05T19:05:52.997" v="2539"/>
          <ac:spMkLst>
            <pc:docMk/>
            <pc:sldMk cId="3170917773" sldId="275"/>
            <ac:spMk id="20" creationId="{F2A658D9-F185-44F1-BA33-D50320D1D078}"/>
          </ac:spMkLst>
        </pc:spChg>
        <pc:picChg chg="add del">
          <ac:chgData name="Josh Franco" userId="822d8fe80610f946" providerId="LiveId" clId="{27583A4B-7A9A-477A-B022-BFFF83F92AD4}" dt="2020-04-05T19:01:44.809" v="2038" actId="26606"/>
          <ac:picMkLst>
            <pc:docMk/>
            <pc:sldMk cId="3170917773" sldId="275"/>
            <ac:picMk id="9" creationId="{1D13F6D9-B1DF-4857-B0C6-E1C8077F18CC}"/>
          </ac:picMkLst>
        </pc:picChg>
        <pc:picChg chg="del">
          <ac:chgData name="Josh Franco" userId="822d8fe80610f946" providerId="LiveId" clId="{27583A4B-7A9A-477A-B022-BFFF83F92AD4}" dt="2020-04-05T19:01:30.830" v="2035"/>
          <ac:picMkLst>
            <pc:docMk/>
            <pc:sldMk cId="3170917773" sldId="275"/>
            <ac:picMk id="19" creationId="{2897127E-6CEF-446C-BE87-93B7C46E49D1}"/>
          </ac:picMkLst>
        </pc:picChg>
      </pc:sldChg>
      <pc:sldChg chg="addSp delSp modSp add mod setBg setClrOvrMap delDesignElem">
        <pc:chgData name="Josh Franco" userId="822d8fe80610f946" providerId="LiveId" clId="{27583A4B-7A9A-477A-B022-BFFF83F92AD4}" dt="2020-04-05T19:05:52.997" v="2539"/>
        <pc:sldMkLst>
          <pc:docMk/>
          <pc:sldMk cId="1669086682" sldId="276"/>
        </pc:sldMkLst>
        <pc:spChg chg="add del mod">
          <ac:chgData name="Josh Franco" userId="822d8fe80610f946" providerId="LiveId" clId="{27583A4B-7A9A-477A-B022-BFFF83F92AD4}" dt="2020-04-05T19:02:02.085" v="2043"/>
          <ac:spMkLst>
            <pc:docMk/>
            <pc:sldMk cId="1669086682" sldId="276"/>
            <ac:spMk id="2" creationId="{467D2415-3DB0-48C6-9776-C7D837695582}"/>
          </ac:spMkLst>
        </pc:spChg>
        <pc:spChg chg="mod">
          <ac:chgData name="Josh Franco" userId="822d8fe80610f946" providerId="LiveId" clId="{27583A4B-7A9A-477A-B022-BFFF83F92AD4}" dt="2020-04-05T19:02:24.140" v="2060" actId="26606"/>
          <ac:spMkLst>
            <pc:docMk/>
            <pc:sldMk cId="1669086682" sldId="276"/>
            <ac:spMk id="5" creationId="{D6708719-308F-4EEC-8FD1-04B3D17A0306}"/>
          </ac:spMkLst>
        </pc:spChg>
        <pc:spChg chg="mod">
          <ac:chgData name="Josh Franco" userId="822d8fe80610f946" providerId="LiveId" clId="{27583A4B-7A9A-477A-B022-BFFF83F92AD4}" dt="2020-04-05T19:02:24.140" v="2060" actId="26606"/>
          <ac:spMkLst>
            <pc:docMk/>
            <pc:sldMk cId="1669086682" sldId="276"/>
            <ac:spMk id="6" creationId="{74D373A6-E43D-44EF-847A-7D0A6922574B}"/>
          </ac:spMkLst>
        </pc:spChg>
        <pc:spChg chg="add del">
          <ac:chgData name="Josh Franco" userId="822d8fe80610f946" providerId="LiveId" clId="{27583A4B-7A9A-477A-B022-BFFF83F92AD4}" dt="2020-04-05T19:02:09.661" v="2045" actId="26606"/>
          <ac:spMkLst>
            <pc:docMk/>
            <pc:sldMk cId="1669086682" sldId="276"/>
            <ac:spMk id="8" creationId="{C02C7B47-DF2D-46D9-9584-5C83FCA86FCA}"/>
          </ac:spMkLst>
        </pc:spChg>
        <pc:spChg chg="del">
          <ac:chgData name="Josh Franco" userId="822d8fe80610f946" providerId="LiveId" clId="{27583A4B-7A9A-477A-B022-BFFF83F92AD4}" dt="2020-04-05T19:01:50.566" v="2041"/>
          <ac:spMkLst>
            <pc:docMk/>
            <pc:sldMk cId="1669086682" sldId="276"/>
            <ac:spMk id="9" creationId="{32BC26D8-82FB-445E-AA49-62A77D7C1EE0}"/>
          </ac:spMkLst>
        </pc:spChg>
        <pc:spChg chg="del">
          <ac:chgData name="Josh Franco" userId="822d8fe80610f946" providerId="LiveId" clId="{27583A4B-7A9A-477A-B022-BFFF83F92AD4}" dt="2020-04-05T19:01:50.566" v="2041"/>
          <ac:spMkLst>
            <pc:docMk/>
            <pc:sldMk cId="1669086682" sldId="276"/>
            <ac:spMk id="11" creationId="{CB44330D-EA18-4254-AA95-EB49948539B8}"/>
          </ac:spMkLst>
        </pc:spChg>
        <pc:spChg chg="add del">
          <ac:chgData name="Josh Franco" userId="822d8fe80610f946" providerId="LiveId" clId="{27583A4B-7A9A-477A-B022-BFFF83F92AD4}" dt="2020-04-05T19:02:09.661" v="2045" actId="26606"/>
          <ac:spMkLst>
            <pc:docMk/>
            <pc:sldMk cId="1669086682" sldId="276"/>
            <ac:spMk id="13" creationId="{348541E3-A59C-41D3-85D2-70F0E0E9B641}"/>
          </ac:spMkLst>
        </pc:spChg>
        <pc:spChg chg="add del">
          <ac:chgData name="Josh Franco" userId="822d8fe80610f946" providerId="LiveId" clId="{27583A4B-7A9A-477A-B022-BFFF83F92AD4}" dt="2020-04-05T19:02:12.469" v="2047" actId="26606"/>
          <ac:spMkLst>
            <pc:docMk/>
            <pc:sldMk cId="1669086682" sldId="276"/>
            <ac:spMk id="15" creationId="{C02C7B47-DF2D-46D9-9584-5C83FCA86FCA}"/>
          </ac:spMkLst>
        </pc:spChg>
        <pc:spChg chg="add del">
          <ac:chgData name="Josh Franco" userId="822d8fe80610f946" providerId="LiveId" clId="{27583A4B-7A9A-477A-B022-BFFF83F92AD4}" dt="2020-04-05T19:02:12.469" v="2047" actId="26606"/>
          <ac:spMkLst>
            <pc:docMk/>
            <pc:sldMk cId="1669086682" sldId="276"/>
            <ac:spMk id="16" creationId="{348541E3-A59C-41D3-85D2-70F0E0E9B641}"/>
          </ac:spMkLst>
        </pc:spChg>
        <pc:spChg chg="add del">
          <ac:chgData name="Josh Franco" userId="822d8fe80610f946" providerId="LiveId" clId="{27583A4B-7A9A-477A-B022-BFFF83F92AD4}" dt="2020-04-05T19:02:14.307" v="2049" actId="26606"/>
          <ac:spMkLst>
            <pc:docMk/>
            <pc:sldMk cId="1669086682" sldId="276"/>
            <ac:spMk id="18" creationId="{684FCD5C-7443-4EBD-B37B-EAB86BF09065}"/>
          </ac:spMkLst>
        </pc:spChg>
        <pc:spChg chg="add del">
          <ac:chgData name="Josh Franco" userId="822d8fe80610f946" providerId="LiveId" clId="{27583A4B-7A9A-477A-B022-BFFF83F92AD4}" dt="2020-04-05T19:02:14.307" v="2049" actId="26606"/>
          <ac:spMkLst>
            <pc:docMk/>
            <pc:sldMk cId="1669086682" sldId="276"/>
            <ac:spMk id="19" creationId="{010E9B40-C467-4CDE-8CC1-38533731DD02}"/>
          </ac:spMkLst>
        </pc:spChg>
        <pc:spChg chg="add del">
          <ac:chgData name="Josh Franco" userId="822d8fe80610f946" providerId="LiveId" clId="{27583A4B-7A9A-477A-B022-BFFF83F92AD4}" dt="2020-04-05T19:02:16.380" v="2051" actId="26606"/>
          <ac:spMkLst>
            <pc:docMk/>
            <pc:sldMk cId="1669086682" sldId="276"/>
            <ac:spMk id="21" creationId="{684FCD5C-7443-4EBD-B37B-EAB86BF09065}"/>
          </ac:spMkLst>
        </pc:spChg>
        <pc:spChg chg="add del">
          <ac:chgData name="Josh Franco" userId="822d8fe80610f946" providerId="LiveId" clId="{27583A4B-7A9A-477A-B022-BFFF83F92AD4}" dt="2020-04-05T19:02:16.380" v="2051" actId="26606"/>
          <ac:spMkLst>
            <pc:docMk/>
            <pc:sldMk cId="1669086682" sldId="276"/>
            <ac:spMk id="22" creationId="{010E9B40-C467-4CDE-8CC1-38533731DD02}"/>
          </ac:spMkLst>
        </pc:spChg>
        <pc:spChg chg="add del">
          <ac:chgData name="Josh Franco" userId="822d8fe80610f946" providerId="LiveId" clId="{27583A4B-7A9A-477A-B022-BFFF83F92AD4}" dt="2020-04-05T19:02:17.589" v="2053" actId="26606"/>
          <ac:spMkLst>
            <pc:docMk/>
            <pc:sldMk cId="1669086682" sldId="276"/>
            <ac:spMk id="24" creationId="{A67AC8C2-7CB1-4E9C-8AB7-47B632D436C3}"/>
          </ac:spMkLst>
        </pc:spChg>
        <pc:spChg chg="add del">
          <ac:chgData name="Josh Franco" userId="822d8fe80610f946" providerId="LiveId" clId="{27583A4B-7A9A-477A-B022-BFFF83F92AD4}" dt="2020-04-05T19:02:17.589" v="2053" actId="26606"/>
          <ac:spMkLst>
            <pc:docMk/>
            <pc:sldMk cId="1669086682" sldId="276"/>
            <ac:spMk id="25" creationId="{B298CEC4-AAEA-44CE-9159-E949362D42B4}"/>
          </ac:spMkLst>
        </pc:spChg>
        <pc:spChg chg="add del">
          <ac:chgData name="Josh Franco" userId="822d8fe80610f946" providerId="LiveId" clId="{27583A4B-7A9A-477A-B022-BFFF83F92AD4}" dt="2020-04-05T19:02:20.256" v="2055" actId="26606"/>
          <ac:spMkLst>
            <pc:docMk/>
            <pc:sldMk cId="1669086682" sldId="276"/>
            <ac:spMk id="27" creationId="{A67AC8C2-7CB1-4E9C-8AB7-47B632D436C3}"/>
          </ac:spMkLst>
        </pc:spChg>
        <pc:spChg chg="add del">
          <ac:chgData name="Josh Franco" userId="822d8fe80610f946" providerId="LiveId" clId="{27583A4B-7A9A-477A-B022-BFFF83F92AD4}" dt="2020-04-05T19:02:20.256" v="2055" actId="26606"/>
          <ac:spMkLst>
            <pc:docMk/>
            <pc:sldMk cId="1669086682" sldId="276"/>
            <ac:spMk id="28" creationId="{B298CEC4-AAEA-44CE-9159-E949362D42B4}"/>
          </ac:spMkLst>
        </pc:spChg>
        <pc:spChg chg="add del">
          <ac:chgData name="Josh Franco" userId="822d8fe80610f946" providerId="LiveId" clId="{27583A4B-7A9A-477A-B022-BFFF83F92AD4}" dt="2020-04-05T19:02:21.250" v="2057" actId="26606"/>
          <ac:spMkLst>
            <pc:docMk/>
            <pc:sldMk cId="1669086682" sldId="276"/>
            <ac:spMk id="30" creationId="{C02C7B47-DF2D-46D9-9584-5C83FCA86FCA}"/>
          </ac:spMkLst>
        </pc:spChg>
        <pc:spChg chg="add del">
          <ac:chgData name="Josh Franco" userId="822d8fe80610f946" providerId="LiveId" clId="{27583A4B-7A9A-477A-B022-BFFF83F92AD4}" dt="2020-04-05T19:02:21.250" v="2057" actId="26606"/>
          <ac:spMkLst>
            <pc:docMk/>
            <pc:sldMk cId="1669086682" sldId="276"/>
            <ac:spMk id="31" creationId="{348541E3-A59C-41D3-85D2-70F0E0E9B641}"/>
          </ac:spMkLst>
        </pc:spChg>
        <pc:spChg chg="add del">
          <ac:chgData name="Josh Franco" userId="822d8fe80610f946" providerId="LiveId" clId="{27583A4B-7A9A-477A-B022-BFFF83F92AD4}" dt="2020-04-05T19:02:24.061" v="2059" actId="26606"/>
          <ac:spMkLst>
            <pc:docMk/>
            <pc:sldMk cId="1669086682" sldId="276"/>
            <ac:spMk id="33" creationId="{C02C7B47-DF2D-46D9-9584-5C83FCA86FCA}"/>
          </ac:spMkLst>
        </pc:spChg>
        <pc:spChg chg="add del">
          <ac:chgData name="Josh Franco" userId="822d8fe80610f946" providerId="LiveId" clId="{27583A4B-7A9A-477A-B022-BFFF83F92AD4}" dt="2020-04-05T19:02:24.061" v="2059" actId="26606"/>
          <ac:spMkLst>
            <pc:docMk/>
            <pc:sldMk cId="1669086682" sldId="276"/>
            <ac:spMk id="34" creationId="{348541E3-A59C-41D3-85D2-70F0E0E9B641}"/>
          </ac:spMkLst>
        </pc:spChg>
        <pc:spChg chg="add del">
          <ac:chgData name="Josh Franco" userId="822d8fe80610f946" providerId="LiveId" clId="{27583A4B-7A9A-477A-B022-BFFF83F92AD4}" dt="2020-04-05T19:05:52.997" v="2539"/>
          <ac:spMkLst>
            <pc:docMk/>
            <pc:sldMk cId="1669086682" sldId="276"/>
            <ac:spMk id="36" creationId="{466A9AE5-69DF-4153-B35A-94BDEF32EB06}"/>
          </ac:spMkLst>
        </pc:spChg>
        <pc:spChg chg="add del">
          <ac:chgData name="Josh Franco" userId="822d8fe80610f946" providerId="LiveId" clId="{27583A4B-7A9A-477A-B022-BFFF83F92AD4}" dt="2020-04-05T19:05:52.997" v="2539"/>
          <ac:spMkLst>
            <pc:docMk/>
            <pc:sldMk cId="1669086682" sldId="276"/>
            <ac:spMk id="37" creationId="{159B5318-27A8-4E50-80D9-B92D4F28EA61}"/>
          </ac:spMkLst>
        </pc:spChg>
        <pc:graphicFrameChg chg="mod modGraphic">
          <ac:chgData name="Josh Franco" userId="822d8fe80610f946" providerId="LiveId" clId="{27583A4B-7A9A-477A-B022-BFFF83F92AD4}" dt="2020-04-05T19:02:24.140" v="2060" actId="26606"/>
          <ac:graphicFrameMkLst>
            <pc:docMk/>
            <pc:sldMk cId="1669086682" sldId="276"/>
            <ac:graphicFrameMk id="4" creationId="{ED204C12-7C9F-431A-B178-6BA8EE23FD6D}"/>
          </ac:graphicFrameMkLst>
        </pc:graphicFrameChg>
      </pc:sldChg>
      <pc:sldChg chg="addSp delSp modSp add mod ord setBg setClrOvrMap delDesignElem">
        <pc:chgData name="Josh Franco" userId="822d8fe80610f946" providerId="LiveId" clId="{27583A4B-7A9A-477A-B022-BFFF83F92AD4}" dt="2020-04-05T19:29:09.150" v="3985" actId="26606"/>
        <pc:sldMkLst>
          <pc:docMk/>
          <pc:sldMk cId="3176859199" sldId="277"/>
        </pc:sldMkLst>
        <pc:spChg chg="mod">
          <ac:chgData name="Josh Franco" userId="822d8fe80610f946" providerId="LiveId" clId="{27583A4B-7A9A-477A-B022-BFFF83F92AD4}" dt="2020-04-05T19:29:09.150" v="3985" actId="26606"/>
          <ac:spMkLst>
            <pc:docMk/>
            <pc:sldMk cId="3176859199" sldId="277"/>
            <ac:spMk id="2" creationId="{6DB00CCE-ABCD-4552-95BA-DE1E5A1E20A4}"/>
          </ac:spMkLst>
        </pc:spChg>
        <pc:spChg chg="mod">
          <ac:chgData name="Josh Franco" userId="822d8fe80610f946" providerId="LiveId" clId="{27583A4B-7A9A-477A-B022-BFFF83F92AD4}" dt="2020-04-05T19:06:14.876" v="2543" actId="26606"/>
          <ac:spMkLst>
            <pc:docMk/>
            <pc:sldMk cId="3176859199" sldId="277"/>
            <ac:spMk id="4" creationId="{BD0A091C-A98C-4B35-BF60-8A818AEF9C97}"/>
          </ac:spMkLst>
        </pc:spChg>
        <pc:spChg chg="mod">
          <ac:chgData name="Josh Franco" userId="822d8fe80610f946" providerId="LiveId" clId="{27583A4B-7A9A-477A-B022-BFFF83F92AD4}" dt="2020-04-05T19:29:09.150" v="3985" actId="26606"/>
          <ac:spMkLst>
            <pc:docMk/>
            <pc:sldMk cId="3176859199" sldId="277"/>
            <ac:spMk id="6" creationId="{32F643F6-313F-4DE0-AD46-C00BBE11A573}"/>
          </ac:spMkLst>
        </pc:spChg>
        <pc:spChg chg="del">
          <ac:chgData name="Josh Franco" userId="822d8fe80610f946" providerId="LiveId" clId="{27583A4B-7A9A-477A-B022-BFFF83F92AD4}" dt="2020-04-05T19:06:02.097" v="2541"/>
          <ac:spMkLst>
            <pc:docMk/>
            <pc:sldMk cId="3176859199" sldId="277"/>
            <ac:spMk id="13" creationId="{4351DFE5-F63D-4BE0-BDA9-E3EB88F01AA5}"/>
          </ac:spMkLst>
        </pc:spChg>
        <pc:spChg chg="add">
          <ac:chgData name="Josh Franco" userId="822d8fe80610f946" providerId="LiveId" clId="{27583A4B-7A9A-477A-B022-BFFF83F92AD4}" dt="2020-04-05T19:29:09.150" v="3985" actId="26606"/>
          <ac:spMkLst>
            <pc:docMk/>
            <pc:sldMk cId="3176859199" sldId="277"/>
            <ac:spMk id="19" creationId="{34B53BE1-D2E2-4E46-987E-211A9D50027C}"/>
          </ac:spMkLst>
        </pc:spChg>
        <pc:spChg chg="add">
          <ac:chgData name="Josh Franco" userId="822d8fe80610f946" providerId="LiveId" clId="{27583A4B-7A9A-477A-B022-BFFF83F92AD4}" dt="2020-04-05T19:29:09.150" v="3985" actId="26606"/>
          <ac:spMkLst>
            <pc:docMk/>
            <pc:sldMk cId="3176859199" sldId="277"/>
            <ac:spMk id="21" creationId="{FFB9713E-9F53-4A50-BDAA-CEB2A263BF55}"/>
          </ac:spMkLst>
        </pc:spChg>
        <pc:graphicFrameChg chg="mod ord modGraphic">
          <ac:chgData name="Josh Franco" userId="822d8fe80610f946" providerId="LiveId" clId="{27583A4B-7A9A-477A-B022-BFFF83F92AD4}" dt="2020-04-05T19:29:09.150" v="3985" actId="26606"/>
          <ac:graphicFrameMkLst>
            <pc:docMk/>
            <pc:sldMk cId="3176859199" sldId="277"/>
            <ac:graphicFrameMk id="14" creationId="{46CCBE21-0DB1-4712-8339-DF1258BCA185}"/>
          </ac:graphicFrameMkLst>
        </pc:graphicFrameChg>
        <pc:picChg chg="del">
          <ac:chgData name="Josh Franco" userId="822d8fe80610f946" providerId="LiveId" clId="{27583A4B-7A9A-477A-B022-BFFF83F92AD4}" dt="2020-04-05T19:06:02.097" v="2541"/>
          <ac:picMkLst>
            <pc:docMk/>
            <pc:sldMk cId="3176859199" sldId="277"/>
            <ac:picMk id="12" creationId="{02DD2BC0-6F29-4B4F-8D61-2DCF6D2E8E73}"/>
          </ac:picMkLst>
        </pc:picChg>
      </pc:sldChg>
      <pc:sldChg chg="addSp modSp add mod setBg">
        <pc:chgData name="Josh Franco" userId="822d8fe80610f946" providerId="LiveId" clId="{27583A4B-7A9A-477A-B022-BFFF83F92AD4}" dt="2020-04-05T19:09:42.890" v="2701" actId="26606"/>
        <pc:sldMkLst>
          <pc:docMk/>
          <pc:sldMk cId="1004078683" sldId="278"/>
        </pc:sldMkLst>
        <pc:spChg chg="add mod">
          <ac:chgData name="Josh Franco" userId="822d8fe80610f946" providerId="LiveId" clId="{27583A4B-7A9A-477A-B022-BFFF83F92AD4}" dt="2020-04-05T19:09:42.890" v="2701" actId="26606"/>
          <ac:spMkLst>
            <pc:docMk/>
            <pc:sldMk cId="1004078683" sldId="278"/>
            <ac:spMk id="2" creationId="{47E5F7D5-2DE9-45D2-98E4-6C898E8A0EA0}"/>
          </ac:spMkLst>
        </pc:spChg>
        <pc:spChg chg="mod">
          <ac:chgData name="Josh Franco" userId="822d8fe80610f946" providerId="LiveId" clId="{27583A4B-7A9A-477A-B022-BFFF83F92AD4}" dt="2020-04-05T19:09:42.890" v="2701" actId="26606"/>
          <ac:spMkLst>
            <pc:docMk/>
            <pc:sldMk cId="1004078683" sldId="278"/>
            <ac:spMk id="4" creationId="{B8BFE645-1D81-4F3E-ACF5-CEAB5B391EF1}"/>
          </ac:spMkLst>
        </pc:spChg>
        <pc:spChg chg="mod">
          <ac:chgData name="Josh Franco" userId="822d8fe80610f946" providerId="LiveId" clId="{27583A4B-7A9A-477A-B022-BFFF83F92AD4}" dt="2020-04-05T19:09:42.890" v="2701" actId="26606"/>
          <ac:spMkLst>
            <pc:docMk/>
            <pc:sldMk cId="1004078683" sldId="278"/>
            <ac:spMk id="5" creationId="{568ED8E4-66E6-4839-9181-153A1314DEC2}"/>
          </ac:spMkLst>
        </pc:spChg>
        <pc:spChg chg="add">
          <ac:chgData name="Josh Franco" userId="822d8fe80610f946" providerId="LiveId" clId="{27583A4B-7A9A-477A-B022-BFFF83F92AD4}" dt="2020-04-05T19:09:42.890" v="2701" actId="26606"/>
          <ac:spMkLst>
            <pc:docMk/>
            <pc:sldMk cId="1004078683" sldId="278"/>
            <ac:spMk id="74" creationId="{C3A694C2-50DA-401D-9E8A-3621EBF0C75C}"/>
          </ac:spMkLst>
        </pc:spChg>
        <pc:picChg chg="mod">
          <ac:chgData name="Josh Franco" userId="822d8fe80610f946" providerId="LiveId" clId="{27583A4B-7A9A-477A-B022-BFFF83F92AD4}" dt="2020-04-05T19:09:42.890" v="2701" actId="26606"/>
          <ac:picMkLst>
            <pc:docMk/>
            <pc:sldMk cId="1004078683" sldId="278"/>
            <ac:picMk id="1029" creationId="{C70CB60A-D197-4399-A292-30C29D415596}"/>
          </ac:picMkLst>
        </pc:picChg>
      </pc:sldChg>
      <pc:sldChg chg="delSp modSp add mod setBg delDesignElem">
        <pc:chgData name="Josh Franco" userId="822d8fe80610f946" providerId="LiveId" clId="{27583A4B-7A9A-477A-B022-BFFF83F92AD4}" dt="2020-04-05T19:09:24.233" v="2667" actId="26606"/>
        <pc:sldMkLst>
          <pc:docMk/>
          <pc:sldMk cId="4051626072" sldId="279"/>
        </pc:sldMkLst>
        <pc:spChg chg="mod">
          <ac:chgData name="Josh Franco" userId="822d8fe80610f946" providerId="LiveId" clId="{27583A4B-7A9A-477A-B022-BFFF83F92AD4}" dt="2020-04-05T19:09:20.906" v="2666" actId="20577"/>
          <ac:spMkLst>
            <pc:docMk/>
            <pc:sldMk cId="4051626072" sldId="279"/>
            <ac:spMk id="2" creationId="{36D4A920-B84E-4F0C-8F24-E0B50D9AC0E6}"/>
          </ac:spMkLst>
        </pc:spChg>
        <pc:spChg chg="mod">
          <ac:chgData name="Josh Franco" userId="822d8fe80610f946" providerId="LiveId" clId="{27583A4B-7A9A-477A-B022-BFFF83F92AD4}" dt="2020-04-05T19:07:22.201" v="2574" actId="26606"/>
          <ac:spMkLst>
            <pc:docMk/>
            <pc:sldMk cId="4051626072" sldId="279"/>
            <ac:spMk id="4" creationId="{EDDCB7F8-60A8-4B24-B9C5-26988933F3F8}"/>
          </ac:spMkLst>
        </pc:spChg>
        <pc:spChg chg="mod">
          <ac:chgData name="Josh Franco" userId="822d8fe80610f946" providerId="LiveId" clId="{27583A4B-7A9A-477A-B022-BFFF83F92AD4}" dt="2020-04-05T19:07:22.201" v="2574" actId="26606"/>
          <ac:spMkLst>
            <pc:docMk/>
            <pc:sldMk cId="4051626072" sldId="279"/>
            <ac:spMk id="6" creationId="{AE25A709-6DB5-4D5C-A24D-E147C5EFC798}"/>
          </ac:spMkLst>
        </pc:spChg>
        <pc:spChg chg="del">
          <ac:chgData name="Josh Franco" userId="822d8fe80610f946" providerId="LiveId" clId="{27583A4B-7A9A-477A-B022-BFFF83F92AD4}" dt="2020-04-05T19:07:14.309" v="2573"/>
          <ac:spMkLst>
            <pc:docMk/>
            <pc:sldMk cId="4051626072" sldId="279"/>
            <ac:spMk id="15" creationId="{46C2E80F-49A6-4372-B103-219D417A55ED}"/>
          </ac:spMkLst>
        </pc:spChg>
        <pc:graphicFrameChg chg="mod ord modGraphic">
          <ac:chgData name="Josh Franco" userId="822d8fe80610f946" providerId="LiveId" clId="{27583A4B-7A9A-477A-B022-BFFF83F92AD4}" dt="2020-04-05T19:09:24.233" v="2667" actId="26606"/>
          <ac:graphicFrameMkLst>
            <pc:docMk/>
            <pc:sldMk cId="4051626072" sldId="279"/>
            <ac:graphicFrameMk id="5" creationId="{B2CB234A-E17B-44F2-97AF-4020AAA7E4A9}"/>
          </ac:graphicFrameMkLst>
        </pc:graphicFrameChg>
      </pc:sldChg>
      <pc:sldChg chg="addSp delSp modSp add mod setBg delDesignElem">
        <pc:chgData name="Josh Franco" userId="822d8fe80610f946" providerId="LiveId" clId="{27583A4B-7A9A-477A-B022-BFFF83F92AD4}" dt="2020-04-05T19:39:10.902" v="4213" actId="20577"/>
        <pc:sldMkLst>
          <pc:docMk/>
          <pc:sldMk cId="1209414" sldId="280"/>
        </pc:sldMkLst>
        <pc:spChg chg="mod">
          <ac:chgData name="Josh Franco" userId="822d8fe80610f946" providerId="LiveId" clId="{27583A4B-7A9A-477A-B022-BFFF83F92AD4}" dt="2020-04-05T19:08:18.881" v="2635" actId="26606"/>
          <ac:spMkLst>
            <pc:docMk/>
            <pc:sldMk cId="1209414" sldId="280"/>
            <ac:spMk id="2" creationId="{3D4853F4-7E54-4E97-B17F-AF782EE6E73C}"/>
          </ac:spMkLst>
        </pc:spChg>
        <pc:spChg chg="mod">
          <ac:chgData name="Josh Franco" userId="822d8fe80610f946" providerId="LiveId" clId="{27583A4B-7A9A-477A-B022-BFFF83F92AD4}" dt="2020-04-05T19:39:10.902" v="4213" actId="20577"/>
          <ac:spMkLst>
            <pc:docMk/>
            <pc:sldMk cId="1209414" sldId="280"/>
            <ac:spMk id="3" creationId="{337EC9A8-17AA-4079-B099-31845873244F}"/>
          </ac:spMkLst>
        </pc:spChg>
        <pc:spChg chg="del">
          <ac:chgData name="Josh Franco" userId="822d8fe80610f946" providerId="LiveId" clId="{27583A4B-7A9A-477A-B022-BFFF83F92AD4}" dt="2020-04-05T19:07:55.080" v="2591"/>
          <ac:spMkLst>
            <pc:docMk/>
            <pc:sldMk cId="1209414" sldId="280"/>
            <ac:spMk id="12" creationId="{ED6F0A31-5407-4EFA-9DFA-67E942682962}"/>
          </ac:spMkLst>
        </pc:spChg>
        <pc:spChg chg="add">
          <ac:chgData name="Josh Franco" userId="822d8fe80610f946" providerId="LiveId" clId="{27583A4B-7A9A-477A-B022-BFFF83F92AD4}" dt="2020-04-05T19:08:18.881" v="2635" actId="26606"/>
          <ac:spMkLst>
            <pc:docMk/>
            <pc:sldMk cId="1209414" sldId="280"/>
            <ac:spMk id="14" creationId="{ED6F0A31-5407-4EFA-9DFA-67E942682962}"/>
          </ac:spMkLst>
        </pc:spChg>
      </pc:sldChg>
      <pc:sldChg chg="addSp delSp modSp add mod setBg delDesignElem">
        <pc:chgData name="Josh Franco" userId="822d8fe80610f946" providerId="LiveId" clId="{27583A4B-7A9A-477A-B022-BFFF83F92AD4}" dt="2020-04-05T19:39:17.199" v="4214" actId="20577"/>
        <pc:sldMkLst>
          <pc:docMk/>
          <pc:sldMk cId="1049844210" sldId="281"/>
        </pc:sldMkLst>
        <pc:spChg chg="mod">
          <ac:chgData name="Josh Franco" userId="822d8fe80610f946" providerId="LiveId" clId="{27583A4B-7A9A-477A-B022-BFFF83F92AD4}" dt="2020-04-05T19:27:20.471" v="3912" actId="20577"/>
          <ac:spMkLst>
            <pc:docMk/>
            <pc:sldMk cId="1049844210" sldId="281"/>
            <ac:spMk id="2" creationId="{3D4853F4-7E54-4E97-B17F-AF782EE6E73C}"/>
          </ac:spMkLst>
        </pc:spChg>
        <pc:spChg chg="mod">
          <ac:chgData name="Josh Franco" userId="822d8fe80610f946" providerId="LiveId" clId="{27583A4B-7A9A-477A-B022-BFFF83F92AD4}" dt="2020-04-05T19:39:17.199" v="4214" actId="20577"/>
          <ac:spMkLst>
            <pc:docMk/>
            <pc:sldMk cId="1049844210" sldId="281"/>
            <ac:spMk id="3" creationId="{337EC9A8-17AA-4079-B099-31845873244F}"/>
          </ac:spMkLst>
        </pc:spChg>
        <pc:spChg chg="mod ord">
          <ac:chgData name="Josh Franco" userId="822d8fe80610f946" providerId="LiveId" clId="{27583A4B-7A9A-477A-B022-BFFF83F92AD4}" dt="2020-04-05T19:11:06.843" v="2746" actId="26606"/>
          <ac:spMkLst>
            <pc:docMk/>
            <pc:sldMk cId="1049844210" sldId="281"/>
            <ac:spMk id="5" creationId="{06292729-A45F-4FB6-B622-712D52ED249F}"/>
          </ac:spMkLst>
        </pc:spChg>
        <pc:spChg chg="add">
          <ac:chgData name="Josh Franco" userId="822d8fe80610f946" providerId="LiveId" clId="{27583A4B-7A9A-477A-B022-BFFF83F92AD4}" dt="2020-04-05T19:11:06.843" v="2746" actId="26606"/>
          <ac:spMkLst>
            <pc:docMk/>
            <pc:sldMk cId="1049844210" sldId="281"/>
            <ac:spMk id="11" creationId="{715643BA-4DF2-4011-ADD9-BAAAAAAAB78C}"/>
          </ac:spMkLst>
        </pc:spChg>
        <pc:spChg chg="del">
          <ac:chgData name="Josh Franco" userId="822d8fe80610f946" providerId="LiveId" clId="{27583A4B-7A9A-477A-B022-BFFF83F92AD4}" dt="2020-04-05T19:10:38.636" v="2714"/>
          <ac:spMkLst>
            <pc:docMk/>
            <pc:sldMk cId="1049844210" sldId="281"/>
            <ac:spMk id="14" creationId="{ED6F0A31-5407-4EFA-9DFA-67E942682962}"/>
          </ac:spMkLst>
        </pc:spChg>
        <pc:spChg chg="add">
          <ac:chgData name="Josh Franco" userId="822d8fe80610f946" providerId="LiveId" clId="{27583A4B-7A9A-477A-B022-BFFF83F92AD4}" dt="2020-04-05T19:11:06.843" v="2746" actId="26606"/>
          <ac:spMkLst>
            <pc:docMk/>
            <pc:sldMk cId="1049844210" sldId="281"/>
            <ac:spMk id="16" creationId="{6846D4FF-F396-4B6B-B85C-BDBAB2B58F84}"/>
          </ac:spMkLst>
        </pc:spChg>
        <pc:picChg chg="mod">
          <ac:chgData name="Josh Franco" userId="822d8fe80610f946" providerId="LiveId" clId="{27583A4B-7A9A-477A-B022-BFFF83F92AD4}" dt="2020-04-05T19:11:06.843" v="2746" actId="26606"/>
          <ac:picMkLst>
            <pc:docMk/>
            <pc:sldMk cId="1049844210" sldId="281"/>
            <ac:picMk id="9" creationId="{83FEC09C-F6F4-417B-959E-DEA4FD5E3BAB}"/>
          </ac:picMkLst>
        </pc:picChg>
      </pc:sldChg>
      <pc:sldChg chg="addSp delSp modSp add mod setBg delDesignElem">
        <pc:chgData name="Josh Franco" userId="822d8fe80610f946" providerId="LiveId" clId="{27583A4B-7A9A-477A-B022-BFFF83F92AD4}" dt="2020-04-05T19:39:20.970" v="4215" actId="20577"/>
        <pc:sldMkLst>
          <pc:docMk/>
          <pc:sldMk cId="2830565272" sldId="282"/>
        </pc:sldMkLst>
        <pc:spChg chg="mod">
          <ac:chgData name="Josh Franco" userId="822d8fe80610f946" providerId="LiveId" clId="{27583A4B-7A9A-477A-B022-BFFF83F92AD4}" dt="2020-04-05T19:11:33.962" v="2783" actId="26606"/>
          <ac:spMkLst>
            <pc:docMk/>
            <pc:sldMk cId="2830565272" sldId="282"/>
            <ac:spMk id="2" creationId="{3D4853F4-7E54-4E97-B17F-AF782EE6E73C}"/>
          </ac:spMkLst>
        </pc:spChg>
        <pc:spChg chg="mod">
          <ac:chgData name="Josh Franco" userId="822d8fe80610f946" providerId="LiveId" clId="{27583A4B-7A9A-477A-B022-BFFF83F92AD4}" dt="2020-04-05T19:39:20.970" v="4215" actId="20577"/>
          <ac:spMkLst>
            <pc:docMk/>
            <pc:sldMk cId="2830565272" sldId="282"/>
            <ac:spMk id="3" creationId="{337EC9A8-17AA-4079-B099-31845873244F}"/>
          </ac:spMkLst>
        </pc:spChg>
        <pc:spChg chg="mod">
          <ac:chgData name="Josh Franco" userId="822d8fe80610f946" providerId="LiveId" clId="{27583A4B-7A9A-477A-B022-BFFF83F92AD4}" dt="2020-04-05T19:11:33.962" v="2783" actId="26606"/>
          <ac:spMkLst>
            <pc:docMk/>
            <pc:sldMk cId="2830565272" sldId="282"/>
            <ac:spMk id="4" creationId="{B02F1D6D-E393-4EF3-A727-B082325C4278}"/>
          </ac:spMkLst>
        </pc:spChg>
        <pc:spChg chg="mod">
          <ac:chgData name="Josh Franco" userId="822d8fe80610f946" providerId="LiveId" clId="{27583A4B-7A9A-477A-B022-BFFF83F92AD4}" dt="2020-04-05T19:11:33.962" v="2783" actId="26606"/>
          <ac:spMkLst>
            <pc:docMk/>
            <pc:sldMk cId="2830565272" sldId="282"/>
            <ac:spMk id="5" creationId="{06292729-A45F-4FB6-B622-712D52ED249F}"/>
          </ac:spMkLst>
        </pc:spChg>
        <pc:spChg chg="del">
          <ac:chgData name="Josh Franco" userId="822d8fe80610f946" providerId="LiveId" clId="{27583A4B-7A9A-477A-B022-BFFF83F92AD4}" dt="2020-04-05T19:11:13.490" v="2748"/>
          <ac:spMkLst>
            <pc:docMk/>
            <pc:sldMk cId="2830565272" sldId="282"/>
            <ac:spMk id="11" creationId="{715643BA-4DF2-4011-ADD9-BAAAAAAAB78C}"/>
          </ac:spMkLst>
        </pc:spChg>
        <pc:spChg chg="add del">
          <ac:chgData name="Josh Franco" userId="822d8fe80610f946" providerId="LiveId" clId="{27583A4B-7A9A-477A-B022-BFFF83F92AD4}" dt="2020-04-05T19:11:38.180" v="2784" actId="26606"/>
          <ac:spMkLst>
            <pc:docMk/>
            <pc:sldMk cId="2830565272" sldId="282"/>
            <ac:spMk id="12" creationId="{6A2321B4-F240-4FA9-B6F9-39A28B1524FA}"/>
          </ac:spMkLst>
        </pc:spChg>
        <pc:spChg chg="add del">
          <ac:chgData name="Josh Franco" userId="822d8fe80610f946" providerId="LiveId" clId="{27583A4B-7A9A-477A-B022-BFFF83F92AD4}" dt="2020-04-05T19:11:38.180" v="2784" actId="26606"/>
          <ac:spMkLst>
            <pc:docMk/>
            <pc:sldMk cId="2830565272" sldId="282"/>
            <ac:spMk id="14" creationId="{E070A2DC-4FE3-4169-AAFA-19234D59EF4C}"/>
          </ac:spMkLst>
        </pc:spChg>
        <pc:spChg chg="del">
          <ac:chgData name="Josh Franco" userId="822d8fe80610f946" providerId="LiveId" clId="{27583A4B-7A9A-477A-B022-BFFF83F92AD4}" dt="2020-04-05T19:11:13.490" v="2748"/>
          <ac:spMkLst>
            <pc:docMk/>
            <pc:sldMk cId="2830565272" sldId="282"/>
            <ac:spMk id="16" creationId="{6846D4FF-F396-4B6B-B85C-BDBAB2B58F84}"/>
          </ac:spMkLst>
        </pc:spChg>
        <pc:spChg chg="add del">
          <ac:chgData name="Josh Franco" userId="822d8fe80610f946" providerId="LiveId" clId="{27583A4B-7A9A-477A-B022-BFFF83F92AD4}" dt="2020-04-05T19:11:42.525" v="2785" actId="26606"/>
          <ac:spMkLst>
            <pc:docMk/>
            <pc:sldMk cId="2830565272" sldId="282"/>
            <ac:spMk id="19" creationId="{EFEC335A-2089-4FC6-B363-5240F26AF7B3}"/>
          </ac:spMkLst>
        </pc:spChg>
        <pc:spChg chg="add del">
          <ac:chgData name="Josh Franco" userId="822d8fe80610f946" providerId="LiveId" clId="{27583A4B-7A9A-477A-B022-BFFF83F92AD4}" dt="2020-04-05T19:11:42.525" v="2785" actId="26606"/>
          <ac:spMkLst>
            <pc:docMk/>
            <pc:sldMk cId="2830565272" sldId="282"/>
            <ac:spMk id="21" creationId="{8E78227D-C66E-4279-A9A0-0AB8EC140B55}"/>
          </ac:spMkLst>
        </pc:spChg>
        <pc:spChg chg="add">
          <ac:chgData name="Josh Franco" userId="822d8fe80610f946" providerId="LiveId" clId="{27583A4B-7A9A-477A-B022-BFFF83F92AD4}" dt="2020-04-05T19:11:42.525" v="2785" actId="26606"/>
          <ac:spMkLst>
            <pc:docMk/>
            <pc:sldMk cId="2830565272" sldId="282"/>
            <ac:spMk id="26" creationId="{715643BA-4DF2-4011-ADD9-BAAAAAAAB78C}"/>
          </ac:spMkLst>
        </pc:spChg>
        <pc:spChg chg="add">
          <ac:chgData name="Josh Franco" userId="822d8fe80610f946" providerId="LiveId" clId="{27583A4B-7A9A-477A-B022-BFFF83F92AD4}" dt="2020-04-05T19:11:42.525" v="2785" actId="26606"/>
          <ac:spMkLst>
            <pc:docMk/>
            <pc:sldMk cId="2830565272" sldId="282"/>
            <ac:spMk id="28" creationId="{6846D4FF-F396-4B6B-B85C-BDBAB2B58F84}"/>
          </ac:spMkLst>
        </pc:spChg>
        <pc:picChg chg="mod ord">
          <ac:chgData name="Josh Franco" userId="822d8fe80610f946" providerId="LiveId" clId="{27583A4B-7A9A-477A-B022-BFFF83F92AD4}" dt="2020-04-05T19:11:42.525" v="2785" actId="26606"/>
          <ac:picMkLst>
            <pc:docMk/>
            <pc:sldMk cId="2830565272" sldId="282"/>
            <ac:picMk id="9" creationId="{83FEC09C-F6F4-417B-959E-DEA4FD5E3BAB}"/>
          </ac:picMkLst>
        </pc:picChg>
      </pc:sldChg>
      <pc:sldChg chg="addSp delSp modSp add mod ord setBg delDesignElem">
        <pc:chgData name="Josh Franco" userId="822d8fe80610f946" providerId="LiveId" clId="{27583A4B-7A9A-477A-B022-BFFF83F92AD4}" dt="2020-04-05T19:39:29.306" v="4216" actId="20577"/>
        <pc:sldMkLst>
          <pc:docMk/>
          <pc:sldMk cId="672347597" sldId="283"/>
        </pc:sldMkLst>
        <pc:spChg chg="mod">
          <ac:chgData name="Josh Franco" userId="822d8fe80610f946" providerId="LiveId" clId="{27583A4B-7A9A-477A-B022-BFFF83F92AD4}" dt="2020-04-05T19:29:41.855" v="4025" actId="20577"/>
          <ac:spMkLst>
            <pc:docMk/>
            <pc:sldMk cId="672347597" sldId="283"/>
            <ac:spMk id="2" creationId="{3D4853F4-7E54-4E97-B17F-AF782EE6E73C}"/>
          </ac:spMkLst>
        </pc:spChg>
        <pc:spChg chg="mod">
          <ac:chgData name="Josh Franco" userId="822d8fe80610f946" providerId="LiveId" clId="{27583A4B-7A9A-477A-B022-BFFF83F92AD4}" dt="2020-04-05T19:39:29.306" v="4216" actId="20577"/>
          <ac:spMkLst>
            <pc:docMk/>
            <pc:sldMk cId="672347597" sldId="283"/>
            <ac:spMk id="3" creationId="{337EC9A8-17AA-4079-B099-31845873244F}"/>
          </ac:spMkLst>
        </pc:spChg>
        <pc:spChg chg="add del">
          <ac:chgData name="Josh Franco" userId="822d8fe80610f946" providerId="LiveId" clId="{27583A4B-7A9A-477A-B022-BFFF83F92AD4}" dt="2020-04-05T19:12:34.283" v="2820" actId="26606"/>
          <ac:spMkLst>
            <pc:docMk/>
            <pc:sldMk cId="672347597" sldId="283"/>
            <ac:spMk id="14" creationId="{54798C77-D8F3-45A7-AFCA-17447536FAE7}"/>
          </ac:spMkLst>
        </pc:spChg>
        <pc:spChg chg="add del">
          <ac:chgData name="Josh Franco" userId="822d8fe80610f946" providerId="LiveId" clId="{27583A4B-7A9A-477A-B022-BFFF83F92AD4}" dt="2020-04-05T19:12:34.283" v="2820" actId="26606"/>
          <ac:spMkLst>
            <pc:docMk/>
            <pc:sldMk cId="672347597" sldId="283"/>
            <ac:spMk id="16" creationId="{F47F1C13-DA1C-434E-BA34-7E431CCF0066}"/>
          </ac:spMkLst>
        </pc:spChg>
        <pc:spChg chg="add">
          <ac:chgData name="Josh Franco" userId="822d8fe80610f946" providerId="LiveId" clId="{27583A4B-7A9A-477A-B022-BFFF83F92AD4}" dt="2020-04-05T19:12:34.283" v="2820" actId="26606"/>
          <ac:spMkLst>
            <pc:docMk/>
            <pc:sldMk cId="672347597" sldId="283"/>
            <ac:spMk id="21" creationId="{715643BA-4DF2-4011-ADD9-BAAAAAAAB78C}"/>
          </ac:spMkLst>
        </pc:spChg>
        <pc:spChg chg="add">
          <ac:chgData name="Josh Franco" userId="822d8fe80610f946" providerId="LiveId" clId="{27583A4B-7A9A-477A-B022-BFFF83F92AD4}" dt="2020-04-05T19:12:34.283" v="2820" actId="26606"/>
          <ac:spMkLst>
            <pc:docMk/>
            <pc:sldMk cId="672347597" sldId="283"/>
            <ac:spMk id="23" creationId="{6846D4FF-F396-4B6B-B85C-BDBAB2B58F84}"/>
          </ac:spMkLst>
        </pc:spChg>
        <pc:spChg chg="del">
          <ac:chgData name="Josh Franco" userId="822d8fe80610f946" providerId="LiveId" clId="{27583A4B-7A9A-477A-B022-BFFF83F92AD4}" dt="2020-04-05T19:12:08.066" v="2792"/>
          <ac:spMkLst>
            <pc:docMk/>
            <pc:sldMk cId="672347597" sldId="283"/>
            <ac:spMk id="26" creationId="{715643BA-4DF2-4011-ADD9-BAAAAAAAB78C}"/>
          </ac:spMkLst>
        </pc:spChg>
        <pc:spChg chg="del">
          <ac:chgData name="Josh Franco" userId="822d8fe80610f946" providerId="LiveId" clId="{27583A4B-7A9A-477A-B022-BFFF83F92AD4}" dt="2020-04-05T19:12:08.066" v="2792"/>
          <ac:spMkLst>
            <pc:docMk/>
            <pc:sldMk cId="672347597" sldId="283"/>
            <ac:spMk id="28" creationId="{6846D4FF-F396-4B6B-B85C-BDBAB2B58F84}"/>
          </ac:spMkLst>
        </pc:spChg>
      </pc:sldChg>
      <pc:sldChg chg="addSp delSp modSp add mod ord setBg delDesignElem">
        <pc:chgData name="Josh Franco" userId="822d8fe80610f946" providerId="LiveId" clId="{27583A4B-7A9A-477A-B022-BFFF83F92AD4}" dt="2020-04-05T19:39:33.450" v="4217" actId="20577"/>
        <pc:sldMkLst>
          <pc:docMk/>
          <pc:sldMk cId="2871007231" sldId="284"/>
        </pc:sldMkLst>
        <pc:spChg chg="mod">
          <ac:chgData name="Josh Franco" userId="822d8fe80610f946" providerId="LiveId" clId="{27583A4B-7A9A-477A-B022-BFFF83F92AD4}" dt="2020-04-05T19:29:50.674" v="4035" actId="20577"/>
          <ac:spMkLst>
            <pc:docMk/>
            <pc:sldMk cId="2871007231" sldId="284"/>
            <ac:spMk id="2" creationId="{3D4853F4-7E54-4E97-B17F-AF782EE6E73C}"/>
          </ac:spMkLst>
        </pc:spChg>
        <pc:spChg chg="mod">
          <ac:chgData name="Josh Franco" userId="822d8fe80610f946" providerId="LiveId" clId="{27583A4B-7A9A-477A-B022-BFFF83F92AD4}" dt="2020-04-05T19:39:33.450" v="4217" actId="20577"/>
          <ac:spMkLst>
            <pc:docMk/>
            <pc:sldMk cId="2871007231" sldId="284"/>
            <ac:spMk id="3" creationId="{337EC9A8-17AA-4079-B099-31845873244F}"/>
          </ac:spMkLst>
        </pc:spChg>
        <pc:spChg chg="add">
          <ac:chgData name="Josh Franco" userId="822d8fe80610f946" providerId="LiveId" clId="{27583A4B-7A9A-477A-B022-BFFF83F92AD4}" dt="2020-04-05T19:12:46.243" v="2826" actId="26606"/>
          <ac:spMkLst>
            <pc:docMk/>
            <pc:sldMk cId="2871007231" sldId="284"/>
            <ac:spMk id="14" creationId="{715643BA-4DF2-4011-ADD9-BAAAAAAAB78C}"/>
          </ac:spMkLst>
        </pc:spChg>
        <pc:spChg chg="add">
          <ac:chgData name="Josh Franco" userId="822d8fe80610f946" providerId="LiveId" clId="{27583A4B-7A9A-477A-B022-BFFF83F92AD4}" dt="2020-04-05T19:12:46.243" v="2826" actId="26606"/>
          <ac:spMkLst>
            <pc:docMk/>
            <pc:sldMk cId="2871007231" sldId="284"/>
            <ac:spMk id="16" creationId="{6846D4FF-F396-4B6B-B85C-BDBAB2B58F84}"/>
          </ac:spMkLst>
        </pc:spChg>
        <pc:spChg chg="del">
          <ac:chgData name="Josh Franco" userId="822d8fe80610f946" providerId="LiveId" clId="{27583A4B-7A9A-477A-B022-BFFF83F92AD4}" dt="2020-04-05T19:12:40.599" v="2822"/>
          <ac:spMkLst>
            <pc:docMk/>
            <pc:sldMk cId="2871007231" sldId="284"/>
            <ac:spMk id="21" creationId="{715643BA-4DF2-4011-ADD9-BAAAAAAAB78C}"/>
          </ac:spMkLst>
        </pc:spChg>
        <pc:spChg chg="del">
          <ac:chgData name="Josh Franco" userId="822d8fe80610f946" providerId="LiveId" clId="{27583A4B-7A9A-477A-B022-BFFF83F92AD4}" dt="2020-04-05T19:12:40.599" v="2822"/>
          <ac:spMkLst>
            <pc:docMk/>
            <pc:sldMk cId="2871007231" sldId="284"/>
            <ac:spMk id="23" creationId="{6846D4FF-F396-4B6B-B85C-BDBAB2B58F84}"/>
          </ac:spMkLst>
        </pc:spChg>
      </pc:sldChg>
      <pc:sldChg chg="addSp delSp modSp add mod ord setBg delDesignElem">
        <pc:chgData name="Josh Franco" userId="822d8fe80610f946" providerId="LiveId" clId="{27583A4B-7A9A-477A-B022-BFFF83F92AD4}" dt="2020-04-05T19:39:39.737" v="4221" actId="20577"/>
        <pc:sldMkLst>
          <pc:docMk/>
          <pc:sldMk cId="3343102630" sldId="285"/>
        </pc:sldMkLst>
        <pc:spChg chg="mod">
          <ac:chgData name="Josh Franco" userId="822d8fe80610f946" providerId="LiveId" clId="{27583A4B-7A9A-477A-B022-BFFF83F92AD4}" dt="2020-04-05T19:29:57.290" v="4043" actId="20577"/>
          <ac:spMkLst>
            <pc:docMk/>
            <pc:sldMk cId="3343102630" sldId="285"/>
            <ac:spMk id="2" creationId="{3D4853F4-7E54-4E97-B17F-AF782EE6E73C}"/>
          </ac:spMkLst>
        </pc:spChg>
        <pc:spChg chg="mod">
          <ac:chgData name="Josh Franco" userId="822d8fe80610f946" providerId="LiveId" clId="{27583A4B-7A9A-477A-B022-BFFF83F92AD4}" dt="2020-04-05T19:39:39.737" v="4221" actId="20577"/>
          <ac:spMkLst>
            <pc:docMk/>
            <pc:sldMk cId="3343102630" sldId="285"/>
            <ac:spMk id="3" creationId="{337EC9A8-17AA-4079-B099-31845873244F}"/>
          </ac:spMkLst>
        </pc:spChg>
        <pc:spChg chg="add del">
          <ac:chgData name="Josh Franco" userId="822d8fe80610f946" providerId="LiveId" clId="{27583A4B-7A9A-477A-B022-BFFF83F92AD4}" dt="2020-04-05T19:22:32.828" v="3164" actId="26606"/>
          <ac:spMkLst>
            <pc:docMk/>
            <pc:sldMk cId="3343102630" sldId="285"/>
            <ac:spMk id="11" creationId="{54798C77-D8F3-45A7-AFCA-17447536FAE7}"/>
          </ac:spMkLst>
        </pc:spChg>
        <pc:spChg chg="add del">
          <ac:chgData name="Josh Franco" userId="822d8fe80610f946" providerId="LiveId" clId="{27583A4B-7A9A-477A-B022-BFFF83F92AD4}" dt="2020-04-05T19:22:32.828" v="3164" actId="26606"/>
          <ac:spMkLst>
            <pc:docMk/>
            <pc:sldMk cId="3343102630" sldId="285"/>
            <ac:spMk id="12" creationId="{F47F1C13-DA1C-434E-BA34-7E431CCF0066}"/>
          </ac:spMkLst>
        </pc:spChg>
        <pc:spChg chg="del">
          <ac:chgData name="Josh Franco" userId="822d8fe80610f946" providerId="LiveId" clId="{27583A4B-7A9A-477A-B022-BFFF83F92AD4}" dt="2020-04-05T19:12:49.083" v="2828"/>
          <ac:spMkLst>
            <pc:docMk/>
            <pc:sldMk cId="3343102630" sldId="285"/>
            <ac:spMk id="14" creationId="{715643BA-4DF2-4011-ADD9-BAAAAAAAB78C}"/>
          </ac:spMkLst>
        </pc:spChg>
        <pc:spChg chg="del">
          <ac:chgData name="Josh Franco" userId="822d8fe80610f946" providerId="LiveId" clId="{27583A4B-7A9A-477A-B022-BFFF83F92AD4}" dt="2020-04-05T19:12:49.083" v="2828"/>
          <ac:spMkLst>
            <pc:docMk/>
            <pc:sldMk cId="3343102630" sldId="285"/>
            <ac:spMk id="16" creationId="{6846D4FF-F396-4B6B-B85C-BDBAB2B58F84}"/>
          </ac:spMkLst>
        </pc:spChg>
        <pc:spChg chg="add">
          <ac:chgData name="Josh Franco" userId="822d8fe80610f946" providerId="LiveId" clId="{27583A4B-7A9A-477A-B022-BFFF83F92AD4}" dt="2020-04-05T19:22:32.828" v="3164" actId="26606"/>
          <ac:spMkLst>
            <pc:docMk/>
            <pc:sldMk cId="3343102630" sldId="285"/>
            <ac:spMk id="17" creationId="{715643BA-4DF2-4011-ADD9-BAAAAAAAB78C}"/>
          </ac:spMkLst>
        </pc:spChg>
        <pc:spChg chg="add">
          <ac:chgData name="Josh Franco" userId="822d8fe80610f946" providerId="LiveId" clId="{27583A4B-7A9A-477A-B022-BFFF83F92AD4}" dt="2020-04-05T19:22:32.828" v="3164" actId="26606"/>
          <ac:spMkLst>
            <pc:docMk/>
            <pc:sldMk cId="3343102630" sldId="285"/>
            <ac:spMk id="19" creationId="{6846D4FF-F396-4B6B-B85C-BDBAB2B58F84}"/>
          </ac:spMkLst>
        </pc:spChg>
      </pc:sldChg>
      <pc:sldChg chg="addSp delSp modSp add mod ord setBg delDesignElem">
        <pc:chgData name="Josh Franco" userId="822d8fe80610f946" providerId="LiveId" clId="{27583A4B-7A9A-477A-B022-BFFF83F92AD4}" dt="2020-04-05T19:39:43.449" v="4222" actId="20577"/>
        <pc:sldMkLst>
          <pc:docMk/>
          <pc:sldMk cId="2125968344" sldId="286"/>
        </pc:sldMkLst>
        <pc:spChg chg="mod">
          <ac:chgData name="Josh Franco" userId="822d8fe80610f946" providerId="LiveId" clId="{27583A4B-7A9A-477A-B022-BFFF83F92AD4}" dt="2020-04-05T19:30:02.570" v="4051" actId="20577"/>
          <ac:spMkLst>
            <pc:docMk/>
            <pc:sldMk cId="2125968344" sldId="286"/>
            <ac:spMk id="2" creationId="{3D4853F4-7E54-4E97-B17F-AF782EE6E73C}"/>
          </ac:spMkLst>
        </pc:spChg>
        <pc:spChg chg="mod">
          <ac:chgData name="Josh Franco" userId="822d8fe80610f946" providerId="LiveId" clId="{27583A4B-7A9A-477A-B022-BFFF83F92AD4}" dt="2020-04-05T19:39:43.449" v="4222" actId="20577"/>
          <ac:spMkLst>
            <pc:docMk/>
            <pc:sldMk cId="2125968344" sldId="286"/>
            <ac:spMk id="3" creationId="{337EC9A8-17AA-4079-B099-31845873244F}"/>
          </ac:spMkLst>
        </pc:spChg>
        <pc:spChg chg="del">
          <ac:chgData name="Josh Franco" userId="822d8fe80610f946" providerId="LiveId" clId="{27583A4B-7A9A-477A-B022-BFFF83F92AD4}" dt="2020-04-05T19:12:57.375" v="2839"/>
          <ac:spMkLst>
            <pc:docMk/>
            <pc:sldMk cId="2125968344" sldId="286"/>
            <ac:spMk id="11" creationId="{54798C77-D8F3-45A7-AFCA-17447536FAE7}"/>
          </ac:spMkLst>
        </pc:spChg>
        <pc:spChg chg="del">
          <ac:chgData name="Josh Franco" userId="822d8fe80610f946" providerId="LiveId" clId="{27583A4B-7A9A-477A-B022-BFFF83F92AD4}" dt="2020-04-05T19:12:57.375" v="2839"/>
          <ac:spMkLst>
            <pc:docMk/>
            <pc:sldMk cId="2125968344" sldId="286"/>
            <ac:spMk id="12" creationId="{F47F1C13-DA1C-434E-BA34-7E431CCF0066}"/>
          </ac:spMkLst>
        </pc:spChg>
        <pc:spChg chg="add">
          <ac:chgData name="Josh Franco" userId="822d8fe80610f946" providerId="LiveId" clId="{27583A4B-7A9A-477A-B022-BFFF83F92AD4}" dt="2020-04-05T19:13:04.048" v="2856" actId="26606"/>
          <ac:spMkLst>
            <pc:docMk/>
            <pc:sldMk cId="2125968344" sldId="286"/>
            <ac:spMk id="14" creationId="{715643BA-4DF2-4011-ADD9-BAAAAAAAB78C}"/>
          </ac:spMkLst>
        </pc:spChg>
        <pc:spChg chg="add">
          <ac:chgData name="Josh Franco" userId="822d8fe80610f946" providerId="LiveId" clId="{27583A4B-7A9A-477A-B022-BFFF83F92AD4}" dt="2020-04-05T19:13:04.048" v="2856" actId="26606"/>
          <ac:spMkLst>
            <pc:docMk/>
            <pc:sldMk cId="2125968344" sldId="286"/>
            <ac:spMk id="16" creationId="{6846D4FF-F396-4B6B-B85C-BDBAB2B58F84}"/>
          </ac:spMkLst>
        </pc:spChg>
      </pc:sldChg>
      <pc:sldChg chg="addSp delSp modSp add mod ord setBg setClrOvrMap">
        <pc:chgData name="Josh Franco" userId="822d8fe80610f946" providerId="LiveId" clId="{27583A4B-7A9A-477A-B022-BFFF83F92AD4}" dt="2020-04-05T19:19:52.498" v="3009" actId="6549"/>
        <pc:sldMkLst>
          <pc:docMk/>
          <pc:sldMk cId="3131782080" sldId="287"/>
        </pc:sldMkLst>
        <pc:spChg chg="mod">
          <ac:chgData name="Josh Franco" userId="822d8fe80610f946" providerId="LiveId" clId="{27583A4B-7A9A-477A-B022-BFFF83F92AD4}" dt="2020-04-05T19:19:52.498" v="3009" actId="6549"/>
          <ac:spMkLst>
            <pc:docMk/>
            <pc:sldMk cId="3131782080" sldId="287"/>
            <ac:spMk id="2" creationId="{0352BA0C-F8A4-4174-9E6B-44AD96434154}"/>
          </ac:spMkLst>
        </pc:spChg>
        <pc:spChg chg="del mod">
          <ac:chgData name="Josh Franco" userId="822d8fe80610f946" providerId="LiveId" clId="{27583A4B-7A9A-477A-B022-BFFF83F92AD4}" dt="2020-04-05T19:16:29.581" v="2888" actId="26606"/>
          <ac:spMkLst>
            <pc:docMk/>
            <pc:sldMk cId="3131782080" sldId="287"/>
            <ac:spMk id="3" creationId="{53C888C3-34A3-438F-8F14-27B005842890}"/>
          </ac:spMkLst>
        </pc:spChg>
        <pc:spChg chg="add del">
          <ac:chgData name="Josh Franco" userId="822d8fe80610f946" providerId="LiveId" clId="{27583A4B-7A9A-477A-B022-BFFF83F92AD4}" dt="2020-04-05T19:18:34.469" v="2948" actId="26606"/>
          <ac:spMkLst>
            <pc:docMk/>
            <pc:sldMk cId="3131782080" sldId="287"/>
            <ac:spMk id="10" creationId="{34B53BE1-D2E2-4E46-987E-211A9D50027C}"/>
          </ac:spMkLst>
        </pc:spChg>
        <pc:spChg chg="add del">
          <ac:chgData name="Josh Franco" userId="822d8fe80610f946" providerId="LiveId" clId="{27583A4B-7A9A-477A-B022-BFFF83F92AD4}" dt="2020-04-05T19:18:34.469" v="2948" actId="26606"/>
          <ac:spMkLst>
            <pc:docMk/>
            <pc:sldMk cId="3131782080" sldId="287"/>
            <ac:spMk id="12" creationId="{FFB9713E-9F53-4A50-BDAA-CEB2A263BF55}"/>
          </ac:spMkLst>
        </pc:spChg>
        <pc:spChg chg="add del">
          <ac:chgData name="Josh Franco" userId="822d8fe80610f946" providerId="LiveId" clId="{27583A4B-7A9A-477A-B022-BFFF83F92AD4}" dt="2020-04-05T19:18:34.469" v="2948" actId="26606"/>
          <ac:spMkLst>
            <pc:docMk/>
            <pc:sldMk cId="3131782080" sldId="287"/>
            <ac:spMk id="17" creationId="{34B53BE1-D2E2-4E46-987E-211A9D50027C}"/>
          </ac:spMkLst>
        </pc:spChg>
        <pc:spChg chg="add del">
          <ac:chgData name="Josh Franco" userId="822d8fe80610f946" providerId="LiveId" clId="{27583A4B-7A9A-477A-B022-BFFF83F92AD4}" dt="2020-04-05T19:18:34.469" v="2948" actId="26606"/>
          <ac:spMkLst>
            <pc:docMk/>
            <pc:sldMk cId="3131782080" sldId="287"/>
            <ac:spMk id="19" creationId="{FFB9713E-9F53-4A50-BDAA-CEB2A263BF55}"/>
          </ac:spMkLst>
        </pc:spChg>
        <pc:graphicFrameChg chg="add mod modGraphic">
          <ac:chgData name="Josh Franco" userId="822d8fe80610f946" providerId="LiveId" clId="{27583A4B-7A9A-477A-B022-BFFF83F92AD4}" dt="2020-04-05T19:18:34.469" v="2948" actId="26606"/>
          <ac:graphicFrameMkLst>
            <pc:docMk/>
            <pc:sldMk cId="3131782080" sldId="287"/>
            <ac:graphicFrameMk id="5" creationId="{1417EDAE-C361-4161-8469-10CB6791709E}"/>
          </ac:graphicFrameMkLst>
        </pc:graphicFrameChg>
      </pc:sldChg>
      <pc:sldChg chg="addSp delSp modSp add mod setBg setClrOvrMap delDesignElem">
        <pc:chgData name="Josh Franco" userId="822d8fe80610f946" providerId="LiveId" clId="{27583A4B-7A9A-477A-B022-BFFF83F92AD4}" dt="2020-04-05T19:19:48.527" v="3008" actId="6549"/>
        <pc:sldMkLst>
          <pc:docMk/>
          <pc:sldMk cId="2542063126" sldId="288"/>
        </pc:sldMkLst>
        <pc:spChg chg="mod">
          <ac:chgData name="Josh Franco" userId="822d8fe80610f946" providerId="LiveId" clId="{27583A4B-7A9A-477A-B022-BFFF83F92AD4}" dt="2020-04-05T19:19:48.527" v="3008" actId="6549"/>
          <ac:spMkLst>
            <pc:docMk/>
            <pc:sldMk cId="2542063126" sldId="288"/>
            <ac:spMk id="2" creationId="{0352BA0C-F8A4-4174-9E6B-44AD96434154}"/>
          </ac:spMkLst>
        </pc:spChg>
        <pc:spChg chg="add del">
          <ac:chgData name="Josh Franco" userId="822d8fe80610f946" providerId="LiveId" clId="{27583A4B-7A9A-477A-B022-BFFF83F92AD4}" dt="2020-04-05T19:18:47.702" v="2951" actId="26606"/>
          <ac:spMkLst>
            <pc:docMk/>
            <pc:sldMk cId="2542063126" sldId="288"/>
            <ac:spMk id="7" creationId="{51331EDD-4611-4E9A-A7AF-F37070362C7D}"/>
          </ac:spMkLst>
        </pc:spChg>
        <pc:spChg chg="add del">
          <ac:chgData name="Josh Franco" userId="822d8fe80610f946" providerId="LiveId" clId="{27583A4B-7A9A-477A-B022-BFFF83F92AD4}" dt="2020-04-05T19:18:47.702" v="2951" actId="26606"/>
          <ac:spMkLst>
            <pc:docMk/>
            <pc:sldMk cId="2542063126" sldId="288"/>
            <ac:spMk id="8" creationId="{1186BBAE-A50C-4124-AEFE-5CE7FA0B50F5}"/>
          </ac:spMkLst>
        </pc:spChg>
        <pc:spChg chg="del">
          <ac:chgData name="Josh Franco" userId="822d8fe80610f946" providerId="LiveId" clId="{27583A4B-7A9A-477A-B022-BFFF83F92AD4}" dt="2020-04-05T19:16:59.229" v="2923"/>
          <ac:spMkLst>
            <pc:docMk/>
            <pc:sldMk cId="2542063126" sldId="288"/>
            <ac:spMk id="10" creationId="{34B53BE1-D2E2-4E46-987E-211A9D50027C}"/>
          </ac:spMkLst>
        </pc:spChg>
        <pc:spChg chg="del">
          <ac:chgData name="Josh Franco" userId="822d8fe80610f946" providerId="LiveId" clId="{27583A4B-7A9A-477A-B022-BFFF83F92AD4}" dt="2020-04-05T19:16:59.229" v="2923"/>
          <ac:spMkLst>
            <pc:docMk/>
            <pc:sldMk cId="2542063126" sldId="288"/>
            <ac:spMk id="12" creationId="{FFB9713E-9F53-4A50-BDAA-CEB2A263BF55}"/>
          </ac:spMkLst>
        </pc:spChg>
        <pc:spChg chg="add del">
          <ac:chgData name="Josh Franco" userId="822d8fe80610f946" providerId="LiveId" clId="{27583A4B-7A9A-477A-B022-BFFF83F92AD4}" dt="2020-04-05T19:18:47.372" v="2950" actId="26606"/>
          <ac:spMkLst>
            <pc:docMk/>
            <pc:sldMk cId="2542063126" sldId="288"/>
            <ac:spMk id="13" creationId="{34B53BE1-D2E2-4E46-987E-211A9D50027C}"/>
          </ac:spMkLst>
        </pc:spChg>
        <pc:spChg chg="add del">
          <ac:chgData name="Josh Franco" userId="822d8fe80610f946" providerId="LiveId" clId="{27583A4B-7A9A-477A-B022-BFFF83F92AD4}" dt="2020-04-05T19:18:47.372" v="2950" actId="26606"/>
          <ac:spMkLst>
            <pc:docMk/>
            <pc:sldMk cId="2542063126" sldId="288"/>
            <ac:spMk id="15" creationId="{FFB9713E-9F53-4A50-BDAA-CEB2A263BF55}"/>
          </ac:spMkLst>
        </pc:spChg>
        <pc:spChg chg="add">
          <ac:chgData name="Josh Franco" userId="822d8fe80610f946" providerId="LiveId" clId="{27583A4B-7A9A-477A-B022-BFFF83F92AD4}" dt="2020-04-05T19:18:47.702" v="2951" actId="26606"/>
          <ac:spMkLst>
            <pc:docMk/>
            <pc:sldMk cId="2542063126" sldId="288"/>
            <ac:spMk id="17" creationId="{7FBE789D-66E0-4C5C-8DDC-CF4D7BF2180F}"/>
          </ac:spMkLst>
        </pc:spChg>
        <pc:spChg chg="add">
          <ac:chgData name="Josh Franco" userId="822d8fe80610f946" providerId="LiveId" clId="{27583A4B-7A9A-477A-B022-BFFF83F92AD4}" dt="2020-04-05T19:18:47.702" v="2951" actId="26606"/>
          <ac:spMkLst>
            <pc:docMk/>
            <pc:sldMk cId="2542063126" sldId="288"/>
            <ac:spMk id="18" creationId="{26C092F8-98E3-4599-A7BF-1B658CF1D3F4}"/>
          </ac:spMkLst>
        </pc:spChg>
        <pc:graphicFrameChg chg="mod modGraphic">
          <ac:chgData name="Josh Franco" userId="822d8fe80610f946" providerId="LiveId" clId="{27583A4B-7A9A-477A-B022-BFFF83F92AD4}" dt="2020-04-05T19:18:47.702" v="2951" actId="26606"/>
          <ac:graphicFrameMkLst>
            <pc:docMk/>
            <pc:sldMk cId="2542063126" sldId="288"/>
            <ac:graphicFrameMk id="5" creationId="{1417EDAE-C361-4161-8469-10CB6791709E}"/>
          </ac:graphicFrameMkLst>
        </pc:graphicFrameChg>
      </pc:sldChg>
      <pc:sldChg chg="addSp delSp modSp add mod setBg">
        <pc:chgData name="Josh Franco" userId="822d8fe80610f946" providerId="LiveId" clId="{27583A4B-7A9A-477A-B022-BFFF83F92AD4}" dt="2020-04-05T19:19:44.132" v="3007" actId="6549"/>
        <pc:sldMkLst>
          <pc:docMk/>
          <pc:sldMk cId="2476617956" sldId="289"/>
        </pc:sldMkLst>
        <pc:spChg chg="del">
          <ac:chgData name="Josh Franco" userId="822d8fe80610f946" providerId="LiveId" clId="{27583A4B-7A9A-477A-B022-BFFF83F92AD4}" dt="2020-04-05T19:19:04.757" v="2953"/>
          <ac:spMkLst>
            <pc:docMk/>
            <pc:sldMk cId="2476617956" sldId="289"/>
            <ac:spMk id="2" creationId="{58C22B86-65C4-4B99-96CE-9853EE8E3138}"/>
          </ac:spMkLst>
        </pc:spChg>
        <pc:spChg chg="del">
          <ac:chgData name="Josh Franco" userId="822d8fe80610f946" providerId="LiveId" clId="{27583A4B-7A9A-477A-B022-BFFF83F92AD4}" dt="2020-04-05T19:19:04.757" v="2953"/>
          <ac:spMkLst>
            <pc:docMk/>
            <pc:sldMk cId="2476617956" sldId="289"/>
            <ac:spMk id="3" creationId="{5199126A-AB15-404D-AD64-F579F31AC7F4}"/>
          </ac:spMkLst>
        </pc:spChg>
        <pc:spChg chg="add mod">
          <ac:chgData name="Josh Franco" userId="822d8fe80610f946" providerId="LiveId" clId="{27583A4B-7A9A-477A-B022-BFFF83F92AD4}" dt="2020-04-05T19:19:44.132" v="3007" actId="6549"/>
          <ac:spMkLst>
            <pc:docMk/>
            <pc:sldMk cId="2476617956" sldId="289"/>
            <ac:spMk id="4" creationId="{8DE5E6FB-887B-47C2-88BE-22E39BB26280}"/>
          </ac:spMkLst>
        </pc:spChg>
        <pc:spChg chg="add del mod">
          <ac:chgData name="Josh Franco" userId="822d8fe80610f946" providerId="LiveId" clId="{27583A4B-7A9A-477A-B022-BFFF83F92AD4}" dt="2020-04-05T19:19:35.017" v="2971" actId="26606"/>
          <ac:spMkLst>
            <pc:docMk/>
            <pc:sldMk cId="2476617956" sldId="289"/>
            <ac:spMk id="5" creationId="{1BF32E9D-5D63-436C-A602-286E45872DB4}"/>
          </ac:spMkLst>
        </pc:spChg>
        <pc:spChg chg="add">
          <ac:chgData name="Josh Franco" userId="822d8fe80610f946" providerId="LiveId" clId="{27583A4B-7A9A-477A-B022-BFFF83F92AD4}" dt="2020-04-05T19:19:35.017" v="2971" actId="26606"/>
          <ac:spMkLst>
            <pc:docMk/>
            <pc:sldMk cId="2476617956" sldId="289"/>
            <ac:spMk id="12" creationId="{7FBE789D-66E0-4C5C-8DDC-CF4D7BF2180F}"/>
          </ac:spMkLst>
        </pc:spChg>
        <pc:spChg chg="add">
          <ac:chgData name="Josh Franco" userId="822d8fe80610f946" providerId="LiveId" clId="{27583A4B-7A9A-477A-B022-BFFF83F92AD4}" dt="2020-04-05T19:19:35.017" v="2971" actId="26606"/>
          <ac:spMkLst>
            <pc:docMk/>
            <pc:sldMk cId="2476617956" sldId="289"/>
            <ac:spMk id="14" creationId="{26C092F8-98E3-4599-A7BF-1B658CF1D3F4}"/>
          </ac:spMkLst>
        </pc:spChg>
        <pc:graphicFrameChg chg="add">
          <ac:chgData name="Josh Franco" userId="822d8fe80610f946" providerId="LiveId" clId="{27583A4B-7A9A-477A-B022-BFFF83F92AD4}" dt="2020-04-05T19:19:35.017" v="2971" actId="26606"/>
          <ac:graphicFrameMkLst>
            <pc:docMk/>
            <pc:sldMk cId="2476617956" sldId="289"/>
            <ac:graphicFrameMk id="7" creationId="{2076626D-8B5E-4D4F-A0BB-DC1169EA51D0}"/>
          </ac:graphicFrameMkLst>
        </pc:graphicFrameChg>
      </pc:sldChg>
      <pc:sldChg chg="addSp delSp modSp add mod setBg">
        <pc:chgData name="Josh Franco" userId="822d8fe80610f946" providerId="LiveId" clId="{27583A4B-7A9A-477A-B022-BFFF83F92AD4}" dt="2020-04-05T19:20:47.984" v="3067" actId="20577"/>
        <pc:sldMkLst>
          <pc:docMk/>
          <pc:sldMk cId="6629106" sldId="290"/>
        </pc:sldMkLst>
        <pc:spChg chg="del">
          <ac:chgData name="Josh Franco" userId="822d8fe80610f946" providerId="LiveId" clId="{27583A4B-7A9A-477A-B022-BFFF83F92AD4}" dt="2020-04-05T19:20:07.970" v="3011"/>
          <ac:spMkLst>
            <pc:docMk/>
            <pc:sldMk cId="6629106" sldId="290"/>
            <ac:spMk id="2" creationId="{138D06F2-369A-48C8-8955-1007C2464D39}"/>
          </ac:spMkLst>
        </pc:spChg>
        <pc:spChg chg="del">
          <ac:chgData name="Josh Franco" userId="822d8fe80610f946" providerId="LiveId" clId="{27583A4B-7A9A-477A-B022-BFFF83F92AD4}" dt="2020-04-05T19:20:07.970" v="3011"/>
          <ac:spMkLst>
            <pc:docMk/>
            <pc:sldMk cId="6629106" sldId="290"/>
            <ac:spMk id="3" creationId="{BD2636A4-53E9-4A00-BB21-6641010A910D}"/>
          </ac:spMkLst>
        </pc:spChg>
        <pc:spChg chg="add mod">
          <ac:chgData name="Josh Franco" userId="822d8fe80610f946" providerId="LiveId" clId="{27583A4B-7A9A-477A-B022-BFFF83F92AD4}" dt="2020-04-05T19:20:47.984" v="3067" actId="20577"/>
          <ac:spMkLst>
            <pc:docMk/>
            <pc:sldMk cId="6629106" sldId="290"/>
            <ac:spMk id="4" creationId="{DCE73C61-CACD-49F4-B360-212C13F7D3C7}"/>
          </ac:spMkLst>
        </pc:spChg>
        <pc:spChg chg="add del mod">
          <ac:chgData name="Josh Franco" userId="822d8fe80610f946" providerId="LiveId" clId="{27583A4B-7A9A-477A-B022-BFFF83F92AD4}" dt="2020-04-05T19:20:38.782" v="3028" actId="26606"/>
          <ac:spMkLst>
            <pc:docMk/>
            <pc:sldMk cId="6629106" sldId="290"/>
            <ac:spMk id="5" creationId="{2ADD7CB7-006F-48D9-8A1F-7F6FA2687DB8}"/>
          </ac:spMkLst>
        </pc:spChg>
        <pc:spChg chg="add">
          <ac:chgData name="Josh Franco" userId="822d8fe80610f946" providerId="LiveId" clId="{27583A4B-7A9A-477A-B022-BFFF83F92AD4}" dt="2020-04-05T19:20:38.782" v="3028" actId="26606"/>
          <ac:spMkLst>
            <pc:docMk/>
            <pc:sldMk cId="6629106" sldId="290"/>
            <ac:spMk id="12" creationId="{7FBE789D-66E0-4C5C-8DDC-CF4D7BF2180F}"/>
          </ac:spMkLst>
        </pc:spChg>
        <pc:spChg chg="add">
          <ac:chgData name="Josh Franco" userId="822d8fe80610f946" providerId="LiveId" clId="{27583A4B-7A9A-477A-B022-BFFF83F92AD4}" dt="2020-04-05T19:20:38.782" v="3028" actId="26606"/>
          <ac:spMkLst>
            <pc:docMk/>
            <pc:sldMk cId="6629106" sldId="290"/>
            <ac:spMk id="14" creationId="{26C092F8-98E3-4599-A7BF-1B658CF1D3F4}"/>
          </ac:spMkLst>
        </pc:spChg>
        <pc:graphicFrameChg chg="add">
          <ac:chgData name="Josh Franco" userId="822d8fe80610f946" providerId="LiveId" clId="{27583A4B-7A9A-477A-B022-BFFF83F92AD4}" dt="2020-04-05T19:20:38.782" v="3028" actId="26606"/>
          <ac:graphicFrameMkLst>
            <pc:docMk/>
            <pc:sldMk cId="6629106" sldId="290"/>
            <ac:graphicFrameMk id="7" creationId="{9CAC77F2-3576-4C3A-809C-D9C6D067147A}"/>
          </ac:graphicFrameMkLst>
        </pc:graphicFrameChg>
      </pc:sldChg>
      <pc:sldChg chg="addSp delSp modSp add mod setBg delDesignElem">
        <pc:chgData name="Josh Franco" userId="822d8fe80610f946" providerId="LiveId" clId="{27583A4B-7A9A-477A-B022-BFFF83F92AD4}" dt="2020-04-05T19:39:47.001" v="4223" actId="20577"/>
        <pc:sldMkLst>
          <pc:docMk/>
          <pc:sldMk cId="882688094" sldId="291"/>
        </pc:sldMkLst>
        <pc:spChg chg="mod">
          <ac:chgData name="Josh Franco" userId="822d8fe80610f946" providerId="LiveId" clId="{27583A4B-7A9A-477A-B022-BFFF83F92AD4}" dt="2020-04-05T19:21:36.951" v="3125" actId="313"/>
          <ac:spMkLst>
            <pc:docMk/>
            <pc:sldMk cId="882688094" sldId="291"/>
            <ac:spMk id="2" creationId="{3D4853F4-7E54-4E97-B17F-AF782EE6E73C}"/>
          </ac:spMkLst>
        </pc:spChg>
        <pc:spChg chg="mod">
          <ac:chgData name="Josh Franco" userId="822d8fe80610f946" providerId="LiveId" clId="{27583A4B-7A9A-477A-B022-BFFF83F92AD4}" dt="2020-04-05T19:39:47.001" v="4223" actId="20577"/>
          <ac:spMkLst>
            <pc:docMk/>
            <pc:sldMk cId="882688094" sldId="291"/>
            <ac:spMk id="3" creationId="{337EC9A8-17AA-4079-B099-31845873244F}"/>
          </ac:spMkLst>
        </pc:spChg>
        <pc:spChg chg="add del">
          <ac:chgData name="Josh Franco" userId="822d8fe80610f946" providerId="LiveId" clId="{27583A4B-7A9A-477A-B022-BFFF83F92AD4}" dt="2020-04-05T19:22:39.855" v="3165" actId="26606"/>
          <ac:spMkLst>
            <pc:docMk/>
            <pc:sldMk cId="882688094" sldId="291"/>
            <ac:spMk id="11" creationId="{54798C77-D8F3-45A7-AFCA-17447536FAE7}"/>
          </ac:spMkLst>
        </pc:spChg>
        <pc:spChg chg="add del">
          <ac:chgData name="Josh Franco" userId="822d8fe80610f946" providerId="LiveId" clId="{27583A4B-7A9A-477A-B022-BFFF83F92AD4}" dt="2020-04-05T19:22:39.855" v="3165" actId="26606"/>
          <ac:spMkLst>
            <pc:docMk/>
            <pc:sldMk cId="882688094" sldId="291"/>
            <ac:spMk id="12" creationId="{F47F1C13-DA1C-434E-BA34-7E431CCF0066}"/>
          </ac:spMkLst>
        </pc:spChg>
        <pc:spChg chg="del">
          <ac:chgData name="Josh Franco" userId="822d8fe80610f946" providerId="LiveId" clId="{27583A4B-7A9A-477A-B022-BFFF83F92AD4}" dt="2020-04-05T19:21:08.860" v="3069"/>
          <ac:spMkLst>
            <pc:docMk/>
            <pc:sldMk cId="882688094" sldId="291"/>
            <ac:spMk id="14" creationId="{715643BA-4DF2-4011-ADD9-BAAAAAAAB78C}"/>
          </ac:spMkLst>
        </pc:spChg>
        <pc:spChg chg="del">
          <ac:chgData name="Josh Franco" userId="822d8fe80610f946" providerId="LiveId" clId="{27583A4B-7A9A-477A-B022-BFFF83F92AD4}" dt="2020-04-05T19:21:08.860" v="3069"/>
          <ac:spMkLst>
            <pc:docMk/>
            <pc:sldMk cId="882688094" sldId="291"/>
            <ac:spMk id="16" creationId="{6846D4FF-F396-4B6B-B85C-BDBAB2B58F84}"/>
          </ac:spMkLst>
        </pc:spChg>
        <pc:spChg chg="add">
          <ac:chgData name="Josh Franco" userId="822d8fe80610f946" providerId="LiveId" clId="{27583A4B-7A9A-477A-B022-BFFF83F92AD4}" dt="2020-04-05T19:22:39.855" v="3165" actId="26606"/>
          <ac:spMkLst>
            <pc:docMk/>
            <pc:sldMk cId="882688094" sldId="291"/>
            <ac:spMk id="17" creationId="{715643BA-4DF2-4011-ADD9-BAAAAAAAB78C}"/>
          </ac:spMkLst>
        </pc:spChg>
        <pc:spChg chg="add">
          <ac:chgData name="Josh Franco" userId="822d8fe80610f946" providerId="LiveId" clId="{27583A4B-7A9A-477A-B022-BFFF83F92AD4}" dt="2020-04-05T19:22:39.855" v="3165" actId="26606"/>
          <ac:spMkLst>
            <pc:docMk/>
            <pc:sldMk cId="882688094" sldId="291"/>
            <ac:spMk id="19" creationId="{6846D4FF-F396-4B6B-B85C-BDBAB2B58F84}"/>
          </ac:spMkLst>
        </pc:spChg>
      </pc:sldChg>
      <pc:sldChg chg="addSp delSp modSp add mod setBg">
        <pc:chgData name="Josh Franco" userId="822d8fe80610f946" providerId="LiveId" clId="{27583A4B-7A9A-477A-B022-BFFF83F92AD4}" dt="2020-04-05T19:39:52.689" v="4224" actId="20577"/>
        <pc:sldMkLst>
          <pc:docMk/>
          <pc:sldMk cId="1020713142" sldId="292"/>
        </pc:sldMkLst>
        <pc:spChg chg="mod">
          <ac:chgData name="Josh Franco" userId="822d8fe80610f946" providerId="LiveId" clId="{27583A4B-7A9A-477A-B022-BFFF83F92AD4}" dt="2020-04-05T19:21:47.134" v="3142" actId="20577"/>
          <ac:spMkLst>
            <pc:docMk/>
            <pc:sldMk cId="1020713142" sldId="292"/>
            <ac:spMk id="2" creationId="{3D4853F4-7E54-4E97-B17F-AF782EE6E73C}"/>
          </ac:spMkLst>
        </pc:spChg>
        <pc:spChg chg="mod">
          <ac:chgData name="Josh Franco" userId="822d8fe80610f946" providerId="LiveId" clId="{27583A4B-7A9A-477A-B022-BFFF83F92AD4}" dt="2020-04-05T19:39:52.689" v="4224" actId="20577"/>
          <ac:spMkLst>
            <pc:docMk/>
            <pc:sldMk cId="1020713142" sldId="292"/>
            <ac:spMk id="3" creationId="{337EC9A8-17AA-4079-B099-31845873244F}"/>
          </ac:spMkLst>
        </pc:spChg>
        <pc:spChg chg="add del">
          <ac:chgData name="Josh Franco" userId="822d8fe80610f946" providerId="LiveId" clId="{27583A4B-7A9A-477A-B022-BFFF83F92AD4}" dt="2020-04-05T19:22:19.046" v="3159" actId="26606"/>
          <ac:spMkLst>
            <pc:docMk/>
            <pc:sldMk cId="1020713142" sldId="292"/>
            <ac:spMk id="14" creationId="{715643BA-4DF2-4011-ADD9-BAAAAAAAB78C}"/>
          </ac:spMkLst>
        </pc:spChg>
        <pc:spChg chg="add del">
          <ac:chgData name="Josh Franco" userId="822d8fe80610f946" providerId="LiveId" clId="{27583A4B-7A9A-477A-B022-BFFF83F92AD4}" dt="2020-04-05T19:22:19.046" v="3159" actId="26606"/>
          <ac:spMkLst>
            <pc:docMk/>
            <pc:sldMk cId="1020713142" sldId="292"/>
            <ac:spMk id="16" creationId="{6846D4FF-F396-4B6B-B85C-BDBAB2B58F84}"/>
          </ac:spMkLst>
        </pc:spChg>
        <pc:spChg chg="add del">
          <ac:chgData name="Josh Franco" userId="822d8fe80610f946" providerId="LiveId" clId="{27583A4B-7A9A-477A-B022-BFFF83F92AD4}" dt="2020-04-05T19:22:43.209" v="3168" actId="26606"/>
          <ac:spMkLst>
            <pc:docMk/>
            <pc:sldMk cId="1020713142" sldId="292"/>
            <ac:spMk id="18" creationId="{54798C77-D8F3-45A7-AFCA-17447536FAE7}"/>
          </ac:spMkLst>
        </pc:spChg>
        <pc:spChg chg="add del">
          <ac:chgData name="Josh Franco" userId="822d8fe80610f946" providerId="LiveId" clId="{27583A4B-7A9A-477A-B022-BFFF83F92AD4}" dt="2020-04-05T19:22:43.209" v="3168" actId="26606"/>
          <ac:spMkLst>
            <pc:docMk/>
            <pc:sldMk cId="1020713142" sldId="292"/>
            <ac:spMk id="19" creationId="{F47F1C13-DA1C-434E-BA34-7E431CCF0066}"/>
          </ac:spMkLst>
        </pc:spChg>
        <pc:spChg chg="add del">
          <ac:chgData name="Josh Franco" userId="822d8fe80610f946" providerId="LiveId" clId="{27583A4B-7A9A-477A-B022-BFFF83F92AD4}" dt="2020-04-05T19:22:43.202" v="3167" actId="26606"/>
          <ac:spMkLst>
            <pc:docMk/>
            <pc:sldMk cId="1020713142" sldId="292"/>
            <ac:spMk id="24" creationId="{E070A2DC-4FE3-4169-AAFA-19234D59EF4C}"/>
          </ac:spMkLst>
        </pc:spChg>
        <pc:spChg chg="add del">
          <ac:chgData name="Josh Franco" userId="822d8fe80610f946" providerId="LiveId" clId="{27583A4B-7A9A-477A-B022-BFFF83F92AD4}" dt="2020-04-05T19:22:43.202" v="3167" actId="26606"/>
          <ac:spMkLst>
            <pc:docMk/>
            <pc:sldMk cId="1020713142" sldId="292"/>
            <ac:spMk id="26" creationId="{6A2321B4-F240-4FA9-B6F9-39A28B1524FA}"/>
          </ac:spMkLst>
        </pc:spChg>
        <pc:spChg chg="add">
          <ac:chgData name="Josh Franco" userId="822d8fe80610f946" providerId="LiveId" clId="{27583A4B-7A9A-477A-B022-BFFF83F92AD4}" dt="2020-04-05T19:22:43.209" v="3168" actId="26606"/>
          <ac:spMkLst>
            <pc:docMk/>
            <pc:sldMk cId="1020713142" sldId="292"/>
            <ac:spMk id="28" creationId="{715643BA-4DF2-4011-ADD9-BAAAAAAAB78C}"/>
          </ac:spMkLst>
        </pc:spChg>
        <pc:spChg chg="add">
          <ac:chgData name="Josh Franco" userId="822d8fe80610f946" providerId="LiveId" clId="{27583A4B-7A9A-477A-B022-BFFF83F92AD4}" dt="2020-04-05T19:22:43.209" v="3168" actId="26606"/>
          <ac:spMkLst>
            <pc:docMk/>
            <pc:sldMk cId="1020713142" sldId="292"/>
            <ac:spMk id="29" creationId="{6846D4FF-F396-4B6B-B85C-BDBAB2B58F84}"/>
          </ac:spMkLst>
        </pc:spChg>
      </pc:sldChg>
      <pc:sldChg chg="addSp delSp modSp add mod setBg">
        <pc:chgData name="Josh Franco" userId="822d8fe80610f946" providerId="LiveId" clId="{27583A4B-7A9A-477A-B022-BFFF83F92AD4}" dt="2020-04-05T19:39:56.773" v="4225" actId="20577"/>
        <pc:sldMkLst>
          <pc:docMk/>
          <pc:sldMk cId="3076551254" sldId="293"/>
        </pc:sldMkLst>
        <pc:spChg chg="mod">
          <ac:chgData name="Josh Franco" userId="822d8fe80610f946" providerId="LiveId" clId="{27583A4B-7A9A-477A-B022-BFFF83F92AD4}" dt="2020-04-05T19:21:56.240" v="3156" actId="20577"/>
          <ac:spMkLst>
            <pc:docMk/>
            <pc:sldMk cId="3076551254" sldId="293"/>
            <ac:spMk id="2" creationId="{3D4853F4-7E54-4E97-B17F-AF782EE6E73C}"/>
          </ac:spMkLst>
        </pc:spChg>
        <pc:spChg chg="mod">
          <ac:chgData name="Josh Franco" userId="822d8fe80610f946" providerId="LiveId" clId="{27583A4B-7A9A-477A-B022-BFFF83F92AD4}" dt="2020-04-05T19:39:56.773" v="4225" actId="20577"/>
          <ac:spMkLst>
            <pc:docMk/>
            <pc:sldMk cId="3076551254" sldId="293"/>
            <ac:spMk id="3" creationId="{337EC9A8-17AA-4079-B099-31845873244F}"/>
          </ac:spMkLst>
        </pc:spChg>
        <pc:spChg chg="add del">
          <ac:chgData name="Josh Franco" userId="822d8fe80610f946" providerId="LiveId" clId="{27583A4B-7A9A-477A-B022-BFFF83F92AD4}" dt="2020-04-05T19:22:27.100" v="3162" actId="26606"/>
          <ac:spMkLst>
            <pc:docMk/>
            <pc:sldMk cId="3076551254" sldId="293"/>
            <ac:spMk id="14" creationId="{54798C77-D8F3-45A7-AFCA-17447536FAE7}"/>
          </ac:spMkLst>
        </pc:spChg>
        <pc:spChg chg="add del">
          <ac:chgData name="Josh Franco" userId="822d8fe80610f946" providerId="LiveId" clId="{27583A4B-7A9A-477A-B022-BFFF83F92AD4}" dt="2020-04-05T19:22:27.100" v="3162" actId="26606"/>
          <ac:spMkLst>
            <pc:docMk/>
            <pc:sldMk cId="3076551254" sldId="293"/>
            <ac:spMk id="16" creationId="{F47F1C13-DA1C-434E-BA34-7E431CCF0066}"/>
          </ac:spMkLst>
        </pc:spChg>
        <pc:spChg chg="add del">
          <ac:chgData name="Josh Franco" userId="822d8fe80610f946" providerId="LiveId" clId="{27583A4B-7A9A-477A-B022-BFFF83F92AD4}" dt="2020-04-05T19:22:45.780" v="3169" actId="26606"/>
          <ac:spMkLst>
            <pc:docMk/>
            <pc:sldMk cId="3076551254" sldId="293"/>
            <ac:spMk id="18" creationId="{715643BA-4DF2-4011-ADD9-BAAAAAAAB78C}"/>
          </ac:spMkLst>
        </pc:spChg>
        <pc:spChg chg="add del">
          <ac:chgData name="Josh Franco" userId="822d8fe80610f946" providerId="LiveId" clId="{27583A4B-7A9A-477A-B022-BFFF83F92AD4}" dt="2020-04-05T19:22:45.780" v="3169" actId="26606"/>
          <ac:spMkLst>
            <pc:docMk/>
            <pc:sldMk cId="3076551254" sldId="293"/>
            <ac:spMk id="19" creationId="{6846D4FF-F396-4B6B-B85C-BDBAB2B58F84}"/>
          </ac:spMkLst>
        </pc:spChg>
        <pc:spChg chg="add">
          <ac:chgData name="Josh Franco" userId="822d8fe80610f946" providerId="LiveId" clId="{27583A4B-7A9A-477A-B022-BFFF83F92AD4}" dt="2020-04-05T19:22:45.780" v="3169" actId="26606"/>
          <ac:spMkLst>
            <pc:docMk/>
            <pc:sldMk cId="3076551254" sldId="293"/>
            <ac:spMk id="24" creationId="{715643BA-4DF2-4011-ADD9-BAAAAAAAB78C}"/>
          </ac:spMkLst>
        </pc:spChg>
        <pc:spChg chg="add">
          <ac:chgData name="Josh Franco" userId="822d8fe80610f946" providerId="LiveId" clId="{27583A4B-7A9A-477A-B022-BFFF83F92AD4}" dt="2020-04-05T19:22:45.780" v="3169" actId="26606"/>
          <ac:spMkLst>
            <pc:docMk/>
            <pc:sldMk cId="3076551254" sldId="293"/>
            <ac:spMk id="26" creationId="{6846D4FF-F396-4B6B-B85C-BDBAB2B58F84}"/>
          </ac:spMkLst>
        </pc:spChg>
      </pc:sldChg>
      <pc:sldChg chg="addSp delSp modSp add mod setBg">
        <pc:chgData name="Josh Franco" userId="822d8fe80610f946" providerId="LiveId" clId="{27583A4B-7A9A-477A-B022-BFFF83F92AD4}" dt="2020-04-05T19:26:35.432" v="3901" actId="26606"/>
        <pc:sldMkLst>
          <pc:docMk/>
          <pc:sldMk cId="1865238295" sldId="294"/>
        </pc:sldMkLst>
        <pc:spChg chg="add mod">
          <ac:chgData name="Josh Franco" userId="822d8fe80610f946" providerId="LiveId" clId="{27583A4B-7A9A-477A-B022-BFFF83F92AD4}" dt="2020-04-05T19:26:35.432" v="3901" actId="26606"/>
          <ac:spMkLst>
            <pc:docMk/>
            <pc:sldMk cId="1865238295" sldId="294"/>
            <ac:spMk id="3" creationId="{F922F47C-6144-4968-B9E5-2EA40C0102EF}"/>
          </ac:spMkLst>
        </pc:spChg>
        <pc:spChg chg="add mod ord">
          <ac:chgData name="Josh Franco" userId="822d8fe80610f946" providerId="LiveId" clId="{27583A4B-7A9A-477A-B022-BFFF83F92AD4}" dt="2020-04-05T19:26:35.432" v="3901" actId="26606"/>
          <ac:spMkLst>
            <pc:docMk/>
            <pc:sldMk cId="1865238295" sldId="294"/>
            <ac:spMk id="4" creationId="{8BEE0E59-805A-4E5B-B9AC-CA3EC20857CC}"/>
          </ac:spMkLst>
        </pc:spChg>
        <pc:spChg chg="add del">
          <ac:chgData name="Josh Franco" userId="822d8fe80610f946" providerId="LiveId" clId="{27583A4B-7A9A-477A-B022-BFFF83F92AD4}" dt="2020-04-05T19:26:35.432" v="3901" actId="26606"/>
          <ac:spMkLst>
            <pc:docMk/>
            <pc:sldMk cId="1865238295" sldId="294"/>
            <ac:spMk id="9" creationId="{7A816DFB-8B0F-47B3-BC12-7B9F59B4EC58}"/>
          </ac:spMkLst>
        </pc:spChg>
        <pc:spChg chg="add del">
          <ac:chgData name="Josh Franco" userId="822d8fe80610f946" providerId="LiveId" clId="{27583A4B-7A9A-477A-B022-BFFF83F92AD4}" dt="2020-04-05T19:26:35.432" v="3901" actId="26606"/>
          <ac:spMkLst>
            <pc:docMk/>
            <pc:sldMk cId="1865238295" sldId="294"/>
            <ac:spMk id="11" creationId="{E87D435C-84AC-4E27-9CD3-0AAAF73EB28F}"/>
          </ac:spMkLst>
        </pc:spChg>
        <pc:spChg chg="add del">
          <ac:chgData name="Josh Franco" userId="822d8fe80610f946" providerId="LiveId" clId="{27583A4B-7A9A-477A-B022-BFFF83F92AD4}" dt="2020-04-05T19:26:35.432" v="3901" actId="26606"/>
          <ac:spMkLst>
            <pc:docMk/>
            <pc:sldMk cId="1865238295" sldId="294"/>
            <ac:spMk id="13" creationId="{EFA4C881-BF60-416C-A273-70541298EEB4}"/>
          </ac:spMkLst>
        </pc:spChg>
        <pc:picChg chg="add mod ord">
          <ac:chgData name="Josh Franco" userId="822d8fe80610f946" providerId="LiveId" clId="{27583A4B-7A9A-477A-B022-BFFF83F92AD4}" dt="2020-04-05T19:26:35.432" v="3901" actId="26606"/>
          <ac:picMkLst>
            <pc:docMk/>
            <pc:sldMk cId="1865238295" sldId="294"/>
            <ac:picMk id="2" creationId="{C893F91C-C245-4E9E-A9A8-DD2E7F8F0249}"/>
          </ac:picMkLst>
        </pc:picChg>
      </pc:sldChg>
      <pc:sldChg chg="modSp add">
        <pc:chgData name="Josh Franco" userId="822d8fe80610f946" providerId="LiveId" clId="{27583A4B-7A9A-477A-B022-BFFF83F92AD4}" dt="2020-04-05T19:28:23.727" v="3970" actId="20577"/>
        <pc:sldMkLst>
          <pc:docMk/>
          <pc:sldMk cId="1661487426" sldId="295"/>
        </pc:sldMkLst>
        <pc:spChg chg="mod">
          <ac:chgData name="Josh Franco" userId="822d8fe80610f946" providerId="LiveId" clId="{27583A4B-7A9A-477A-B022-BFFF83F92AD4}" dt="2020-04-05T19:28:23.727" v="3970" actId="20577"/>
          <ac:spMkLst>
            <pc:docMk/>
            <pc:sldMk cId="1661487426" sldId="295"/>
            <ac:spMk id="2" creationId="{EC232B84-51BD-4B7C-8879-57E22BF7561A}"/>
          </ac:spMkLst>
        </pc:spChg>
      </pc:sldChg>
      <pc:sldChg chg="addSp modSp add mod setBg setClrOvrMap">
        <pc:chgData name="Josh Franco" userId="822d8fe80610f946" providerId="LiveId" clId="{27583A4B-7A9A-477A-B022-BFFF83F92AD4}" dt="2020-04-05T19:29:00.961" v="3984" actId="26606"/>
        <pc:sldMkLst>
          <pc:docMk/>
          <pc:sldMk cId="3348784993" sldId="296"/>
        </pc:sldMkLst>
        <pc:spChg chg="mod">
          <ac:chgData name="Josh Franco" userId="822d8fe80610f946" providerId="LiveId" clId="{27583A4B-7A9A-477A-B022-BFFF83F92AD4}" dt="2020-04-05T19:29:00.961" v="3984" actId="26606"/>
          <ac:spMkLst>
            <pc:docMk/>
            <pc:sldMk cId="3348784993" sldId="296"/>
            <ac:spMk id="2" creationId="{6DB00CCE-ABCD-4552-95BA-DE1E5A1E20A4}"/>
          </ac:spMkLst>
        </pc:spChg>
        <pc:spChg chg="mod">
          <ac:chgData name="Josh Franco" userId="822d8fe80610f946" providerId="LiveId" clId="{27583A4B-7A9A-477A-B022-BFFF83F92AD4}" dt="2020-04-05T19:29:00.961" v="3984" actId="26606"/>
          <ac:spMkLst>
            <pc:docMk/>
            <pc:sldMk cId="3348784993" sldId="296"/>
            <ac:spMk id="6" creationId="{32F643F6-313F-4DE0-AD46-C00BBE11A573}"/>
          </ac:spMkLst>
        </pc:spChg>
        <pc:spChg chg="add">
          <ac:chgData name="Josh Franco" userId="822d8fe80610f946" providerId="LiveId" clId="{27583A4B-7A9A-477A-B022-BFFF83F92AD4}" dt="2020-04-05T19:29:00.961" v="3984" actId="26606"/>
          <ac:spMkLst>
            <pc:docMk/>
            <pc:sldMk cId="3348784993" sldId="296"/>
            <ac:spMk id="19" creationId="{34B53BE1-D2E2-4E46-987E-211A9D50027C}"/>
          </ac:spMkLst>
        </pc:spChg>
        <pc:spChg chg="add">
          <ac:chgData name="Josh Franco" userId="822d8fe80610f946" providerId="LiveId" clId="{27583A4B-7A9A-477A-B022-BFFF83F92AD4}" dt="2020-04-05T19:29:00.961" v="3984" actId="26606"/>
          <ac:spMkLst>
            <pc:docMk/>
            <pc:sldMk cId="3348784993" sldId="296"/>
            <ac:spMk id="21" creationId="{FFB9713E-9F53-4A50-BDAA-CEB2A263BF55}"/>
          </ac:spMkLst>
        </pc:spChg>
        <pc:graphicFrameChg chg="mod modGraphic">
          <ac:chgData name="Josh Franco" userId="822d8fe80610f946" providerId="LiveId" clId="{27583A4B-7A9A-477A-B022-BFFF83F92AD4}" dt="2020-04-05T19:29:00.961" v="3984" actId="26606"/>
          <ac:graphicFrameMkLst>
            <pc:docMk/>
            <pc:sldMk cId="3348784993" sldId="296"/>
            <ac:graphicFrameMk id="14" creationId="{46CCBE21-0DB1-4712-8339-DF1258BCA185}"/>
          </ac:graphicFrameMkLst>
        </pc:graphicFrameChg>
      </pc:sldChg>
      <pc:sldChg chg="modSp add">
        <pc:chgData name="Josh Franco" userId="822d8fe80610f946" providerId="LiveId" clId="{27583A4B-7A9A-477A-B022-BFFF83F92AD4}" dt="2020-04-05T19:29:31.888" v="4017" actId="6549"/>
        <pc:sldMkLst>
          <pc:docMk/>
          <pc:sldMk cId="3341158030" sldId="297"/>
        </pc:sldMkLst>
        <pc:spChg chg="mod">
          <ac:chgData name="Josh Franco" userId="822d8fe80610f946" providerId="LiveId" clId="{27583A4B-7A9A-477A-B022-BFFF83F92AD4}" dt="2020-04-05T19:29:31.888" v="4017" actId="6549"/>
          <ac:spMkLst>
            <pc:docMk/>
            <pc:sldMk cId="3341158030" sldId="297"/>
            <ac:spMk id="2" creationId="{EC232B84-51BD-4B7C-8879-57E22BF7561A}"/>
          </ac:spMkLst>
        </pc:spChg>
      </pc:sldChg>
      <pc:sldChg chg="addSp delSp modSp add mod setBg setClrOvrMap">
        <pc:chgData name="Josh Franco" userId="822d8fe80610f946" providerId="LiveId" clId="{27583A4B-7A9A-477A-B022-BFFF83F92AD4}" dt="2020-04-05T19:34:59.719" v="4156" actId="20577"/>
        <pc:sldMkLst>
          <pc:docMk/>
          <pc:sldMk cId="3112035621" sldId="298"/>
        </pc:sldMkLst>
        <pc:spChg chg="del">
          <ac:chgData name="Josh Franco" userId="822d8fe80610f946" providerId="LiveId" clId="{27583A4B-7A9A-477A-B022-BFFF83F92AD4}" dt="2020-04-05T19:30:33.418" v="4053"/>
          <ac:spMkLst>
            <pc:docMk/>
            <pc:sldMk cId="3112035621" sldId="298"/>
            <ac:spMk id="2" creationId="{E4B99861-DAB0-48CA-B792-B8D858262919}"/>
          </ac:spMkLst>
        </pc:spChg>
        <pc:spChg chg="del">
          <ac:chgData name="Josh Franco" userId="822d8fe80610f946" providerId="LiveId" clId="{27583A4B-7A9A-477A-B022-BFFF83F92AD4}" dt="2020-04-05T19:30:33.418" v="4053"/>
          <ac:spMkLst>
            <pc:docMk/>
            <pc:sldMk cId="3112035621" sldId="298"/>
            <ac:spMk id="3" creationId="{7EAA2856-C60E-4A65-89B0-6785B672E0F5}"/>
          </ac:spMkLst>
        </pc:spChg>
        <pc:spChg chg="add mod">
          <ac:chgData name="Josh Franco" userId="822d8fe80610f946" providerId="LiveId" clId="{27583A4B-7A9A-477A-B022-BFFF83F92AD4}" dt="2020-04-05T19:34:38.467" v="4153" actId="20577"/>
          <ac:spMkLst>
            <pc:docMk/>
            <pc:sldMk cId="3112035621" sldId="298"/>
            <ac:spMk id="4" creationId="{4C911EC2-01E5-42F3-9D58-BCB83637E69D}"/>
          </ac:spMkLst>
        </pc:spChg>
        <pc:spChg chg="add del mod">
          <ac:chgData name="Josh Franco" userId="822d8fe80610f946" providerId="LiveId" clId="{27583A4B-7A9A-477A-B022-BFFF83F92AD4}" dt="2020-04-05T19:31:43.917" v="4091" actId="26606"/>
          <ac:spMkLst>
            <pc:docMk/>
            <pc:sldMk cId="3112035621" sldId="298"/>
            <ac:spMk id="5" creationId="{0F501FC3-41B9-4650-8456-172C977A5CC3}"/>
          </ac:spMkLst>
        </pc:spChg>
        <pc:spChg chg="add del">
          <ac:chgData name="Josh Franco" userId="822d8fe80610f946" providerId="LiveId" clId="{27583A4B-7A9A-477A-B022-BFFF83F92AD4}" dt="2020-04-05T19:31:04.397" v="4063" actId="26606"/>
          <ac:spMkLst>
            <pc:docMk/>
            <pc:sldMk cId="3112035621" sldId="298"/>
            <ac:spMk id="8" creationId="{34B53BE1-D2E2-4E46-987E-211A9D50027C}"/>
          </ac:spMkLst>
        </pc:spChg>
        <pc:spChg chg="add del">
          <ac:chgData name="Josh Franco" userId="822d8fe80610f946" providerId="LiveId" clId="{27583A4B-7A9A-477A-B022-BFFF83F92AD4}" dt="2020-04-05T19:31:04.397" v="4063" actId="26606"/>
          <ac:spMkLst>
            <pc:docMk/>
            <pc:sldMk cId="3112035621" sldId="298"/>
            <ac:spMk id="9" creationId="{FFB9713E-9F53-4A50-BDAA-CEB2A263BF55}"/>
          </ac:spMkLst>
        </pc:spChg>
        <pc:spChg chg="add del">
          <ac:chgData name="Josh Franco" userId="822d8fe80610f946" providerId="LiveId" clId="{27583A4B-7A9A-477A-B022-BFFF83F92AD4}" dt="2020-04-05T19:31:43.917" v="4091" actId="26606"/>
          <ac:spMkLst>
            <pc:docMk/>
            <pc:sldMk cId="3112035621" sldId="298"/>
            <ac:spMk id="11" creationId="{34B53BE1-D2E2-4E46-987E-211A9D50027C}"/>
          </ac:spMkLst>
        </pc:spChg>
        <pc:spChg chg="add del">
          <ac:chgData name="Josh Franco" userId="822d8fe80610f946" providerId="LiveId" clId="{27583A4B-7A9A-477A-B022-BFFF83F92AD4}" dt="2020-04-05T19:30:56.225" v="4061" actId="26606"/>
          <ac:spMkLst>
            <pc:docMk/>
            <pc:sldMk cId="3112035621" sldId="298"/>
            <ac:spMk id="12" creationId="{34B53BE1-D2E2-4E46-987E-211A9D50027C}"/>
          </ac:spMkLst>
        </pc:spChg>
        <pc:spChg chg="add del">
          <ac:chgData name="Josh Franco" userId="822d8fe80610f946" providerId="LiveId" clId="{27583A4B-7A9A-477A-B022-BFFF83F92AD4}" dt="2020-04-05T19:31:43.917" v="4091" actId="26606"/>
          <ac:spMkLst>
            <pc:docMk/>
            <pc:sldMk cId="3112035621" sldId="298"/>
            <ac:spMk id="13" creationId="{FFB9713E-9F53-4A50-BDAA-CEB2A263BF55}"/>
          </ac:spMkLst>
        </pc:spChg>
        <pc:spChg chg="add del">
          <ac:chgData name="Josh Franco" userId="822d8fe80610f946" providerId="LiveId" clId="{27583A4B-7A9A-477A-B022-BFFF83F92AD4}" dt="2020-04-05T19:30:56.225" v="4061" actId="26606"/>
          <ac:spMkLst>
            <pc:docMk/>
            <pc:sldMk cId="3112035621" sldId="298"/>
            <ac:spMk id="14" creationId="{FFB9713E-9F53-4A50-BDAA-CEB2A263BF55}"/>
          </ac:spMkLst>
        </pc:spChg>
        <pc:graphicFrameChg chg="add del">
          <ac:chgData name="Josh Franco" userId="822d8fe80610f946" providerId="LiveId" clId="{27583A4B-7A9A-477A-B022-BFFF83F92AD4}" dt="2020-04-05T19:30:56.225" v="4061" actId="26606"/>
          <ac:graphicFrameMkLst>
            <pc:docMk/>
            <pc:sldMk cId="3112035621" sldId="298"/>
            <ac:graphicFrameMk id="7" creationId="{F7F6868B-F8DF-4B39-821B-C605D474B03C}"/>
          </ac:graphicFrameMkLst>
        </pc:graphicFrameChg>
        <pc:graphicFrameChg chg="add del">
          <ac:chgData name="Josh Franco" userId="822d8fe80610f946" providerId="LiveId" clId="{27583A4B-7A9A-477A-B022-BFFF83F92AD4}" dt="2020-04-05T19:31:04.397" v="4063" actId="26606"/>
          <ac:graphicFrameMkLst>
            <pc:docMk/>
            <pc:sldMk cId="3112035621" sldId="298"/>
            <ac:graphicFrameMk id="10" creationId="{A281CCC9-FFDA-444C-8046-732D44B41F5A}"/>
          </ac:graphicFrameMkLst>
        </pc:graphicFrameChg>
        <pc:graphicFrameChg chg="add del mod">
          <ac:chgData name="Josh Franco" userId="822d8fe80610f946" providerId="LiveId" clId="{27583A4B-7A9A-477A-B022-BFFF83F92AD4}" dt="2020-04-05T19:34:59.719" v="4156" actId="20577"/>
          <ac:graphicFrameMkLst>
            <pc:docMk/>
            <pc:sldMk cId="3112035621" sldId="298"/>
            <ac:graphicFrameMk id="15" creationId="{EBE066E7-D1E8-4950-8D3D-9C8D49199D13}"/>
          </ac:graphicFrameMkLst>
        </pc:graphicFrameChg>
      </pc:sldChg>
      <pc:sldChg chg="addSp delSp modSp add mod setBg setClrOvrMap">
        <pc:chgData name="Josh Franco" userId="822d8fe80610f946" providerId="LiveId" clId="{27583A4B-7A9A-477A-B022-BFFF83F92AD4}" dt="2020-04-05T19:35:18.034" v="4174" actId="20577"/>
        <pc:sldMkLst>
          <pc:docMk/>
          <pc:sldMk cId="2327332336" sldId="299"/>
        </pc:sldMkLst>
        <pc:spChg chg="mod">
          <ac:chgData name="Josh Franco" userId="822d8fe80610f946" providerId="LiveId" clId="{27583A4B-7A9A-477A-B022-BFFF83F92AD4}" dt="2020-04-05T19:35:18.034" v="4174" actId="20577"/>
          <ac:spMkLst>
            <pc:docMk/>
            <pc:sldMk cId="2327332336" sldId="299"/>
            <ac:spMk id="2" creationId="{C9B9F6F0-4D2E-4446-A840-7ADC814766A4}"/>
          </ac:spMkLst>
        </pc:spChg>
        <pc:spChg chg="del mod">
          <ac:chgData name="Josh Franco" userId="822d8fe80610f946" providerId="LiveId" clId="{27583A4B-7A9A-477A-B022-BFFF83F92AD4}" dt="2020-04-05T19:34:26.352" v="4130" actId="26606"/>
          <ac:spMkLst>
            <pc:docMk/>
            <pc:sldMk cId="2327332336" sldId="299"/>
            <ac:spMk id="3" creationId="{062B0BEE-808F-4B2C-9936-B4221F811134}"/>
          </ac:spMkLst>
        </pc:spChg>
        <pc:spChg chg="add">
          <ac:chgData name="Josh Franco" userId="822d8fe80610f946" providerId="LiveId" clId="{27583A4B-7A9A-477A-B022-BFFF83F92AD4}" dt="2020-04-05T19:34:26.352" v="4130" actId="26606"/>
          <ac:spMkLst>
            <pc:docMk/>
            <pc:sldMk cId="2327332336" sldId="299"/>
            <ac:spMk id="10" creationId="{34B53BE1-D2E2-4E46-987E-211A9D50027C}"/>
          </ac:spMkLst>
        </pc:spChg>
        <pc:spChg chg="add">
          <ac:chgData name="Josh Franco" userId="822d8fe80610f946" providerId="LiveId" clId="{27583A4B-7A9A-477A-B022-BFFF83F92AD4}" dt="2020-04-05T19:34:26.352" v="4130" actId="26606"/>
          <ac:spMkLst>
            <pc:docMk/>
            <pc:sldMk cId="2327332336" sldId="299"/>
            <ac:spMk id="12" creationId="{FFB9713E-9F53-4A50-BDAA-CEB2A263BF55}"/>
          </ac:spMkLst>
        </pc:spChg>
        <pc:graphicFrameChg chg="add">
          <ac:chgData name="Josh Franco" userId="822d8fe80610f946" providerId="LiveId" clId="{27583A4B-7A9A-477A-B022-BFFF83F92AD4}" dt="2020-04-05T19:34:26.352" v="4130" actId="26606"/>
          <ac:graphicFrameMkLst>
            <pc:docMk/>
            <pc:sldMk cId="2327332336" sldId="299"/>
            <ac:graphicFrameMk id="5" creationId="{C3D642B0-D497-4D86-BC73-E0CB345C0B36}"/>
          </ac:graphicFrameMkLst>
        </pc:graphicFrameChg>
      </pc:sldChg>
      <pc:sldChg chg="addSp delSp modSp add mod setBg setClrOvrMap">
        <pc:chgData name="Josh Franco" userId="822d8fe80610f946" providerId="LiveId" clId="{27583A4B-7A9A-477A-B022-BFFF83F92AD4}" dt="2020-04-05T19:36:29.338" v="4211" actId="20577"/>
        <pc:sldMkLst>
          <pc:docMk/>
          <pc:sldMk cId="2970245606" sldId="300"/>
        </pc:sldMkLst>
        <pc:spChg chg="del">
          <ac:chgData name="Josh Franco" userId="822d8fe80610f946" providerId="LiveId" clId="{27583A4B-7A9A-477A-B022-BFFF83F92AD4}" dt="2020-04-05T19:35:56.312" v="4176"/>
          <ac:spMkLst>
            <pc:docMk/>
            <pc:sldMk cId="2970245606" sldId="300"/>
            <ac:spMk id="2" creationId="{852BDDC4-1136-4E79-B124-10DC3229D721}"/>
          </ac:spMkLst>
        </pc:spChg>
        <pc:spChg chg="del">
          <ac:chgData name="Josh Franco" userId="822d8fe80610f946" providerId="LiveId" clId="{27583A4B-7A9A-477A-B022-BFFF83F92AD4}" dt="2020-04-05T19:35:56.312" v="4176"/>
          <ac:spMkLst>
            <pc:docMk/>
            <pc:sldMk cId="2970245606" sldId="300"/>
            <ac:spMk id="3" creationId="{DA9C80A8-3C9B-40F2-AE3A-99FA9F6EEF94}"/>
          </ac:spMkLst>
        </pc:spChg>
        <pc:spChg chg="add mod">
          <ac:chgData name="Josh Franco" userId="822d8fe80610f946" providerId="LiveId" clId="{27583A4B-7A9A-477A-B022-BFFF83F92AD4}" dt="2020-04-05T19:36:29.338" v="4211" actId="20577"/>
          <ac:spMkLst>
            <pc:docMk/>
            <pc:sldMk cId="2970245606" sldId="300"/>
            <ac:spMk id="4" creationId="{861351AA-9B9F-4533-84CD-2925C2115617}"/>
          </ac:spMkLst>
        </pc:spChg>
        <pc:spChg chg="add del mod">
          <ac:chgData name="Josh Franco" userId="822d8fe80610f946" providerId="LiveId" clId="{27583A4B-7A9A-477A-B022-BFFF83F92AD4}" dt="2020-04-05T19:36:24.396" v="4196" actId="26606"/>
          <ac:spMkLst>
            <pc:docMk/>
            <pc:sldMk cId="2970245606" sldId="300"/>
            <ac:spMk id="5" creationId="{FE45D95F-A657-40E8-884D-C159209A7D6A}"/>
          </ac:spMkLst>
        </pc:spChg>
        <pc:spChg chg="add">
          <ac:chgData name="Josh Franco" userId="822d8fe80610f946" providerId="LiveId" clId="{27583A4B-7A9A-477A-B022-BFFF83F92AD4}" dt="2020-04-05T19:36:24.396" v="4196" actId="26606"/>
          <ac:spMkLst>
            <pc:docMk/>
            <pc:sldMk cId="2970245606" sldId="300"/>
            <ac:spMk id="12" creationId="{34B53BE1-D2E2-4E46-987E-211A9D50027C}"/>
          </ac:spMkLst>
        </pc:spChg>
        <pc:spChg chg="add">
          <ac:chgData name="Josh Franco" userId="822d8fe80610f946" providerId="LiveId" clId="{27583A4B-7A9A-477A-B022-BFFF83F92AD4}" dt="2020-04-05T19:36:24.396" v="4196" actId="26606"/>
          <ac:spMkLst>
            <pc:docMk/>
            <pc:sldMk cId="2970245606" sldId="300"/>
            <ac:spMk id="14" creationId="{FFB9713E-9F53-4A50-BDAA-CEB2A263BF55}"/>
          </ac:spMkLst>
        </pc:spChg>
        <pc:graphicFrameChg chg="add">
          <ac:chgData name="Josh Franco" userId="822d8fe80610f946" providerId="LiveId" clId="{27583A4B-7A9A-477A-B022-BFFF83F92AD4}" dt="2020-04-05T19:36:24.396" v="4196" actId="26606"/>
          <ac:graphicFrameMkLst>
            <pc:docMk/>
            <pc:sldMk cId="2970245606" sldId="300"/>
            <ac:graphicFrameMk id="7" creationId="{AC0A9D6A-F3F9-433D-8F0C-2FA98635A296}"/>
          </ac:graphicFrameMkLst>
        </pc:graphicFrameChg>
      </pc:sldChg>
      <pc:sldChg chg="addSp modSp add mod setBg">
        <pc:chgData name="Josh Franco" userId="822d8fe80610f946" providerId="LiveId" clId="{27583A4B-7A9A-477A-B022-BFFF83F92AD4}" dt="2020-04-05T19:45:42.174" v="4652" actId="20577"/>
        <pc:sldMkLst>
          <pc:docMk/>
          <pc:sldMk cId="2714146125" sldId="301"/>
        </pc:sldMkLst>
        <pc:spChg chg="mod">
          <ac:chgData name="Josh Franco" userId="822d8fe80610f946" providerId="LiveId" clId="{27583A4B-7A9A-477A-B022-BFFF83F92AD4}" dt="2020-04-05T19:43:18.948" v="4252" actId="20577"/>
          <ac:spMkLst>
            <pc:docMk/>
            <pc:sldMk cId="2714146125" sldId="301"/>
            <ac:spMk id="2" creationId="{1C4F29EF-C458-4988-9D26-69724121346C}"/>
          </ac:spMkLst>
        </pc:spChg>
        <pc:spChg chg="mod">
          <ac:chgData name="Josh Franco" userId="822d8fe80610f946" providerId="LiveId" clId="{27583A4B-7A9A-477A-B022-BFFF83F92AD4}" dt="2020-04-05T19:45:42.174" v="4652" actId="20577"/>
          <ac:spMkLst>
            <pc:docMk/>
            <pc:sldMk cId="2714146125" sldId="301"/>
            <ac:spMk id="3" creationId="{2412A767-03AA-4B43-B09A-361DD72B4AE5}"/>
          </ac:spMkLst>
        </pc:spChg>
        <pc:spChg chg="mod ord">
          <ac:chgData name="Josh Franco" userId="822d8fe80610f946" providerId="LiveId" clId="{27583A4B-7A9A-477A-B022-BFFF83F92AD4}" dt="2020-04-05T19:43:13.532" v="4231" actId="26606"/>
          <ac:spMkLst>
            <pc:docMk/>
            <pc:sldMk cId="2714146125" sldId="301"/>
            <ac:spMk id="4" creationId="{45FFE56E-3A4A-4952-A7C5-7B73613C4FFF}"/>
          </ac:spMkLst>
        </pc:spChg>
        <pc:spChg chg="add">
          <ac:chgData name="Josh Franco" userId="822d8fe80610f946" providerId="LiveId" clId="{27583A4B-7A9A-477A-B022-BFFF83F92AD4}" dt="2020-04-05T19:43:13.532" v="4231" actId="26606"/>
          <ac:spMkLst>
            <pc:docMk/>
            <pc:sldMk cId="2714146125" sldId="301"/>
            <ac:spMk id="10" creationId="{B9A6A8C2-8B3A-4AD3-AFCC-F1D3F1F02D3F}"/>
          </ac:spMkLst>
        </pc:spChg>
        <pc:spChg chg="add">
          <ac:chgData name="Josh Franco" userId="822d8fe80610f946" providerId="LiveId" clId="{27583A4B-7A9A-477A-B022-BFFF83F92AD4}" dt="2020-04-05T19:43:13.532" v="4231" actId="26606"/>
          <ac:spMkLst>
            <pc:docMk/>
            <pc:sldMk cId="2714146125" sldId="301"/>
            <ac:spMk id="12" creationId="{CDF64937-39B5-4AB3-A2EF-EA689BA6087B}"/>
          </ac:spMkLst>
        </pc:spChg>
        <pc:picChg chg="add mod">
          <ac:chgData name="Josh Franco" userId="822d8fe80610f946" providerId="LiveId" clId="{27583A4B-7A9A-477A-B022-BFFF83F92AD4}" dt="2020-04-05T19:43:13.532" v="4231" actId="26606"/>
          <ac:picMkLst>
            <pc:docMk/>
            <pc:sldMk cId="2714146125" sldId="301"/>
            <ac:picMk id="5" creationId="{9DCE7912-367C-4936-8F70-2FEBD90CF1C6}"/>
          </ac:picMkLst>
        </pc:picChg>
      </pc:sldChg>
    </pc:docChg>
  </pc:docChgLst>
  <pc:docChgLst>
    <pc:chgData name="Josh Franco" userId="822d8fe80610f946" providerId="LiveId" clId="{2267B4F5-68CE-41E1-9B23-E3BD54F49CA9}"/>
    <pc:docChg chg="modSld">
      <pc:chgData name="Josh Franco" userId="822d8fe80610f946" providerId="LiveId" clId="{2267B4F5-68CE-41E1-9B23-E3BD54F49CA9}" dt="2020-04-05T21:02:44.111" v="1" actId="6549"/>
      <pc:docMkLst>
        <pc:docMk/>
      </pc:docMkLst>
      <pc:sldChg chg="modSp">
        <pc:chgData name="Josh Franco" userId="822d8fe80610f946" providerId="LiveId" clId="{2267B4F5-68CE-41E1-9B23-E3BD54F49CA9}" dt="2020-04-05T21:02:44.111" v="1" actId="6549"/>
        <pc:sldMkLst>
          <pc:docMk/>
          <pc:sldMk cId="3970360913" sldId="256"/>
        </pc:sldMkLst>
        <pc:spChg chg="mod">
          <ac:chgData name="Josh Franco" userId="822d8fe80610f946" providerId="LiveId" clId="{2267B4F5-68CE-41E1-9B23-E3BD54F49CA9}" dt="2020-04-05T21:02:41.691" v="0" actId="6549"/>
          <ac:spMkLst>
            <pc:docMk/>
            <pc:sldMk cId="3970360913" sldId="256"/>
            <ac:spMk id="3" creationId="{4155A37A-CC10-495D-9875-21CE48893AB7}"/>
          </ac:spMkLst>
        </pc:spChg>
        <pc:spChg chg="mod">
          <ac:chgData name="Josh Franco" userId="822d8fe80610f946" providerId="LiveId" clId="{2267B4F5-68CE-41E1-9B23-E3BD54F49CA9}" dt="2020-04-05T21:02:44.111" v="1" actId="6549"/>
          <ac:spMkLst>
            <pc:docMk/>
            <pc:sldMk cId="3970360913" sldId="256"/>
            <ac:spMk id="6" creationId="{07D563AF-7DE1-40E6-90EF-F13F9A9AF9CC}"/>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11.xml.rels><?xml version="1.0" encoding="UTF-8" standalone="yes"?>
<Relationships xmlns="http://schemas.openxmlformats.org/package/2006/relationships"><Relationship Id="rId1" Type="http://schemas.openxmlformats.org/officeDocument/2006/relationships/hyperlink" Target="https://docs.google.com/presentation/d/12We-tv_HHkPkhNkoUhRW7wtxhoAQoeKlS_ROQtZUaZw/edit#slide=id.g5b1381975c_10_75" TargetMode="External"/></Relationships>
</file>

<file path=ppt/diagrams/_rels/data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4" Type="http://schemas.openxmlformats.org/officeDocument/2006/relationships/image" Target="../media/image26.svg"/></Relationships>
</file>

<file path=ppt/diagrams/_rels/data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1.xml.rels><?xml version="1.0" encoding="UTF-8" standalone="yes"?>
<Relationships xmlns="http://schemas.openxmlformats.org/package/2006/relationships"><Relationship Id="rId1" Type="http://schemas.openxmlformats.org/officeDocument/2006/relationships/hyperlink" Target="https://docs.google.com/presentation/d/12We-tv_HHkPkhNkoUhRW7wtxhoAQoeKlS_ROQtZUaZw/edit#slide=id.g5b1381975c_10_75" TargetMode="External"/></Relationships>
</file>

<file path=ppt/diagrams/_rels/drawing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4" Type="http://schemas.openxmlformats.org/officeDocument/2006/relationships/image" Target="../media/image26.svg"/></Relationships>
</file>

<file path=ppt/diagrams/_rels/drawing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accent4_2">
  <dgm:title val=""/>
  <dgm:desc val=""/>
  <dgm:catLst>
    <dgm:cat type="accent4" pri="14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a:alpha val="0"/>
      </a:schemeClr>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43AB54-13B8-43FA-913D-7BD635ADFE0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A34641D1-A75E-4E92-B731-CED770BF6B8D}">
      <dgm:prSet/>
      <dgm:spPr/>
      <dgm:t>
        <a:bodyPr/>
        <a:lstStyle/>
        <a:p>
          <a:r>
            <a:rPr lang="en-US"/>
            <a:t>The Public Policy Project encourages you to identify a public problem to focus on.</a:t>
          </a:r>
        </a:p>
      </dgm:t>
    </dgm:pt>
    <dgm:pt modelId="{9019182B-2C9B-447F-9AF9-81BCEC9644F6}" type="parTrans" cxnId="{5EB58F36-861D-44F4-92BD-4E7F29EAA104}">
      <dgm:prSet/>
      <dgm:spPr/>
      <dgm:t>
        <a:bodyPr/>
        <a:lstStyle/>
        <a:p>
          <a:endParaRPr lang="en-US"/>
        </a:p>
      </dgm:t>
    </dgm:pt>
    <dgm:pt modelId="{5DCEDB80-EEBD-48C5-AB0E-83527FA50DFB}" type="sibTrans" cxnId="{5EB58F36-861D-44F4-92BD-4E7F29EAA104}">
      <dgm:prSet/>
      <dgm:spPr/>
      <dgm:t>
        <a:bodyPr/>
        <a:lstStyle/>
        <a:p>
          <a:endParaRPr lang="en-US"/>
        </a:p>
      </dgm:t>
    </dgm:pt>
    <dgm:pt modelId="{06B85FD3-7204-47E6-A89C-76B9CF982AF3}">
      <dgm:prSet/>
      <dgm:spPr/>
      <dgm:t>
        <a:bodyPr/>
        <a:lstStyle/>
        <a:p>
          <a:r>
            <a:rPr lang="en-US"/>
            <a:t>After discussion with your peers, you are responsible for selecting the causes, effects, and solutions to the public problem you selected.</a:t>
          </a:r>
        </a:p>
      </dgm:t>
    </dgm:pt>
    <dgm:pt modelId="{7039C293-D235-4BC8-A014-EE4595FD83BB}" type="parTrans" cxnId="{44AFD503-370D-416C-901E-B571F529C906}">
      <dgm:prSet/>
      <dgm:spPr/>
      <dgm:t>
        <a:bodyPr/>
        <a:lstStyle/>
        <a:p>
          <a:endParaRPr lang="en-US"/>
        </a:p>
      </dgm:t>
    </dgm:pt>
    <dgm:pt modelId="{62755CA4-FAC7-4AB2-9E99-0442D45FD729}" type="sibTrans" cxnId="{44AFD503-370D-416C-901E-B571F529C906}">
      <dgm:prSet/>
      <dgm:spPr/>
      <dgm:t>
        <a:bodyPr/>
        <a:lstStyle/>
        <a:p>
          <a:endParaRPr lang="en-US"/>
        </a:p>
      </dgm:t>
    </dgm:pt>
    <dgm:pt modelId="{C7E240AC-82A9-40ED-93DC-122C5B3E59F3}">
      <dgm:prSet/>
      <dgm:spPr/>
      <dgm:t>
        <a:bodyPr/>
        <a:lstStyle/>
        <a:p>
          <a:r>
            <a:rPr lang="en-US"/>
            <a:t>After that, you will explore four different analyst roles:</a:t>
          </a:r>
        </a:p>
      </dgm:t>
    </dgm:pt>
    <dgm:pt modelId="{E2911B59-C49B-4E6E-8639-3B380339F301}" type="parTrans" cxnId="{62A146A2-DE49-4BD6-A71B-3F9B2C570BF0}">
      <dgm:prSet/>
      <dgm:spPr/>
      <dgm:t>
        <a:bodyPr/>
        <a:lstStyle/>
        <a:p>
          <a:endParaRPr lang="en-US"/>
        </a:p>
      </dgm:t>
    </dgm:pt>
    <dgm:pt modelId="{B941DFD4-EC7D-4300-9247-1AA260542F92}" type="sibTrans" cxnId="{62A146A2-DE49-4BD6-A71B-3F9B2C570BF0}">
      <dgm:prSet/>
      <dgm:spPr/>
      <dgm:t>
        <a:bodyPr/>
        <a:lstStyle/>
        <a:p>
          <a:endParaRPr lang="en-US"/>
        </a:p>
      </dgm:t>
    </dgm:pt>
    <dgm:pt modelId="{789E8F08-088E-4E8A-BBB6-F190ACA31774}">
      <dgm:prSet/>
      <dgm:spPr/>
      <dgm:t>
        <a:bodyPr/>
        <a:lstStyle/>
        <a:p>
          <a:r>
            <a:rPr lang="en-US"/>
            <a:t>Data Analyst</a:t>
          </a:r>
        </a:p>
      </dgm:t>
    </dgm:pt>
    <dgm:pt modelId="{AD258D09-A474-4410-93EF-D980F34EAC44}" type="parTrans" cxnId="{4FFA87A4-8532-41E2-BB79-BC4AEEBDBD1A}">
      <dgm:prSet/>
      <dgm:spPr/>
      <dgm:t>
        <a:bodyPr/>
        <a:lstStyle/>
        <a:p>
          <a:endParaRPr lang="en-US"/>
        </a:p>
      </dgm:t>
    </dgm:pt>
    <dgm:pt modelId="{7D10BA14-C180-43A6-AB65-BDD51D34A53B}" type="sibTrans" cxnId="{4FFA87A4-8532-41E2-BB79-BC4AEEBDBD1A}">
      <dgm:prSet/>
      <dgm:spPr/>
      <dgm:t>
        <a:bodyPr/>
        <a:lstStyle/>
        <a:p>
          <a:endParaRPr lang="en-US"/>
        </a:p>
      </dgm:t>
    </dgm:pt>
    <dgm:pt modelId="{21402DAF-E85A-4A6A-8E9E-FB2D567C5D4A}">
      <dgm:prSet/>
      <dgm:spPr/>
      <dgm:t>
        <a:bodyPr/>
        <a:lstStyle/>
        <a:p>
          <a:r>
            <a:rPr lang="en-US"/>
            <a:t>Geographic Information Systems Analyst</a:t>
          </a:r>
        </a:p>
      </dgm:t>
    </dgm:pt>
    <dgm:pt modelId="{C695B857-A8EE-40F0-85DD-1D5E73D0DE4D}" type="parTrans" cxnId="{C774E397-DCB6-49AE-922A-B25ED4F4C045}">
      <dgm:prSet/>
      <dgm:spPr/>
      <dgm:t>
        <a:bodyPr/>
        <a:lstStyle/>
        <a:p>
          <a:endParaRPr lang="en-US"/>
        </a:p>
      </dgm:t>
    </dgm:pt>
    <dgm:pt modelId="{8C17EB00-5A67-442B-B10A-A95E4F059F16}" type="sibTrans" cxnId="{C774E397-DCB6-49AE-922A-B25ED4F4C045}">
      <dgm:prSet/>
      <dgm:spPr/>
      <dgm:t>
        <a:bodyPr/>
        <a:lstStyle/>
        <a:p>
          <a:endParaRPr lang="en-US"/>
        </a:p>
      </dgm:t>
    </dgm:pt>
    <dgm:pt modelId="{8A226274-784E-4EB2-8CC0-A86671ED4A40}">
      <dgm:prSet/>
      <dgm:spPr/>
      <dgm:t>
        <a:bodyPr/>
        <a:lstStyle/>
        <a:p>
          <a:r>
            <a:rPr lang="en-US"/>
            <a:t>Policy Analyst</a:t>
          </a:r>
        </a:p>
      </dgm:t>
    </dgm:pt>
    <dgm:pt modelId="{0A6A7CF4-F1DA-4DC3-9E5E-4727EA7F2F81}" type="parTrans" cxnId="{1B81639E-F2D5-4188-990A-3F3073F1E249}">
      <dgm:prSet/>
      <dgm:spPr/>
      <dgm:t>
        <a:bodyPr/>
        <a:lstStyle/>
        <a:p>
          <a:endParaRPr lang="en-US"/>
        </a:p>
      </dgm:t>
    </dgm:pt>
    <dgm:pt modelId="{14CFAA97-C67E-47BE-8549-E2EC266F36E2}" type="sibTrans" cxnId="{1B81639E-F2D5-4188-990A-3F3073F1E249}">
      <dgm:prSet/>
      <dgm:spPr/>
      <dgm:t>
        <a:bodyPr/>
        <a:lstStyle/>
        <a:p>
          <a:endParaRPr lang="en-US"/>
        </a:p>
      </dgm:t>
    </dgm:pt>
    <dgm:pt modelId="{8E6EDE92-63FE-42F1-95C5-CC94A93A459A}">
      <dgm:prSet/>
      <dgm:spPr/>
      <dgm:t>
        <a:bodyPr/>
        <a:lstStyle/>
        <a:p>
          <a:r>
            <a:rPr lang="en-US"/>
            <a:t>Communications Analyst</a:t>
          </a:r>
        </a:p>
      </dgm:t>
    </dgm:pt>
    <dgm:pt modelId="{5AAC6D50-4E87-4DD4-A9E4-4869B6E3B2E6}" type="parTrans" cxnId="{B91BB678-BA4E-44D6-B38C-4FED35627BFA}">
      <dgm:prSet/>
      <dgm:spPr/>
      <dgm:t>
        <a:bodyPr/>
        <a:lstStyle/>
        <a:p>
          <a:endParaRPr lang="en-US"/>
        </a:p>
      </dgm:t>
    </dgm:pt>
    <dgm:pt modelId="{506FB24F-314A-4163-A4E9-E8D8AA77C7B0}" type="sibTrans" cxnId="{B91BB678-BA4E-44D6-B38C-4FED35627BFA}">
      <dgm:prSet/>
      <dgm:spPr/>
      <dgm:t>
        <a:bodyPr/>
        <a:lstStyle/>
        <a:p>
          <a:endParaRPr lang="en-US"/>
        </a:p>
      </dgm:t>
    </dgm:pt>
    <dgm:pt modelId="{657EEB87-0524-41F5-BBB0-B3C89FEE9944}" type="pres">
      <dgm:prSet presAssocID="{FD43AB54-13B8-43FA-913D-7BD635ADFE0A}" presName="root" presStyleCnt="0">
        <dgm:presLayoutVars>
          <dgm:dir/>
          <dgm:resizeHandles val="exact"/>
        </dgm:presLayoutVars>
      </dgm:prSet>
      <dgm:spPr/>
    </dgm:pt>
    <dgm:pt modelId="{968E7B1B-018E-4024-BA95-A0B295FEC821}" type="pres">
      <dgm:prSet presAssocID="{A34641D1-A75E-4E92-B731-CED770BF6B8D}" presName="compNode" presStyleCnt="0"/>
      <dgm:spPr/>
    </dgm:pt>
    <dgm:pt modelId="{5EF4E6DC-2CFA-4A0F-AE48-7613B9272262}" type="pres">
      <dgm:prSet presAssocID="{A34641D1-A75E-4E92-B731-CED770BF6B8D}" presName="bgRect" presStyleLbl="bgShp" presStyleIdx="0" presStyleCnt="3"/>
      <dgm:spPr/>
    </dgm:pt>
    <dgm:pt modelId="{4E738EB6-2BF4-4834-B5D4-6A0B884B19C7}" type="pres">
      <dgm:prSet presAssocID="{A34641D1-A75E-4E92-B731-CED770BF6B8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F70A1A19-0126-467E-8D32-18DBCC7A0DD9}" type="pres">
      <dgm:prSet presAssocID="{A34641D1-A75E-4E92-B731-CED770BF6B8D}" presName="spaceRect" presStyleCnt="0"/>
      <dgm:spPr/>
    </dgm:pt>
    <dgm:pt modelId="{B0450780-6E97-4693-B1F4-1F8F78030181}" type="pres">
      <dgm:prSet presAssocID="{A34641D1-A75E-4E92-B731-CED770BF6B8D}" presName="parTx" presStyleLbl="revTx" presStyleIdx="0" presStyleCnt="4">
        <dgm:presLayoutVars>
          <dgm:chMax val="0"/>
          <dgm:chPref val="0"/>
        </dgm:presLayoutVars>
      </dgm:prSet>
      <dgm:spPr/>
    </dgm:pt>
    <dgm:pt modelId="{7E419220-1678-4A58-B078-F914A1CAC591}" type="pres">
      <dgm:prSet presAssocID="{5DCEDB80-EEBD-48C5-AB0E-83527FA50DFB}" presName="sibTrans" presStyleCnt="0"/>
      <dgm:spPr/>
    </dgm:pt>
    <dgm:pt modelId="{6DD56341-12A7-43FA-84E6-B5E32AEF5A34}" type="pres">
      <dgm:prSet presAssocID="{06B85FD3-7204-47E6-A89C-76B9CF982AF3}" presName="compNode" presStyleCnt="0"/>
      <dgm:spPr/>
    </dgm:pt>
    <dgm:pt modelId="{FBA559E6-62B9-4749-B3BD-FED9A2633CE8}" type="pres">
      <dgm:prSet presAssocID="{06B85FD3-7204-47E6-A89C-76B9CF982AF3}" presName="bgRect" presStyleLbl="bgShp" presStyleIdx="1" presStyleCnt="3"/>
      <dgm:spPr/>
    </dgm:pt>
    <dgm:pt modelId="{CB71EEE8-E15C-4B7C-A261-A926C41AF2A8}" type="pres">
      <dgm:prSet presAssocID="{06B85FD3-7204-47E6-A89C-76B9CF982AF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ght Bulb and Gear"/>
        </a:ext>
      </dgm:extLst>
    </dgm:pt>
    <dgm:pt modelId="{84011D0F-3C52-49EF-8D1D-635053EC383F}" type="pres">
      <dgm:prSet presAssocID="{06B85FD3-7204-47E6-A89C-76B9CF982AF3}" presName="spaceRect" presStyleCnt="0"/>
      <dgm:spPr/>
    </dgm:pt>
    <dgm:pt modelId="{B01C7729-036B-4D3D-8EA4-EBCF745BC025}" type="pres">
      <dgm:prSet presAssocID="{06B85FD3-7204-47E6-A89C-76B9CF982AF3}" presName="parTx" presStyleLbl="revTx" presStyleIdx="1" presStyleCnt="4">
        <dgm:presLayoutVars>
          <dgm:chMax val="0"/>
          <dgm:chPref val="0"/>
        </dgm:presLayoutVars>
      </dgm:prSet>
      <dgm:spPr/>
    </dgm:pt>
    <dgm:pt modelId="{77905A6C-F2F8-4E16-B602-436A1CDD7058}" type="pres">
      <dgm:prSet presAssocID="{62755CA4-FAC7-4AB2-9E99-0442D45FD729}" presName="sibTrans" presStyleCnt="0"/>
      <dgm:spPr/>
    </dgm:pt>
    <dgm:pt modelId="{EDB568AD-1A60-4D32-A836-942042808060}" type="pres">
      <dgm:prSet presAssocID="{C7E240AC-82A9-40ED-93DC-122C5B3E59F3}" presName="compNode" presStyleCnt="0"/>
      <dgm:spPr/>
    </dgm:pt>
    <dgm:pt modelId="{6571C228-FBAF-472E-840C-C4BBD3FCE429}" type="pres">
      <dgm:prSet presAssocID="{C7E240AC-82A9-40ED-93DC-122C5B3E59F3}" presName="bgRect" presStyleLbl="bgShp" presStyleIdx="2" presStyleCnt="3"/>
      <dgm:spPr/>
    </dgm:pt>
    <dgm:pt modelId="{81A617B3-EB74-4677-A144-2C105A4BA6AA}" type="pres">
      <dgm:prSet presAssocID="{C7E240AC-82A9-40ED-93DC-122C5B3E59F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
        </a:ext>
      </dgm:extLst>
    </dgm:pt>
    <dgm:pt modelId="{6DF9620B-C6DB-4C69-A234-CDC52630E77D}" type="pres">
      <dgm:prSet presAssocID="{C7E240AC-82A9-40ED-93DC-122C5B3E59F3}" presName="spaceRect" presStyleCnt="0"/>
      <dgm:spPr/>
    </dgm:pt>
    <dgm:pt modelId="{01BA2E0C-FA40-43CE-9150-4E907776C4A3}" type="pres">
      <dgm:prSet presAssocID="{C7E240AC-82A9-40ED-93DC-122C5B3E59F3}" presName="parTx" presStyleLbl="revTx" presStyleIdx="2" presStyleCnt="4">
        <dgm:presLayoutVars>
          <dgm:chMax val="0"/>
          <dgm:chPref val="0"/>
        </dgm:presLayoutVars>
      </dgm:prSet>
      <dgm:spPr/>
    </dgm:pt>
    <dgm:pt modelId="{71FB8044-53A7-4701-92F4-ED8F7A6CE771}" type="pres">
      <dgm:prSet presAssocID="{C7E240AC-82A9-40ED-93DC-122C5B3E59F3}" presName="desTx" presStyleLbl="revTx" presStyleIdx="3" presStyleCnt="4">
        <dgm:presLayoutVars/>
      </dgm:prSet>
      <dgm:spPr/>
    </dgm:pt>
  </dgm:ptLst>
  <dgm:cxnLst>
    <dgm:cxn modelId="{44AFD503-370D-416C-901E-B571F529C906}" srcId="{FD43AB54-13B8-43FA-913D-7BD635ADFE0A}" destId="{06B85FD3-7204-47E6-A89C-76B9CF982AF3}" srcOrd="1" destOrd="0" parTransId="{7039C293-D235-4BC8-A014-EE4595FD83BB}" sibTransId="{62755CA4-FAC7-4AB2-9E99-0442D45FD729}"/>
    <dgm:cxn modelId="{BDABC710-7921-4B02-920E-35ECACCAEF42}" type="presOf" srcId="{06B85FD3-7204-47E6-A89C-76B9CF982AF3}" destId="{B01C7729-036B-4D3D-8EA4-EBCF745BC025}" srcOrd="0" destOrd="0" presId="urn:microsoft.com/office/officeart/2018/2/layout/IconVerticalSolidList"/>
    <dgm:cxn modelId="{FA781918-8B1B-426F-AD77-1282DF04F968}" type="presOf" srcId="{8E6EDE92-63FE-42F1-95C5-CC94A93A459A}" destId="{71FB8044-53A7-4701-92F4-ED8F7A6CE771}" srcOrd="0" destOrd="3" presId="urn:microsoft.com/office/officeart/2018/2/layout/IconVerticalSolidList"/>
    <dgm:cxn modelId="{5EB58F36-861D-44F4-92BD-4E7F29EAA104}" srcId="{FD43AB54-13B8-43FA-913D-7BD635ADFE0A}" destId="{A34641D1-A75E-4E92-B731-CED770BF6B8D}" srcOrd="0" destOrd="0" parTransId="{9019182B-2C9B-447F-9AF9-81BCEC9644F6}" sibTransId="{5DCEDB80-EEBD-48C5-AB0E-83527FA50DFB}"/>
    <dgm:cxn modelId="{8E9BE750-F9C6-4598-A9C2-ACBCF6512844}" type="presOf" srcId="{C7E240AC-82A9-40ED-93DC-122C5B3E59F3}" destId="{01BA2E0C-FA40-43CE-9150-4E907776C4A3}" srcOrd="0" destOrd="0" presId="urn:microsoft.com/office/officeart/2018/2/layout/IconVerticalSolidList"/>
    <dgm:cxn modelId="{B91BB678-BA4E-44D6-B38C-4FED35627BFA}" srcId="{C7E240AC-82A9-40ED-93DC-122C5B3E59F3}" destId="{8E6EDE92-63FE-42F1-95C5-CC94A93A459A}" srcOrd="3" destOrd="0" parTransId="{5AAC6D50-4E87-4DD4-A9E4-4869B6E3B2E6}" sibTransId="{506FB24F-314A-4163-A4E9-E8D8AA77C7B0}"/>
    <dgm:cxn modelId="{E102F07D-B0C3-406C-BF93-F2E43EDC9EDF}" type="presOf" srcId="{789E8F08-088E-4E8A-BBB6-F190ACA31774}" destId="{71FB8044-53A7-4701-92F4-ED8F7A6CE771}" srcOrd="0" destOrd="0" presId="urn:microsoft.com/office/officeart/2018/2/layout/IconVerticalSolidList"/>
    <dgm:cxn modelId="{C774E397-DCB6-49AE-922A-B25ED4F4C045}" srcId="{C7E240AC-82A9-40ED-93DC-122C5B3E59F3}" destId="{21402DAF-E85A-4A6A-8E9E-FB2D567C5D4A}" srcOrd="1" destOrd="0" parTransId="{C695B857-A8EE-40F0-85DD-1D5E73D0DE4D}" sibTransId="{8C17EB00-5A67-442B-B10A-A95E4F059F16}"/>
    <dgm:cxn modelId="{1B81639E-F2D5-4188-990A-3F3073F1E249}" srcId="{C7E240AC-82A9-40ED-93DC-122C5B3E59F3}" destId="{8A226274-784E-4EB2-8CC0-A86671ED4A40}" srcOrd="2" destOrd="0" parTransId="{0A6A7CF4-F1DA-4DC3-9E5E-4727EA7F2F81}" sibTransId="{14CFAA97-C67E-47BE-8549-E2EC266F36E2}"/>
    <dgm:cxn modelId="{31E7959E-C767-4DE1-AEB0-AD02028209D2}" type="presOf" srcId="{21402DAF-E85A-4A6A-8E9E-FB2D567C5D4A}" destId="{71FB8044-53A7-4701-92F4-ED8F7A6CE771}" srcOrd="0" destOrd="1" presId="urn:microsoft.com/office/officeart/2018/2/layout/IconVerticalSolidList"/>
    <dgm:cxn modelId="{62A146A2-DE49-4BD6-A71B-3F9B2C570BF0}" srcId="{FD43AB54-13B8-43FA-913D-7BD635ADFE0A}" destId="{C7E240AC-82A9-40ED-93DC-122C5B3E59F3}" srcOrd="2" destOrd="0" parTransId="{E2911B59-C49B-4E6E-8639-3B380339F301}" sibTransId="{B941DFD4-EC7D-4300-9247-1AA260542F92}"/>
    <dgm:cxn modelId="{4FFA87A4-8532-41E2-BB79-BC4AEEBDBD1A}" srcId="{C7E240AC-82A9-40ED-93DC-122C5B3E59F3}" destId="{789E8F08-088E-4E8A-BBB6-F190ACA31774}" srcOrd="0" destOrd="0" parTransId="{AD258D09-A474-4410-93EF-D980F34EAC44}" sibTransId="{7D10BA14-C180-43A6-AB65-BDD51D34A53B}"/>
    <dgm:cxn modelId="{C32501AD-F687-4700-A7CB-DBBAE896E12F}" type="presOf" srcId="{A34641D1-A75E-4E92-B731-CED770BF6B8D}" destId="{B0450780-6E97-4693-B1F4-1F8F78030181}" srcOrd="0" destOrd="0" presId="urn:microsoft.com/office/officeart/2018/2/layout/IconVerticalSolidList"/>
    <dgm:cxn modelId="{13EEC3AD-1CC0-49B4-80B6-0DD9FD2FD12C}" type="presOf" srcId="{8A226274-784E-4EB2-8CC0-A86671ED4A40}" destId="{71FB8044-53A7-4701-92F4-ED8F7A6CE771}" srcOrd="0" destOrd="2" presId="urn:microsoft.com/office/officeart/2018/2/layout/IconVerticalSolidList"/>
    <dgm:cxn modelId="{B5F347F9-868D-4AF2-8812-E299EEF61710}" type="presOf" srcId="{FD43AB54-13B8-43FA-913D-7BD635ADFE0A}" destId="{657EEB87-0524-41F5-BBB0-B3C89FEE9944}" srcOrd="0" destOrd="0" presId="urn:microsoft.com/office/officeart/2018/2/layout/IconVerticalSolidList"/>
    <dgm:cxn modelId="{416F261F-19EF-4E1C-80FB-FA6E4B90BCF6}" type="presParOf" srcId="{657EEB87-0524-41F5-BBB0-B3C89FEE9944}" destId="{968E7B1B-018E-4024-BA95-A0B295FEC821}" srcOrd="0" destOrd="0" presId="urn:microsoft.com/office/officeart/2018/2/layout/IconVerticalSolidList"/>
    <dgm:cxn modelId="{0BDE3ADB-549A-48B3-A750-CD1DAE39984C}" type="presParOf" srcId="{968E7B1B-018E-4024-BA95-A0B295FEC821}" destId="{5EF4E6DC-2CFA-4A0F-AE48-7613B9272262}" srcOrd="0" destOrd="0" presId="urn:microsoft.com/office/officeart/2018/2/layout/IconVerticalSolidList"/>
    <dgm:cxn modelId="{116B9493-EEBF-4A22-BDC4-0672B9D94B5A}" type="presParOf" srcId="{968E7B1B-018E-4024-BA95-A0B295FEC821}" destId="{4E738EB6-2BF4-4834-B5D4-6A0B884B19C7}" srcOrd="1" destOrd="0" presId="urn:microsoft.com/office/officeart/2018/2/layout/IconVerticalSolidList"/>
    <dgm:cxn modelId="{5CC6E345-B230-49F9-BF32-7A1118EBCE84}" type="presParOf" srcId="{968E7B1B-018E-4024-BA95-A0B295FEC821}" destId="{F70A1A19-0126-467E-8D32-18DBCC7A0DD9}" srcOrd="2" destOrd="0" presId="urn:microsoft.com/office/officeart/2018/2/layout/IconVerticalSolidList"/>
    <dgm:cxn modelId="{0946A1B6-E0AB-4240-8939-32303B629BCC}" type="presParOf" srcId="{968E7B1B-018E-4024-BA95-A0B295FEC821}" destId="{B0450780-6E97-4693-B1F4-1F8F78030181}" srcOrd="3" destOrd="0" presId="urn:microsoft.com/office/officeart/2018/2/layout/IconVerticalSolidList"/>
    <dgm:cxn modelId="{B9A6E3DE-82E7-40CA-ADBD-985E1B8031EB}" type="presParOf" srcId="{657EEB87-0524-41F5-BBB0-B3C89FEE9944}" destId="{7E419220-1678-4A58-B078-F914A1CAC591}" srcOrd="1" destOrd="0" presId="urn:microsoft.com/office/officeart/2018/2/layout/IconVerticalSolidList"/>
    <dgm:cxn modelId="{70B02ECD-0E07-4144-BC5F-E6922293779E}" type="presParOf" srcId="{657EEB87-0524-41F5-BBB0-B3C89FEE9944}" destId="{6DD56341-12A7-43FA-84E6-B5E32AEF5A34}" srcOrd="2" destOrd="0" presId="urn:microsoft.com/office/officeart/2018/2/layout/IconVerticalSolidList"/>
    <dgm:cxn modelId="{5BB2174A-78A8-4F36-A966-6D570BCC70DF}" type="presParOf" srcId="{6DD56341-12A7-43FA-84E6-B5E32AEF5A34}" destId="{FBA559E6-62B9-4749-B3BD-FED9A2633CE8}" srcOrd="0" destOrd="0" presId="urn:microsoft.com/office/officeart/2018/2/layout/IconVerticalSolidList"/>
    <dgm:cxn modelId="{A9306398-C710-4C54-A2CE-1438B73F72F4}" type="presParOf" srcId="{6DD56341-12A7-43FA-84E6-B5E32AEF5A34}" destId="{CB71EEE8-E15C-4B7C-A261-A926C41AF2A8}" srcOrd="1" destOrd="0" presId="urn:microsoft.com/office/officeart/2018/2/layout/IconVerticalSolidList"/>
    <dgm:cxn modelId="{7A233DB1-6D1A-42C3-AB5F-3466B1B611EC}" type="presParOf" srcId="{6DD56341-12A7-43FA-84E6-B5E32AEF5A34}" destId="{84011D0F-3C52-49EF-8D1D-635053EC383F}" srcOrd="2" destOrd="0" presId="urn:microsoft.com/office/officeart/2018/2/layout/IconVerticalSolidList"/>
    <dgm:cxn modelId="{8DC8796D-CC68-488C-A2C7-DF3E2009AC70}" type="presParOf" srcId="{6DD56341-12A7-43FA-84E6-B5E32AEF5A34}" destId="{B01C7729-036B-4D3D-8EA4-EBCF745BC025}" srcOrd="3" destOrd="0" presId="urn:microsoft.com/office/officeart/2018/2/layout/IconVerticalSolidList"/>
    <dgm:cxn modelId="{82C47BC2-C439-4C2C-8972-76E7E0D9E032}" type="presParOf" srcId="{657EEB87-0524-41F5-BBB0-B3C89FEE9944}" destId="{77905A6C-F2F8-4E16-B602-436A1CDD7058}" srcOrd="3" destOrd="0" presId="urn:microsoft.com/office/officeart/2018/2/layout/IconVerticalSolidList"/>
    <dgm:cxn modelId="{CF1DAF3D-0313-4C1D-A739-DBCF40530750}" type="presParOf" srcId="{657EEB87-0524-41F5-BBB0-B3C89FEE9944}" destId="{EDB568AD-1A60-4D32-A836-942042808060}" srcOrd="4" destOrd="0" presId="urn:microsoft.com/office/officeart/2018/2/layout/IconVerticalSolidList"/>
    <dgm:cxn modelId="{17EB67C9-9D6A-4473-A433-42059CA3CBA7}" type="presParOf" srcId="{EDB568AD-1A60-4D32-A836-942042808060}" destId="{6571C228-FBAF-472E-840C-C4BBD3FCE429}" srcOrd="0" destOrd="0" presId="urn:microsoft.com/office/officeart/2018/2/layout/IconVerticalSolidList"/>
    <dgm:cxn modelId="{42BA32BE-BB94-4E47-9A50-C288BA84C73E}" type="presParOf" srcId="{EDB568AD-1A60-4D32-A836-942042808060}" destId="{81A617B3-EB74-4677-A144-2C105A4BA6AA}" srcOrd="1" destOrd="0" presId="urn:microsoft.com/office/officeart/2018/2/layout/IconVerticalSolidList"/>
    <dgm:cxn modelId="{DFB10024-88CA-4B33-9D4C-61008E48414A}" type="presParOf" srcId="{EDB568AD-1A60-4D32-A836-942042808060}" destId="{6DF9620B-C6DB-4C69-A234-CDC52630E77D}" srcOrd="2" destOrd="0" presId="urn:microsoft.com/office/officeart/2018/2/layout/IconVerticalSolidList"/>
    <dgm:cxn modelId="{C365069A-7CE3-4CD8-A76E-1D198F5528C7}" type="presParOf" srcId="{EDB568AD-1A60-4D32-A836-942042808060}" destId="{01BA2E0C-FA40-43CE-9150-4E907776C4A3}" srcOrd="3" destOrd="0" presId="urn:microsoft.com/office/officeart/2018/2/layout/IconVerticalSolidList"/>
    <dgm:cxn modelId="{DFA0C7C2-0A84-4326-B154-0EBA97A54A30}" type="presParOf" srcId="{EDB568AD-1A60-4D32-A836-942042808060}" destId="{71FB8044-53A7-4701-92F4-ED8F7A6CE771}"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DD85E78-32DA-435A-BAA9-8EEF14ED97E3}"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2AC7F746-8BC8-495A-B932-FF92E1DEDA5A}">
      <dgm:prSet/>
      <dgm:spPr/>
      <dgm:t>
        <a:bodyPr/>
        <a:lstStyle/>
        <a:p>
          <a:r>
            <a:rPr lang="en-US"/>
            <a:t>About</a:t>
          </a:r>
        </a:p>
      </dgm:t>
    </dgm:pt>
    <dgm:pt modelId="{55DAA728-3B63-4224-AFD4-69A645921446}" type="parTrans" cxnId="{AB432DB3-4587-4A02-BD9E-DC915A357C5E}">
      <dgm:prSet/>
      <dgm:spPr/>
      <dgm:t>
        <a:bodyPr/>
        <a:lstStyle/>
        <a:p>
          <a:endParaRPr lang="en-US"/>
        </a:p>
      </dgm:t>
    </dgm:pt>
    <dgm:pt modelId="{E37CF1F7-E01E-4A10-A320-02D984882C31}" type="sibTrans" cxnId="{AB432DB3-4587-4A02-BD9E-DC915A357C5E}">
      <dgm:prSet/>
      <dgm:spPr/>
      <dgm:t>
        <a:bodyPr/>
        <a:lstStyle/>
        <a:p>
          <a:endParaRPr lang="en-US"/>
        </a:p>
      </dgm:t>
    </dgm:pt>
    <dgm:pt modelId="{CD579340-FD73-4FD8-8ECA-A7F9914464EA}">
      <dgm:prSet/>
      <dgm:spPr/>
      <dgm:t>
        <a:bodyPr/>
        <a:lstStyle/>
        <a:p>
          <a:r>
            <a:rPr lang="en-US"/>
            <a:t>Communication Analysis is the design, creation, and promotion of text, audio, and visual information produced from data, GIS, and policy analysis. Communications analysts work with spreadsheet, GIS, policy, graphic design, and infographic creation software.</a:t>
          </a:r>
        </a:p>
      </dgm:t>
    </dgm:pt>
    <dgm:pt modelId="{A9252706-CABA-436C-B249-589E9B0C146F}" type="parTrans" cxnId="{D0523B88-D8B3-4126-BE21-1C7ADCD38B20}">
      <dgm:prSet/>
      <dgm:spPr/>
      <dgm:t>
        <a:bodyPr/>
        <a:lstStyle/>
        <a:p>
          <a:endParaRPr lang="en-US"/>
        </a:p>
      </dgm:t>
    </dgm:pt>
    <dgm:pt modelId="{25762C86-7637-4BF9-80E3-BC58172770F6}" type="sibTrans" cxnId="{D0523B88-D8B3-4126-BE21-1C7ADCD38B20}">
      <dgm:prSet/>
      <dgm:spPr/>
      <dgm:t>
        <a:bodyPr/>
        <a:lstStyle/>
        <a:p>
          <a:endParaRPr lang="en-US"/>
        </a:p>
      </dgm:t>
    </dgm:pt>
    <dgm:pt modelId="{C25C4BEF-DDF1-445C-BFEB-856A972CDB18}">
      <dgm:prSet/>
      <dgm:spPr/>
      <dgm:t>
        <a:bodyPr/>
        <a:lstStyle/>
        <a:p>
          <a:r>
            <a:rPr lang="en-US"/>
            <a:t>Estimated Time</a:t>
          </a:r>
        </a:p>
      </dgm:t>
    </dgm:pt>
    <dgm:pt modelId="{D53E65AB-D529-4DD9-BC98-EFA82D54B776}" type="parTrans" cxnId="{E88446B6-564F-4524-9C66-22FBC33F23B3}">
      <dgm:prSet/>
      <dgm:spPr/>
      <dgm:t>
        <a:bodyPr/>
        <a:lstStyle/>
        <a:p>
          <a:endParaRPr lang="en-US"/>
        </a:p>
      </dgm:t>
    </dgm:pt>
    <dgm:pt modelId="{4BF03862-FD38-473D-BB1A-57C79424866A}" type="sibTrans" cxnId="{E88446B6-564F-4524-9C66-22FBC33F23B3}">
      <dgm:prSet/>
      <dgm:spPr/>
      <dgm:t>
        <a:bodyPr/>
        <a:lstStyle/>
        <a:p>
          <a:endParaRPr lang="en-US"/>
        </a:p>
      </dgm:t>
    </dgm:pt>
    <dgm:pt modelId="{063A2AE7-D59B-4493-ABB1-0DBE0198E497}">
      <dgm:prSet/>
      <dgm:spPr/>
      <dgm:t>
        <a:bodyPr/>
        <a:lstStyle/>
        <a:p>
          <a:r>
            <a:rPr lang="en-US"/>
            <a:t>An estimated 180 minutes is needed to complete this activity.</a:t>
          </a:r>
        </a:p>
      </dgm:t>
    </dgm:pt>
    <dgm:pt modelId="{9F446DC8-076D-4FD5-9674-C76E6F918A26}" type="parTrans" cxnId="{825D9578-FB09-4717-A2C8-C471E517B592}">
      <dgm:prSet/>
      <dgm:spPr/>
      <dgm:t>
        <a:bodyPr/>
        <a:lstStyle/>
        <a:p>
          <a:endParaRPr lang="en-US"/>
        </a:p>
      </dgm:t>
    </dgm:pt>
    <dgm:pt modelId="{12725B1C-026E-4EC7-95F7-045A4A16486A}" type="sibTrans" cxnId="{825D9578-FB09-4717-A2C8-C471E517B592}">
      <dgm:prSet/>
      <dgm:spPr/>
      <dgm:t>
        <a:bodyPr/>
        <a:lstStyle/>
        <a:p>
          <a:endParaRPr lang="en-US"/>
        </a:p>
      </dgm:t>
    </dgm:pt>
    <dgm:pt modelId="{81945CB8-F24C-4C09-8444-302BAED6B87D}">
      <dgm:prSet/>
      <dgm:spPr/>
      <dgm:t>
        <a:bodyPr/>
        <a:lstStyle/>
        <a:p>
          <a:r>
            <a:rPr lang="en-US"/>
            <a:t>Learning Objectives</a:t>
          </a:r>
        </a:p>
      </dgm:t>
    </dgm:pt>
    <dgm:pt modelId="{A84254EB-F58F-40D3-9D60-B01A028C5F4B}" type="parTrans" cxnId="{07EEDF38-FE1E-44F6-AD77-692814A1C03F}">
      <dgm:prSet/>
      <dgm:spPr/>
      <dgm:t>
        <a:bodyPr/>
        <a:lstStyle/>
        <a:p>
          <a:endParaRPr lang="en-US"/>
        </a:p>
      </dgm:t>
    </dgm:pt>
    <dgm:pt modelId="{DE8D7E8F-3C8D-46CF-942E-788D57A1BB5C}" type="sibTrans" cxnId="{07EEDF38-FE1E-44F6-AD77-692814A1C03F}">
      <dgm:prSet/>
      <dgm:spPr/>
      <dgm:t>
        <a:bodyPr/>
        <a:lstStyle/>
        <a:p>
          <a:endParaRPr lang="en-US"/>
        </a:p>
      </dgm:t>
    </dgm:pt>
    <dgm:pt modelId="{C458D11D-4CCB-4C13-AC2F-94280AAD0C8D}">
      <dgm:prSet/>
      <dgm:spPr/>
      <dgm:t>
        <a:bodyPr/>
        <a:lstStyle/>
        <a:p>
          <a:r>
            <a:rPr lang="en-US"/>
            <a:t>By the completion of this learning unit, you will be able to:</a:t>
          </a:r>
        </a:p>
      </dgm:t>
    </dgm:pt>
    <dgm:pt modelId="{1D9EE626-7B7A-42A6-BEBD-A3A0B28A711F}" type="parTrans" cxnId="{A0A2127A-214B-42FD-B542-FE15DE4F9C63}">
      <dgm:prSet/>
      <dgm:spPr/>
      <dgm:t>
        <a:bodyPr/>
        <a:lstStyle/>
        <a:p>
          <a:endParaRPr lang="en-US"/>
        </a:p>
      </dgm:t>
    </dgm:pt>
    <dgm:pt modelId="{A2FD8D4D-41FC-47EC-B5B7-C702EF101A85}" type="sibTrans" cxnId="{A0A2127A-214B-42FD-B542-FE15DE4F9C63}">
      <dgm:prSet/>
      <dgm:spPr/>
      <dgm:t>
        <a:bodyPr/>
        <a:lstStyle/>
        <a:p>
          <a:endParaRPr lang="en-US"/>
        </a:p>
      </dgm:t>
    </dgm:pt>
    <dgm:pt modelId="{C3E0E53C-B62C-460F-B61E-F2FAD3E33F2D}">
      <dgm:prSet/>
      <dgm:spPr/>
      <dgm:t>
        <a:bodyPr/>
        <a:lstStyle/>
        <a:p>
          <a:r>
            <a:rPr lang="en-US"/>
            <a:t>Remember what communication analysis is</a:t>
          </a:r>
        </a:p>
      </dgm:t>
    </dgm:pt>
    <dgm:pt modelId="{D8338459-CE43-4D3B-ADC7-8A2B75C25486}" type="parTrans" cxnId="{324C3318-D43F-4A62-8B8A-44C9E5408744}">
      <dgm:prSet/>
      <dgm:spPr/>
      <dgm:t>
        <a:bodyPr/>
        <a:lstStyle/>
        <a:p>
          <a:endParaRPr lang="en-US"/>
        </a:p>
      </dgm:t>
    </dgm:pt>
    <dgm:pt modelId="{489250D1-88BA-4491-93DB-25FBE7831771}" type="sibTrans" cxnId="{324C3318-D43F-4A62-8B8A-44C9E5408744}">
      <dgm:prSet/>
      <dgm:spPr/>
      <dgm:t>
        <a:bodyPr/>
        <a:lstStyle/>
        <a:p>
          <a:endParaRPr lang="en-US"/>
        </a:p>
      </dgm:t>
    </dgm:pt>
    <dgm:pt modelId="{DCBFA01A-A465-48CA-8D55-19FB770262FC}">
      <dgm:prSet/>
      <dgm:spPr/>
      <dgm:t>
        <a:bodyPr/>
        <a:lstStyle/>
        <a:p>
          <a:r>
            <a:rPr lang="en-US"/>
            <a:t>Understand the utility of infographic design</a:t>
          </a:r>
        </a:p>
      </dgm:t>
    </dgm:pt>
    <dgm:pt modelId="{DEAF1424-3172-4890-A988-AF11A48BEAEB}" type="parTrans" cxnId="{3A39632B-F92C-4182-8030-E3F4B5928B07}">
      <dgm:prSet/>
      <dgm:spPr/>
      <dgm:t>
        <a:bodyPr/>
        <a:lstStyle/>
        <a:p>
          <a:endParaRPr lang="en-US"/>
        </a:p>
      </dgm:t>
    </dgm:pt>
    <dgm:pt modelId="{A36FF873-FB69-4421-9C40-6BE46F57355C}" type="sibTrans" cxnId="{3A39632B-F92C-4182-8030-E3F4B5928B07}">
      <dgm:prSet/>
      <dgm:spPr/>
      <dgm:t>
        <a:bodyPr/>
        <a:lstStyle/>
        <a:p>
          <a:endParaRPr lang="en-US"/>
        </a:p>
      </dgm:t>
    </dgm:pt>
    <dgm:pt modelId="{DB03B5DB-E7E7-4752-ADFE-F74778C6724E}">
      <dgm:prSet/>
      <dgm:spPr/>
      <dgm:t>
        <a:bodyPr/>
        <a:lstStyle/>
        <a:p>
          <a:r>
            <a:rPr lang="en-US"/>
            <a:t>Apply infographic design to your public problem</a:t>
          </a:r>
        </a:p>
      </dgm:t>
    </dgm:pt>
    <dgm:pt modelId="{7E3FD085-FAC3-4515-89E3-592C592897AB}" type="parTrans" cxnId="{7E7FF8E5-5DB1-42EF-9693-7EB7257D157E}">
      <dgm:prSet/>
      <dgm:spPr/>
      <dgm:t>
        <a:bodyPr/>
        <a:lstStyle/>
        <a:p>
          <a:endParaRPr lang="en-US"/>
        </a:p>
      </dgm:t>
    </dgm:pt>
    <dgm:pt modelId="{7558B2C0-79A7-4DBB-A15A-365EA2ADAD74}" type="sibTrans" cxnId="{7E7FF8E5-5DB1-42EF-9693-7EB7257D157E}">
      <dgm:prSet/>
      <dgm:spPr/>
      <dgm:t>
        <a:bodyPr/>
        <a:lstStyle/>
        <a:p>
          <a:endParaRPr lang="en-US"/>
        </a:p>
      </dgm:t>
    </dgm:pt>
    <dgm:pt modelId="{68325E64-18F8-4965-BA6C-DB692A8E11CA}">
      <dgm:prSet/>
      <dgm:spPr/>
      <dgm:t>
        <a:bodyPr/>
        <a:lstStyle/>
        <a:p>
          <a:r>
            <a:rPr lang="en-US"/>
            <a:t>Analyze data, GIS, and policy analysis of public problem’s causes or effects</a:t>
          </a:r>
        </a:p>
      </dgm:t>
    </dgm:pt>
    <dgm:pt modelId="{BA3C7337-E71A-4404-B1CC-6C5113BC1097}" type="parTrans" cxnId="{0DE3C8BD-CA35-4BEE-8C7D-54E034BF272B}">
      <dgm:prSet/>
      <dgm:spPr/>
      <dgm:t>
        <a:bodyPr/>
        <a:lstStyle/>
        <a:p>
          <a:endParaRPr lang="en-US"/>
        </a:p>
      </dgm:t>
    </dgm:pt>
    <dgm:pt modelId="{3E3165C7-AB4E-4830-B7C8-DF4B787E982A}" type="sibTrans" cxnId="{0DE3C8BD-CA35-4BEE-8C7D-54E034BF272B}">
      <dgm:prSet/>
      <dgm:spPr/>
      <dgm:t>
        <a:bodyPr/>
        <a:lstStyle/>
        <a:p>
          <a:endParaRPr lang="en-US"/>
        </a:p>
      </dgm:t>
    </dgm:pt>
    <dgm:pt modelId="{8A8A909B-58A2-4619-8B4F-BA7DCFD95665}">
      <dgm:prSet/>
      <dgm:spPr/>
      <dgm:t>
        <a:bodyPr/>
        <a:lstStyle/>
        <a:p>
          <a:r>
            <a:rPr lang="en-US"/>
            <a:t>Evaluate the utility of communication analysis in explaining a public problem</a:t>
          </a:r>
        </a:p>
      </dgm:t>
    </dgm:pt>
    <dgm:pt modelId="{81682910-2A3F-4D34-A83F-2105B5126097}" type="parTrans" cxnId="{AFD7A813-AFB0-481F-9C79-0D10E720886B}">
      <dgm:prSet/>
      <dgm:spPr/>
      <dgm:t>
        <a:bodyPr/>
        <a:lstStyle/>
        <a:p>
          <a:endParaRPr lang="en-US"/>
        </a:p>
      </dgm:t>
    </dgm:pt>
    <dgm:pt modelId="{C0E97F5E-D4AF-4BBE-B21F-26468F5DA17D}" type="sibTrans" cxnId="{AFD7A813-AFB0-481F-9C79-0D10E720886B}">
      <dgm:prSet/>
      <dgm:spPr/>
      <dgm:t>
        <a:bodyPr/>
        <a:lstStyle/>
        <a:p>
          <a:endParaRPr lang="en-US"/>
        </a:p>
      </dgm:t>
    </dgm:pt>
    <dgm:pt modelId="{79F7813F-F42A-4E25-BA7C-9B0A2B876E3E}">
      <dgm:prSet/>
      <dgm:spPr/>
      <dgm:t>
        <a:bodyPr/>
        <a:lstStyle/>
        <a:p>
          <a:r>
            <a:rPr lang="en-US"/>
            <a:t>Create a “Communications Analyst Highlight” slide</a:t>
          </a:r>
        </a:p>
      </dgm:t>
    </dgm:pt>
    <dgm:pt modelId="{784292A4-4ED4-4510-B379-6FBAF50188D8}" type="parTrans" cxnId="{D318A143-255E-4729-B6B2-5B2924D21A4D}">
      <dgm:prSet/>
      <dgm:spPr/>
      <dgm:t>
        <a:bodyPr/>
        <a:lstStyle/>
        <a:p>
          <a:endParaRPr lang="en-US"/>
        </a:p>
      </dgm:t>
    </dgm:pt>
    <dgm:pt modelId="{B45CAC77-D7B0-44C8-A654-A3A20239AAE1}" type="sibTrans" cxnId="{D318A143-255E-4729-B6B2-5B2924D21A4D}">
      <dgm:prSet/>
      <dgm:spPr/>
      <dgm:t>
        <a:bodyPr/>
        <a:lstStyle/>
        <a:p>
          <a:endParaRPr lang="en-US"/>
        </a:p>
      </dgm:t>
    </dgm:pt>
    <dgm:pt modelId="{571A4B3A-BDF0-49BE-982D-FC4B427B0334}" type="pres">
      <dgm:prSet presAssocID="{3DD85E78-32DA-435A-BAA9-8EEF14ED97E3}" presName="linear" presStyleCnt="0">
        <dgm:presLayoutVars>
          <dgm:animLvl val="lvl"/>
          <dgm:resizeHandles val="exact"/>
        </dgm:presLayoutVars>
      </dgm:prSet>
      <dgm:spPr/>
    </dgm:pt>
    <dgm:pt modelId="{42654683-9CEC-4FB5-92BE-AC6F711BAED1}" type="pres">
      <dgm:prSet presAssocID="{2AC7F746-8BC8-495A-B932-FF92E1DEDA5A}" presName="parentText" presStyleLbl="node1" presStyleIdx="0" presStyleCnt="3">
        <dgm:presLayoutVars>
          <dgm:chMax val="0"/>
          <dgm:bulletEnabled val="1"/>
        </dgm:presLayoutVars>
      </dgm:prSet>
      <dgm:spPr/>
    </dgm:pt>
    <dgm:pt modelId="{DF973FE7-DCEA-4242-8F28-214177BF5D68}" type="pres">
      <dgm:prSet presAssocID="{2AC7F746-8BC8-495A-B932-FF92E1DEDA5A}" presName="childText" presStyleLbl="revTx" presStyleIdx="0" presStyleCnt="3">
        <dgm:presLayoutVars>
          <dgm:bulletEnabled val="1"/>
        </dgm:presLayoutVars>
      </dgm:prSet>
      <dgm:spPr/>
    </dgm:pt>
    <dgm:pt modelId="{164B37E8-EDD9-488E-83B8-6E76491F5BAA}" type="pres">
      <dgm:prSet presAssocID="{C25C4BEF-DDF1-445C-BFEB-856A972CDB18}" presName="parentText" presStyleLbl="node1" presStyleIdx="1" presStyleCnt="3">
        <dgm:presLayoutVars>
          <dgm:chMax val="0"/>
          <dgm:bulletEnabled val="1"/>
        </dgm:presLayoutVars>
      </dgm:prSet>
      <dgm:spPr/>
    </dgm:pt>
    <dgm:pt modelId="{86A13830-6701-4B45-B6EF-860CD90E1F41}" type="pres">
      <dgm:prSet presAssocID="{C25C4BEF-DDF1-445C-BFEB-856A972CDB18}" presName="childText" presStyleLbl="revTx" presStyleIdx="1" presStyleCnt="3">
        <dgm:presLayoutVars>
          <dgm:bulletEnabled val="1"/>
        </dgm:presLayoutVars>
      </dgm:prSet>
      <dgm:spPr/>
    </dgm:pt>
    <dgm:pt modelId="{DAF3CE2E-CD56-41AA-983E-50C20402D62C}" type="pres">
      <dgm:prSet presAssocID="{81945CB8-F24C-4C09-8444-302BAED6B87D}" presName="parentText" presStyleLbl="node1" presStyleIdx="2" presStyleCnt="3">
        <dgm:presLayoutVars>
          <dgm:chMax val="0"/>
          <dgm:bulletEnabled val="1"/>
        </dgm:presLayoutVars>
      </dgm:prSet>
      <dgm:spPr/>
    </dgm:pt>
    <dgm:pt modelId="{E5CF8396-2502-45CB-A8E7-C1DCFBB2562E}" type="pres">
      <dgm:prSet presAssocID="{81945CB8-F24C-4C09-8444-302BAED6B87D}" presName="childText" presStyleLbl="revTx" presStyleIdx="2" presStyleCnt="3">
        <dgm:presLayoutVars>
          <dgm:bulletEnabled val="1"/>
        </dgm:presLayoutVars>
      </dgm:prSet>
      <dgm:spPr/>
    </dgm:pt>
  </dgm:ptLst>
  <dgm:cxnLst>
    <dgm:cxn modelId="{0A913F0E-5AC6-49AB-80BA-EBADE0C80800}" type="presOf" srcId="{68325E64-18F8-4965-BA6C-DB692A8E11CA}" destId="{E5CF8396-2502-45CB-A8E7-C1DCFBB2562E}" srcOrd="0" destOrd="4" presId="urn:microsoft.com/office/officeart/2005/8/layout/vList2"/>
    <dgm:cxn modelId="{42260912-3F4E-458E-9D9D-E276489B4483}" type="presOf" srcId="{3DD85E78-32DA-435A-BAA9-8EEF14ED97E3}" destId="{571A4B3A-BDF0-49BE-982D-FC4B427B0334}" srcOrd="0" destOrd="0" presId="urn:microsoft.com/office/officeart/2005/8/layout/vList2"/>
    <dgm:cxn modelId="{AFD7A813-AFB0-481F-9C79-0D10E720886B}" srcId="{C458D11D-4CCB-4C13-AC2F-94280AAD0C8D}" destId="{8A8A909B-58A2-4619-8B4F-BA7DCFD95665}" srcOrd="4" destOrd="0" parTransId="{81682910-2A3F-4D34-A83F-2105B5126097}" sibTransId="{C0E97F5E-D4AF-4BBE-B21F-26468F5DA17D}"/>
    <dgm:cxn modelId="{ED310517-A4BB-42F7-81A3-E42ABC4FE047}" type="presOf" srcId="{C3E0E53C-B62C-460F-B61E-F2FAD3E33F2D}" destId="{E5CF8396-2502-45CB-A8E7-C1DCFBB2562E}" srcOrd="0" destOrd="1" presId="urn:microsoft.com/office/officeart/2005/8/layout/vList2"/>
    <dgm:cxn modelId="{324C3318-D43F-4A62-8B8A-44C9E5408744}" srcId="{C458D11D-4CCB-4C13-AC2F-94280AAD0C8D}" destId="{C3E0E53C-B62C-460F-B61E-F2FAD3E33F2D}" srcOrd="0" destOrd="0" parTransId="{D8338459-CE43-4D3B-ADC7-8A2B75C25486}" sibTransId="{489250D1-88BA-4491-93DB-25FBE7831771}"/>
    <dgm:cxn modelId="{3A39632B-F92C-4182-8030-E3F4B5928B07}" srcId="{C458D11D-4CCB-4C13-AC2F-94280AAD0C8D}" destId="{DCBFA01A-A465-48CA-8D55-19FB770262FC}" srcOrd="1" destOrd="0" parTransId="{DEAF1424-3172-4890-A988-AF11A48BEAEB}" sibTransId="{A36FF873-FB69-4421-9C40-6BE46F57355C}"/>
    <dgm:cxn modelId="{07EEDF38-FE1E-44F6-AD77-692814A1C03F}" srcId="{3DD85E78-32DA-435A-BAA9-8EEF14ED97E3}" destId="{81945CB8-F24C-4C09-8444-302BAED6B87D}" srcOrd="2" destOrd="0" parTransId="{A84254EB-F58F-40D3-9D60-B01A028C5F4B}" sibTransId="{DE8D7E8F-3C8D-46CF-942E-788D57A1BB5C}"/>
    <dgm:cxn modelId="{54677F3A-24D6-498D-9CEF-747120A8DAA4}" type="presOf" srcId="{CD579340-FD73-4FD8-8ECA-A7F9914464EA}" destId="{DF973FE7-DCEA-4242-8F28-214177BF5D68}" srcOrd="0" destOrd="0" presId="urn:microsoft.com/office/officeart/2005/8/layout/vList2"/>
    <dgm:cxn modelId="{D318A143-255E-4729-B6B2-5B2924D21A4D}" srcId="{C458D11D-4CCB-4C13-AC2F-94280AAD0C8D}" destId="{79F7813F-F42A-4E25-BA7C-9B0A2B876E3E}" srcOrd="5" destOrd="0" parTransId="{784292A4-4ED4-4510-B379-6FBAF50188D8}" sibTransId="{B45CAC77-D7B0-44C8-A654-A3A20239AAE1}"/>
    <dgm:cxn modelId="{92E3E465-656C-429A-84E6-286A9A4F9CB1}" type="presOf" srcId="{C25C4BEF-DDF1-445C-BFEB-856A972CDB18}" destId="{164B37E8-EDD9-488E-83B8-6E76491F5BAA}" srcOrd="0" destOrd="0" presId="urn:microsoft.com/office/officeart/2005/8/layout/vList2"/>
    <dgm:cxn modelId="{4E944766-FA2B-4B95-A9CB-A1FF0D68398D}" type="presOf" srcId="{063A2AE7-D59B-4493-ABB1-0DBE0198E497}" destId="{86A13830-6701-4B45-B6EF-860CD90E1F41}" srcOrd="0" destOrd="0" presId="urn:microsoft.com/office/officeart/2005/8/layout/vList2"/>
    <dgm:cxn modelId="{43FA9B67-784B-4120-BB4D-A1D660EB95B9}" type="presOf" srcId="{DB03B5DB-E7E7-4752-ADFE-F74778C6724E}" destId="{E5CF8396-2502-45CB-A8E7-C1DCFBB2562E}" srcOrd="0" destOrd="3" presId="urn:microsoft.com/office/officeart/2005/8/layout/vList2"/>
    <dgm:cxn modelId="{2D026D49-1159-4ADA-8FC9-891394F2B0F4}" type="presOf" srcId="{DCBFA01A-A465-48CA-8D55-19FB770262FC}" destId="{E5CF8396-2502-45CB-A8E7-C1DCFBB2562E}" srcOrd="0" destOrd="2" presId="urn:microsoft.com/office/officeart/2005/8/layout/vList2"/>
    <dgm:cxn modelId="{225DB74E-39F1-42B6-85B6-1CF23D32F02F}" type="presOf" srcId="{2AC7F746-8BC8-495A-B932-FF92E1DEDA5A}" destId="{42654683-9CEC-4FB5-92BE-AC6F711BAED1}" srcOrd="0" destOrd="0" presId="urn:microsoft.com/office/officeart/2005/8/layout/vList2"/>
    <dgm:cxn modelId="{FDFD3F4F-A752-42A9-82BC-A8A4BE2E2CB1}" type="presOf" srcId="{81945CB8-F24C-4C09-8444-302BAED6B87D}" destId="{DAF3CE2E-CD56-41AA-983E-50C20402D62C}" srcOrd="0" destOrd="0" presId="urn:microsoft.com/office/officeart/2005/8/layout/vList2"/>
    <dgm:cxn modelId="{825D9578-FB09-4717-A2C8-C471E517B592}" srcId="{C25C4BEF-DDF1-445C-BFEB-856A972CDB18}" destId="{063A2AE7-D59B-4493-ABB1-0DBE0198E497}" srcOrd="0" destOrd="0" parTransId="{9F446DC8-076D-4FD5-9674-C76E6F918A26}" sibTransId="{12725B1C-026E-4EC7-95F7-045A4A16486A}"/>
    <dgm:cxn modelId="{A0A2127A-214B-42FD-B542-FE15DE4F9C63}" srcId="{81945CB8-F24C-4C09-8444-302BAED6B87D}" destId="{C458D11D-4CCB-4C13-AC2F-94280AAD0C8D}" srcOrd="0" destOrd="0" parTransId="{1D9EE626-7B7A-42A6-BEBD-A3A0B28A711F}" sibTransId="{A2FD8D4D-41FC-47EC-B5B7-C702EF101A85}"/>
    <dgm:cxn modelId="{D0523B88-D8B3-4126-BE21-1C7ADCD38B20}" srcId="{2AC7F746-8BC8-495A-B932-FF92E1DEDA5A}" destId="{CD579340-FD73-4FD8-8ECA-A7F9914464EA}" srcOrd="0" destOrd="0" parTransId="{A9252706-CABA-436C-B249-589E9B0C146F}" sibTransId="{25762C86-7637-4BF9-80E3-BC58172770F6}"/>
    <dgm:cxn modelId="{889B909E-4FD9-4DB1-B6F7-9519FFD1EEED}" type="presOf" srcId="{8A8A909B-58A2-4619-8B4F-BA7DCFD95665}" destId="{E5CF8396-2502-45CB-A8E7-C1DCFBB2562E}" srcOrd="0" destOrd="5" presId="urn:microsoft.com/office/officeart/2005/8/layout/vList2"/>
    <dgm:cxn modelId="{C81E1CA1-6B23-4968-B6B1-9EF01B62C27E}" type="presOf" srcId="{C458D11D-4CCB-4C13-AC2F-94280AAD0C8D}" destId="{E5CF8396-2502-45CB-A8E7-C1DCFBB2562E}" srcOrd="0" destOrd="0" presId="urn:microsoft.com/office/officeart/2005/8/layout/vList2"/>
    <dgm:cxn modelId="{AB432DB3-4587-4A02-BD9E-DC915A357C5E}" srcId="{3DD85E78-32DA-435A-BAA9-8EEF14ED97E3}" destId="{2AC7F746-8BC8-495A-B932-FF92E1DEDA5A}" srcOrd="0" destOrd="0" parTransId="{55DAA728-3B63-4224-AFD4-69A645921446}" sibTransId="{E37CF1F7-E01E-4A10-A320-02D984882C31}"/>
    <dgm:cxn modelId="{E88446B6-564F-4524-9C66-22FBC33F23B3}" srcId="{3DD85E78-32DA-435A-BAA9-8EEF14ED97E3}" destId="{C25C4BEF-DDF1-445C-BFEB-856A972CDB18}" srcOrd="1" destOrd="0" parTransId="{D53E65AB-D529-4DD9-BC98-EFA82D54B776}" sibTransId="{4BF03862-FD38-473D-BB1A-57C79424866A}"/>
    <dgm:cxn modelId="{98AB48BA-1E6C-4076-95BD-03DFB157BF00}" type="presOf" srcId="{79F7813F-F42A-4E25-BA7C-9B0A2B876E3E}" destId="{E5CF8396-2502-45CB-A8E7-C1DCFBB2562E}" srcOrd="0" destOrd="6" presId="urn:microsoft.com/office/officeart/2005/8/layout/vList2"/>
    <dgm:cxn modelId="{0DE3C8BD-CA35-4BEE-8C7D-54E034BF272B}" srcId="{C458D11D-4CCB-4C13-AC2F-94280AAD0C8D}" destId="{68325E64-18F8-4965-BA6C-DB692A8E11CA}" srcOrd="3" destOrd="0" parTransId="{BA3C7337-E71A-4404-B1CC-6C5113BC1097}" sibTransId="{3E3165C7-AB4E-4830-B7C8-DF4B787E982A}"/>
    <dgm:cxn modelId="{7E7FF8E5-5DB1-42EF-9693-7EB7257D157E}" srcId="{C458D11D-4CCB-4C13-AC2F-94280AAD0C8D}" destId="{DB03B5DB-E7E7-4752-ADFE-F74778C6724E}" srcOrd="2" destOrd="0" parTransId="{7E3FD085-FAC3-4515-89E3-592C592897AB}" sibTransId="{7558B2C0-79A7-4DBB-A15A-365EA2ADAD74}"/>
    <dgm:cxn modelId="{A2715059-F998-4325-8A1E-F28B814E2C05}" type="presParOf" srcId="{571A4B3A-BDF0-49BE-982D-FC4B427B0334}" destId="{42654683-9CEC-4FB5-92BE-AC6F711BAED1}" srcOrd="0" destOrd="0" presId="urn:microsoft.com/office/officeart/2005/8/layout/vList2"/>
    <dgm:cxn modelId="{6A383C7F-171B-4CC9-8C1A-BAB669B9CC18}" type="presParOf" srcId="{571A4B3A-BDF0-49BE-982D-FC4B427B0334}" destId="{DF973FE7-DCEA-4242-8F28-214177BF5D68}" srcOrd="1" destOrd="0" presId="urn:microsoft.com/office/officeart/2005/8/layout/vList2"/>
    <dgm:cxn modelId="{9EB6656D-DFDE-4B96-BDA0-F57D5813CEC9}" type="presParOf" srcId="{571A4B3A-BDF0-49BE-982D-FC4B427B0334}" destId="{164B37E8-EDD9-488E-83B8-6E76491F5BAA}" srcOrd="2" destOrd="0" presId="urn:microsoft.com/office/officeart/2005/8/layout/vList2"/>
    <dgm:cxn modelId="{F405883D-32A6-4919-992B-9518BD9A24DC}" type="presParOf" srcId="{571A4B3A-BDF0-49BE-982D-FC4B427B0334}" destId="{86A13830-6701-4B45-B6EF-860CD90E1F41}" srcOrd="3" destOrd="0" presId="urn:microsoft.com/office/officeart/2005/8/layout/vList2"/>
    <dgm:cxn modelId="{067B1BEF-91C5-40DA-B6BE-F101521882F7}" type="presParOf" srcId="{571A4B3A-BDF0-49BE-982D-FC4B427B0334}" destId="{DAF3CE2E-CD56-41AA-983E-50C20402D62C}" srcOrd="4" destOrd="0" presId="urn:microsoft.com/office/officeart/2005/8/layout/vList2"/>
    <dgm:cxn modelId="{13CED94A-BB6E-43D7-9526-CB6FAB926F80}" type="presParOf" srcId="{571A4B3A-BDF0-49BE-982D-FC4B427B0334}" destId="{E5CF8396-2502-45CB-A8E7-C1DCFBB2562E}"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A902EE8-BB79-4F1A-B8E3-931EA6247E43}"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75B6F6FD-BC8E-4C70-805D-442A01416F7C}">
      <dgm:prSet/>
      <dgm:spPr/>
      <dgm:t>
        <a:bodyPr/>
        <a:lstStyle/>
        <a:p>
          <a:r>
            <a:rPr lang="en-US"/>
            <a:t>About</a:t>
          </a:r>
        </a:p>
      </dgm:t>
    </dgm:pt>
    <dgm:pt modelId="{58738E55-4DE2-48D5-8DA5-646B668FDA05}" type="parTrans" cxnId="{C8F51F2D-2AA9-4572-A946-ECA3639E135F}">
      <dgm:prSet/>
      <dgm:spPr/>
      <dgm:t>
        <a:bodyPr/>
        <a:lstStyle/>
        <a:p>
          <a:endParaRPr lang="en-US"/>
        </a:p>
      </dgm:t>
    </dgm:pt>
    <dgm:pt modelId="{32C02C38-0161-4FC2-9F69-CC7EBE893766}" type="sibTrans" cxnId="{C8F51F2D-2AA9-4572-A946-ECA3639E135F}">
      <dgm:prSet/>
      <dgm:spPr/>
      <dgm:t>
        <a:bodyPr/>
        <a:lstStyle/>
        <a:p>
          <a:endParaRPr lang="en-US"/>
        </a:p>
      </dgm:t>
    </dgm:pt>
    <dgm:pt modelId="{CA45B408-E28B-481F-B702-B120A2BB84E2}">
      <dgm:prSet/>
      <dgm:spPr/>
      <dgm:t>
        <a:bodyPr/>
        <a:lstStyle/>
        <a:p>
          <a:r>
            <a:rPr lang="en-US"/>
            <a:t>A PowerPoint presentation of your Public Policy Project is one media to communicate your work. </a:t>
          </a:r>
        </a:p>
      </dgm:t>
    </dgm:pt>
    <dgm:pt modelId="{AAA39993-87E7-492C-A46A-994691D71801}" type="parTrans" cxnId="{92942186-DEA3-4040-9120-A5033686EFEB}">
      <dgm:prSet/>
      <dgm:spPr/>
      <dgm:t>
        <a:bodyPr/>
        <a:lstStyle/>
        <a:p>
          <a:endParaRPr lang="en-US"/>
        </a:p>
      </dgm:t>
    </dgm:pt>
    <dgm:pt modelId="{4663C466-A075-4113-96AE-FBD4697D6BC0}" type="sibTrans" cxnId="{92942186-DEA3-4040-9120-A5033686EFEB}">
      <dgm:prSet/>
      <dgm:spPr/>
      <dgm:t>
        <a:bodyPr/>
        <a:lstStyle/>
        <a:p>
          <a:endParaRPr lang="en-US"/>
        </a:p>
      </dgm:t>
    </dgm:pt>
    <dgm:pt modelId="{D5242257-1A0A-4B0B-B5EF-137AF8DD1D4D}">
      <dgm:prSet/>
      <dgm:spPr/>
      <dgm:t>
        <a:bodyPr/>
        <a:lstStyle/>
        <a:p>
          <a:r>
            <a:rPr lang="en-US"/>
            <a:t>Estimated Time</a:t>
          </a:r>
        </a:p>
      </dgm:t>
    </dgm:pt>
    <dgm:pt modelId="{90D42A73-6C63-413A-A23F-544F35DD2E1D}" type="parTrans" cxnId="{79EBC5F1-43E0-4661-837D-9B7D9539B994}">
      <dgm:prSet/>
      <dgm:spPr/>
      <dgm:t>
        <a:bodyPr/>
        <a:lstStyle/>
        <a:p>
          <a:endParaRPr lang="en-US"/>
        </a:p>
      </dgm:t>
    </dgm:pt>
    <dgm:pt modelId="{7F94874F-F2CF-4D9A-9162-CB0595442797}" type="sibTrans" cxnId="{79EBC5F1-43E0-4661-837D-9B7D9539B994}">
      <dgm:prSet/>
      <dgm:spPr/>
      <dgm:t>
        <a:bodyPr/>
        <a:lstStyle/>
        <a:p>
          <a:endParaRPr lang="en-US"/>
        </a:p>
      </dgm:t>
    </dgm:pt>
    <dgm:pt modelId="{D4408651-B2AF-49E2-8F50-03588D2C10F9}">
      <dgm:prSet/>
      <dgm:spPr/>
      <dgm:t>
        <a:bodyPr/>
        <a:lstStyle/>
        <a:p>
          <a:r>
            <a:rPr lang="en-US"/>
            <a:t>An estimated 120 minutes is needed to complete this activity.</a:t>
          </a:r>
        </a:p>
      </dgm:t>
    </dgm:pt>
    <dgm:pt modelId="{7CA67732-6D86-4B9F-9082-5BE8410EAD47}" type="parTrans" cxnId="{620D16FD-2FFA-4070-9012-FC678838C93A}">
      <dgm:prSet/>
      <dgm:spPr/>
      <dgm:t>
        <a:bodyPr/>
        <a:lstStyle/>
        <a:p>
          <a:endParaRPr lang="en-US"/>
        </a:p>
      </dgm:t>
    </dgm:pt>
    <dgm:pt modelId="{005D5FBA-A66F-4A90-B857-1A823A833627}" type="sibTrans" cxnId="{620D16FD-2FFA-4070-9012-FC678838C93A}">
      <dgm:prSet/>
      <dgm:spPr/>
      <dgm:t>
        <a:bodyPr/>
        <a:lstStyle/>
        <a:p>
          <a:endParaRPr lang="en-US"/>
        </a:p>
      </dgm:t>
    </dgm:pt>
    <dgm:pt modelId="{3816A10D-DC03-4DA8-97C4-0551A3CA2249}">
      <dgm:prSet/>
      <dgm:spPr/>
      <dgm:t>
        <a:bodyPr/>
        <a:lstStyle/>
        <a:p>
          <a:r>
            <a:rPr lang="en-US"/>
            <a:t>Instructions</a:t>
          </a:r>
        </a:p>
      </dgm:t>
    </dgm:pt>
    <dgm:pt modelId="{98EEA325-6D39-4C62-A444-F537580A35A9}" type="parTrans" cxnId="{11B13E3B-005F-4E39-86A8-21EE7ABAB9A7}">
      <dgm:prSet/>
      <dgm:spPr/>
      <dgm:t>
        <a:bodyPr/>
        <a:lstStyle/>
        <a:p>
          <a:endParaRPr lang="en-US"/>
        </a:p>
      </dgm:t>
    </dgm:pt>
    <dgm:pt modelId="{83815841-B3AA-4870-8886-B00EBFFC8B16}" type="sibTrans" cxnId="{11B13E3B-005F-4E39-86A8-21EE7ABAB9A7}">
      <dgm:prSet/>
      <dgm:spPr/>
      <dgm:t>
        <a:bodyPr/>
        <a:lstStyle/>
        <a:p>
          <a:endParaRPr lang="en-US"/>
        </a:p>
      </dgm:t>
    </dgm:pt>
    <dgm:pt modelId="{7F010CD4-2FBB-438E-BF9A-1984681190A1}">
      <dgm:prSet/>
      <dgm:spPr/>
      <dgm:t>
        <a:bodyPr/>
        <a:lstStyle/>
        <a:p>
          <a:r>
            <a:rPr lang="en-US" dirty="0"/>
            <a:t>A </a:t>
          </a:r>
          <a:r>
            <a:rPr lang="en-US" dirty="0">
              <a:hlinkClick xmlns:r="http://schemas.openxmlformats.org/officeDocument/2006/relationships" r:id="rId1"/>
            </a:rPr>
            <a:t>Google Slides Presentation template</a:t>
          </a:r>
          <a:r>
            <a:rPr lang="en-US" dirty="0"/>
            <a:t> is available to assist you in preparing your presentation, and hopefully you viewed, copied, and have been updating the template as you've progressed.</a:t>
          </a:r>
        </a:p>
      </dgm:t>
    </dgm:pt>
    <dgm:pt modelId="{E561790B-2FEE-4D7E-AFC1-637529D5A95B}" type="parTrans" cxnId="{4E2BB100-ACCA-4612-805B-46C86A60ADB1}">
      <dgm:prSet/>
      <dgm:spPr/>
      <dgm:t>
        <a:bodyPr/>
        <a:lstStyle/>
        <a:p>
          <a:endParaRPr lang="en-US"/>
        </a:p>
      </dgm:t>
    </dgm:pt>
    <dgm:pt modelId="{9CB6A52A-9CD2-4044-86B2-07F5FE23F577}" type="sibTrans" cxnId="{4E2BB100-ACCA-4612-805B-46C86A60ADB1}">
      <dgm:prSet/>
      <dgm:spPr/>
      <dgm:t>
        <a:bodyPr/>
        <a:lstStyle/>
        <a:p>
          <a:endParaRPr lang="en-US"/>
        </a:p>
      </dgm:t>
    </dgm:pt>
    <dgm:pt modelId="{DDB9C25D-B21A-403E-A0AD-FC0E790E731D}">
      <dgm:prSet/>
      <dgm:spPr/>
      <dgm:t>
        <a:bodyPr/>
        <a:lstStyle/>
        <a:p>
          <a:r>
            <a:rPr lang="en-US" dirty="0"/>
            <a:t>The PowerPoint Presentation gives you an opportunity to communicate your findings. Your PowerPoint Presentation should consist of the following slides:</a:t>
          </a:r>
        </a:p>
      </dgm:t>
    </dgm:pt>
    <dgm:pt modelId="{8CFF9755-6F0F-4F9F-9688-80B73AC46E8D}" type="parTrans" cxnId="{21071C50-2136-4FD8-A24D-8978313E0088}">
      <dgm:prSet/>
      <dgm:spPr/>
      <dgm:t>
        <a:bodyPr/>
        <a:lstStyle/>
        <a:p>
          <a:endParaRPr lang="en-US"/>
        </a:p>
      </dgm:t>
    </dgm:pt>
    <dgm:pt modelId="{EAB03BB5-C824-4541-8FD0-8F7E3E7C2A20}" type="sibTrans" cxnId="{21071C50-2136-4FD8-A24D-8978313E0088}">
      <dgm:prSet/>
      <dgm:spPr/>
      <dgm:t>
        <a:bodyPr/>
        <a:lstStyle/>
        <a:p>
          <a:endParaRPr lang="en-US"/>
        </a:p>
      </dgm:t>
    </dgm:pt>
    <dgm:pt modelId="{0B080829-A5B4-49EE-A344-BAD21407C17E}">
      <dgm:prSet/>
      <dgm:spPr/>
      <dgm:t>
        <a:bodyPr/>
        <a:lstStyle/>
        <a:p>
          <a:r>
            <a:rPr lang="en-US" dirty="0"/>
            <a:t>Title Slide</a:t>
          </a:r>
        </a:p>
      </dgm:t>
    </dgm:pt>
    <dgm:pt modelId="{9A312A38-AAE4-49EA-AA4F-FD0EF53E1C8B}" type="parTrans" cxnId="{69D1473F-19B5-4887-A441-74BECD8CCD6B}">
      <dgm:prSet/>
      <dgm:spPr/>
      <dgm:t>
        <a:bodyPr/>
        <a:lstStyle/>
        <a:p>
          <a:endParaRPr lang="en-US"/>
        </a:p>
      </dgm:t>
    </dgm:pt>
    <dgm:pt modelId="{2803CFC2-9D07-4B10-8CB4-1389014F874E}" type="sibTrans" cxnId="{69D1473F-19B5-4887-A441-74BECD8CCD6B}">
      <dgm:prSet/>
      <dgm:spPr/>
      <dgm:t>
        <a:bodyPr/>
        <a:lstStyle/>
        <a:p>
          <a:endParaRPr lang="en-US"/>
        </a:p>
      </dgm:t>
    </dgm:pt>
    <dgm:pt modelId="{DD8DB282-7F8C-49A9-B3A2-78F7750943CD}">
      <dgm:prSet/>
      <dgm:spPr/>
      <dgm:t>
        <a:bodyPr/>
        <a:lstStyle/>
        <a:p>
          <a:r>
            <a:rPr lang="en-US" dirty="0"/>
            <a:t>Public Problem</a:t>
          </a:r>
        </a:p>
      </dgm:t>
    </dgm:pt>
    <dgm:pt modelId="{0871E553-21A4-4735-AEB1-5CB62F33E82A}" type="sibTrans" cxnId="{D2E026E8-CF5F-463E-AF4B-441765725497}">
      <dgm:prSet/>
      <dgm:spPr/>
      <dgm:t>
        <a:bodyPr/>
        <a:lstStyle/>
        <a:p>
          <a:endParaRPr lang="en-US"/>
        </a:p>
      </dgm:t>
    </dgm:pt>
    <dgm:pt modelId="{C89DDE5B-AE95-48F5-8D2A-7C1C56693E16}" type="parTrans" cxnId="{D2E026E8-CF5F-463E-AF4B-441765725497}">
      <dgm:prSet/>
      <dgm:spPr/>
      <dgm:t>
        <a:bodyPr/>
        <a:lstStyle/>
        <a:p>
          <a:endParaRPr lang="en-US"/>
        </a:p>
      </dgm:t>
    </dgm:pt>
    <dgm:pt modelId="{985AE5C0-21C2-438D-97DC-14D600233500}">
      <dgm:prSet/>
      <dgm:spPr/>
      <dgm:t>
        <a:bodyPr/>
        <a:lstStyle/>
        <a:p>
          <a:r>
            <a:rPr lang="en-US" dirty="0"/>
            <a:t>Causes of Problem</a:t>
          </a:r>
        </a:p>
      </dgm:t>
    </dgm:pt>
    <dgm:pt modelId="{FB57510B-BFE6-4624-A526-8B17B770FD5E}" type="sibTrans" cxnId="{1D7C131C-9839-4E29-9393-1FB1F0B58CF0}">
      <dgm:prSet/>
      <dgm:spPr/>
      <dgm:t>
        <a:bodyPr/>
        <a:lstStyle/>
        <a:p>
          <a:endParaRPr lang="en-US"/>
        </a:p>
      </dgm:t>
    </dgm:pt>
    <dgm:pt modelId="{48673DD2-0D44-4EE0-8354-5DCD6F274CC2}" type="parTrans" cxnId="{1D7C131C-9839-4E29-9393-1FB1F0B58CF0}">
      <dgm:prSet/>
      <dgm:spPr/>
      <dgm:t>
        <a:bodyPr/>
        <a:lstStyle/>
        <a:p>
          <a:endParaRPr lang="en-US"/>
        </a:p>
      </dgm:t>
    </dgm:pt>
    <dgm:pt modelId="{AD2BD1A5-BDD3-46B2-98B6-DAB4A2B5C286}">
      <dgm:prSet/>
      <dgm:spPr/>
      <dgm:t>
        <a:bodyPr/>
        <a:lstStyle/>
        <a:p>
          <a:r>
            <a:rPr lang="en-US" dirty="0"/>
            <a:t>Effects of Problem</a:t>
          </a:r>
        </a:p>
      </dgm:t>
    </dgm:pt>
    <dgm:pt modelId="{5AC301D7-9500-411D-82A6-E7F543EB0973}" type="sibTrans" cxnId="{F2758BC5-313F-43B2-8E20-9A84CE6FC6EE}">
      <dgm:prSet/>
      <dgm:spPr/>
      <dgm:t>
        <a:bodyPr/>
        <a:lstStyle/>
        <a:p>
          <a:endParaRPr lang="en-US"/>
        </a:p>
      </dgm:t>
    </dgm:pt>
    <dgm:pt modelId="{33EB920A-2984-4A0F-A0E8-882AFD09C8AA}" type="parTrans" cxnId="{F2758BC5-313F-43B2-8E20-9A84CE6FC6EE}">
      <dgm:prSet/>
      <dgm:spPr/>
      <dgm:t>
        <a:bodyPr/>
        <a:lstStyle/>
        <a:p>
          <a:endParaRPr lang="en-US"/>
        </a:p>
      </dgm:t>
    </dgm:pt>
    <dgm:pt modelId="{22C630C9-94B3-4E6E-802D-3575D0308D66}">
      <dgm:prSet/>
      <dgm:spPr/>
      <dgm:t>
        <a:bodyPr/>
        <a:lstStyle/>
        <a:p>
          <a:r>
            <a:rPr lang="en-US" dirty="0"/>
            <a:t>Data Analyst Highlight</a:t>
          </a:r>
        </a:p>
      </dgm:t>
    </dgm:pt>
    <dgm:pt modelId="{23F1043C-92B8-448F-B3C0-E0B64F413A73}" type="sibTrans" cxnId="{E1F7E0FD-75C1-4AA3-B900-347C62EB680F}">
      <dgm:prSet/>
      <dgm:spPr/>
      <dgm:t>
        <a:bodyPr/>
        <a:lstStyle/>
        <a:p>
          <a:endParaRPr lang="en-US"/>
        </a:p>
      </dgm:t>
    </dgm:pt>
    <dgm:pt modelId="{9C5358CA-76DA-47AB-91B0-1790ABA5AB86}" type="parTrans" cxnId="{E1F7E0FD-75C1-4AA3-B900-347C62EB680F}">
      <dgm:prSet/>
      <dgm:spPr/>
      <dgm:t>
        <a:bodyPr/>
        <a:lstStyle/>
        <a:p>
          <a:endParaRPr lang="en-US"/>
        </a:p>
      </dgm:t>
    </dgm:pt>
    <dgm:pt modelId="{9E449BDA-343E-4997-9A4D-9093792D04B1}">
      <dgm:prSet/>
      <dgm:spPr/>
      <dgm:t>
        <a:bodyPr/>
        <a:lstStyle/>
        <a:p>
          <a:r>
            <a:rPr lang="en-US" dirty="0"/>
            <a:t>GIS Analyst Highlight</a:t>
          </a:r>
        </a:p>
      </dgm:t>
    </dgm:pt>
    <dgm:pt modelId="{E762625B-C07E-4353-891D-20F1DC46F393}" type="sibTrans" cxnId="{03F9EDE6-7706-4E00-B72C-AFFA6E6E4F47}">
      <dgm:prSet/>
      <dgm:spPr/>
      <dgm:t>
        <a:bodyPr/>
        <a:lstStyle/>
        <a:p>
          <a:endParaRPr lang="en-US"/>
        </a:p>
      </dgm:t>
    </dgm:pt>
    <dgm:pt modelId="{C2475566-CEA4-4842-BC35-75002B19D9A1}" type="parTrans" cxnId="{03F9EDE6-7706-4E00-B72C-AFFA6E6E4F47}">
      <dgm:prSet/>
      <dgm:spPr/>
      <dgm:t>
        <a:bodyPr/>
        <a:lstStyle/>
        <a:p>
          <a:endParaRPr lang="en-US"/>
        </a:p>
      </dgm:t>
    </dgm:pt>
    <dgm:pt modelId="{7E4566FB-4304-4769-8CDB-6DEC75CE520E}">
      <dgm:prSet/>
      <dgm:spPr/>
      <dgm:t>
        <a:bodyPr/>
        <a:lstStyle/>
        <a:p>
          <a:r>
            <a:rPr lang="en-US" dirty="0"/>
            <a:t>Policy Analyst Highlight</a:t>
          </a:r>
        </a:p>
      </dgm:t>
    </dgm:pt>
    <dgm:pt modelId="{34F4E8DE-62E4-4B5C-A0EA-AAEF0900AB43}" type="sibTrans" cxnId="{8B38161C-A3C4-4DD8-A067-1188D7E568BD}">
      <dgm:prSet/>
      <dgm:spPr/>
      <dgm:t>
        <a:bodyPr/>
        <a:lstStyle/>
        <a:p>
          <a:endParaRPr lang="en-US"/>
        </a:p>
      </dgm:t>
    </dgm:pt>
    <dgm:pt modelId="{19411491-3F6D-46B7-9018-2B7783ACC4DE}" type="parTrans" cxnId="{8B38161C-A3C4-4DD8-A067-1188D7E568BD}">
      <dgm:prSet/>
      <dgm:spPr/>
      <dgm:t>
        <a:bodyPr/>
        <a:lstStyle/>
        <a:p>
          <a:endParaRPr lang="en-US"/>
        </a:p>
      </dgm:t>
    </dgm:pt>
    <dgm:pt modelId="{03329A5B-E26E-4A53-8B82-FA1D9B8EDBE4}">
      <dgm:prSet/>
      <dgm:spPr/>
      <dgm:t>
        <a:bodyPr/>
        <a:lstStyle/>
        <a:p>
          <a:r>
            <a:rPr lang="en-US" dirty="0"/>
            <a:t>Communications Analyst Highlight</a:t>
          </a:r>
        </a:p>
      </dgm:t>
    </dgm:pt>
    <dgm:pt modelId="{E345F85A-90FA-479A-B3DD-FC77D7998234}" type="sibTrans" cxnId="{A959630E-2301-47DB-9235-5EEA6468827E}">
      <dgm:prSet/>
      <dgm:spPr/>
      <dgm:t>
        <a:bodyPr/>
        <a:lstStyle/>
        <a:p>
          <a:endParaRPr lang="en-US"/>
        </a:p>
      </dgm:t>
    </dgm:pt>
    <dgm:pt modelId="{0B48CA8C-602C-4480-8822-7FC7BFFDD192}" type="parTrans" cxnId="{A959630E-2301-47DB-9235-5EEA6468827E}">
      <dgm:prSet/>
      <dgm:spPr/>
      <dgm:t>
        <a:bodyPr/>
        <a:lstStyle/>
        <a:p>
          <a:endParaRPr lang="en-US"/>
        </a:p>
      </dgm:t>
    </dgm:pt>
    <dgm:pt modelId="{BBECFE46-2FDC-4712-80B7-B4990BE11084}">
      <dgm:prSet/>
      <dgm:spPr/>
      <dgm:t>
        <a:bodyPr/>
        <a:lstStyle/>
        <a:p>
          <a:r>
            <a:rPr lang="en-US" dirty="0"/>
            <a:t>Solutions to Problem</a:t>
          </a:r>
        </a:p>
      </dgm:t>
    </dgm:pt>
    <dgm:pt modelId="{4B8B5A10-A6B1-4EA5-8FAE-756362775C80}" type="sibTrans" cxnId="{3DBE6F69-2553-422E-94CA-3C91EBA68087}">
      <dgm:prSet/>
      <dgm:spPr/>
      <dgm:t>
        <a:bodyPr/>
        <a:lstStyle/>
        <a:p>
          <a:endParaRPr lang="en-US"/>
        </a:p>
      </dgm:t>
    </dgm:pt>
    <dgm:pt modelId="{CC7932FA-77E4-4BE1-BF94-72A1F349A15B}" type="parTrans" cxnId="{3DBE6F69-2553-422E-94CA-3C91EBA68087}">
      <dgm:prSet/>
      <dgm:spPr/>
      <dgm:t>
        <a:bodyPr/>
        <a:lstStyle/>
        <a:p>
          <a:endParaRPr lang="en-US"/>
        </a:p>
      </dgm:t>
    </dgm:pt>
    <dgm:pt modelId="{8CF6FF6D-402A-4A02-BAC9-59101499997C}">
      <dgm:prSet/>
      <dgm:spPr/>
      <dgm:t>
        <a:bodyPr/>
        <a:lstStyle/>
        <a:p>
          <a:r>
            <a:rPr lang="en-US" dirty="0"/>
            <a:t>Three-Bullet Point Reflection</a:t>
          </a:r>
        </a:p>
      </dgm:t>
    </dgm:pt>
    <dgm:pt modelId="{50CCF6EE-1C63-4269-8DAF-76446C25C5FB}" type="sibTrans" cxnId="{A954C25D-D797-4C1B-AFC6-AFE3D9F4EF9B}">
      <dgm:prSet/>
      <dgm:spPr/>
      <dgm:t>
        <a:bodyPr/>
        <a:lstStyle/>
        <a:p>
          <a:endParaRPr lang="en-US"/>
        </a:p>
      </dgm:t>
    </dgm:pt>
    <dgm:pt modelId="{73A652AF-C1A0-4052-8A6A-659C7E119C0D}" type="parTrans" cxnId="{A954C25D-D797-4C1B-AFC6-AFE3D9F4EF9B}">
      <dgm:prSet/>
      <dgm:spPr/>
      <dgm:t>
        <a:bodyPr/>
        <a:lstStyle/>
        <a:p>
          <a:endParaRPr lang="en-US"/>
        </a:p>
      </dgm:t>
    </dgm:pt>
    <dgm:pt modelId="{8FF688E0-C5BC-4DAF-A7E7-B0CF975EC1DF}">
      <dgm:prSet/>
      <dgm:spPr/>
      <dgm:t>
        <a:bodyPr/>
        <a:lstStyle/>
        <a:p>
          <a:r>
            <a:rPr lang="en-US" dirty="0"/>
            <a:t>Works Cited</a:t>
          </a:r>
        </a:p>
      </dgm:t>
    </dgm:pt>
    <dgm:pt modelId="{0BF5E02F-87D8-4184-826E-4192B39CF7F0}" type="sibTrans" cxnId="{DD9E1431-7AC9-474B-98A1-4B4053ED9294}">
      <dgm:prSet/>
      <dgm:spPr/>
      <dgm:t>
        <a:bodyPr/>
        <a:lstStyle/>
        <a:p>
          <a:endParaRPr lang="en-US"/>
        </a:p>
      </dgm:t>
    </dgm:pt>
    <dgm:pt modelId="{37270F64-5119-4B93-94FB-2545AD3B4EF3}" type="parTrans" cxnId="{DD9E1431-7AC9-474B-98A1-4B4053ED9294}">
      <dgm:prSet/>
      <dgm:spPr/>
      <dgm:t>
        <a:bodyPr/>
        <a:lstStyle/>
        <a:p>
          <a:endParaRPr lang="en-US"/>
        </a:p>
      </dgm:t>
    </dgm:pt>
    <dgm:pt modelId="{D6E55D33-7A89-46F0-8E78-E4FFCA386052}" type="pres">
      <dgm:prSet presAssocID="{FA902EE8-BB79-4F1A-B8E3-931EA6247E43}" presName="linear" presStyleCnt="0">
        <dgm:presLayoutVars>
          <dgm:animLvl val="lvl"/>
          <dgm:resizeHandles val="exact"/>
        </dgm:presLayoutVars>
      </dgm:prSet>
      <dgm:spPr/>
    </dgm:pt>
    <dgm:pt modelId="{3B6C1FD2-356E-4580-A0BC-B13FDD763489}" type="pres">
      <dgm:prSet presAssocID="{75B6F6FD-BC8E-4C70-805D-442A01416F7C}" presName="parentText" presStyleLbl="node1" presStyleIdx="0" presStyleCnt="3">
        <dgm:presLayoutVars>
          <dgm:chMax val="0"/>
          <dgm:bulletEnabled val="1"/>
        </dgm:presLayoutVars>
      </dgm:prSet>
      <dgm:spPr/>
    </dgm:pt>
    <dgm:pt modelId="{08E7097B-A71B-41E0-A499-BC6FB86EE884}" type="pres">
      <dgm:prSet presAssocID="{75B6F6FD-BC8E-4C70-805D-442A01416F7C}" presName="childText" presStyleLbl="revTx" presStyleIdx="0" presStyleCnt="3">
        <dgm:presLayoutVars>
          <dgm:bulletEnabled val="1"/>
        </dgm:presLayoutVars>
      </dgm:prSet>
      <dgm:spPr/>
    </dgm:pt>
    <dgm:pt modelId="{D5AD1774-DC5B-4ECD-982D-3B74AA279A80}" type="pres">
      <dgm:prSet presAssocID="{D5242257-1A0A-4B0B-B5EF-137AF8DD1D4D}" presName="parentText" presStyleLbl="node1" presStyleIdx="1" presStyleCnt="3">
        <dgm:presLayoutVars>
          <dgm:chMax val="0"/>
          <dgm:bulletEnabled val="1"/>
        </dgm:presLayoutVars>
      </dgm:prSet>
      <dgm:spPr/>
    </dgm:pt>
    <dgm:pt modelId="{D1798AB5-5BEE-40E3-9921-8204C1E7E69C}" type="pres">
      <dgm:prSet presAssocID="{D5242257-1A0A-4B0B-B5EF-137AF8DD1D4D}" presName="childText" presStyleLbl="revTx" presStyleIdx="1" presStyleCnt="3">
        <dgm:presLayoutVars>
          <dgm:bulletEnabled val="1"/>
        </dgm:presLayoutVars>
      </dgm:prSet>
      <dgm:spPr/>
    </dgm:pt>
    <dgm:pt modelId="{58780D3B-0FD2-42EE-8CA4-4944397C327B}" type="pres">
      <dgm:prSet presAssocID="{3816A10D-DC03-4DA8-97C4-0551A3CA2249}" presName="parentText" presStyleLbl="node1" presStyleIdx="2" presStyleCnt="3">
        <dgm:presLayoutVars>
          <dgm:chMax val="0"/>
          <dgm:bulletEnabled val="1"/>
        </dgm:presLayoutVars>
      </dgm:prSet>
      <dgm:spPr/>
    </dgm:pt>
    <dgm:pt modelId="{E1C64F65-F87A-4493-9260-D73CE2A4D543}" type="pres">
      <dgm:prSet presAssocID="{3816A10D-DC03-4DA8-97C4-0551A3CA2249}" presName="childText" presStyleLbl="revTx" presStyleIdx="2" presStyleCnt="3">
        <dgm:presLayoutVars>
          <dgm:bulletEnabled val="1"/>
        </dgm:presLayoutVars>
      </dgm:prSet>
      <dgm:spPr/>
    </dgm:pt>
  </dgm:ptLst>
  <dgm:cxnLst>
    <dgm:cxn modelId="{4E2BB100-ACCA-4612-805B-46C86A60ADB1}" srcId="{3816A10D-DC03-4DA8-97C4-0551A3CA2249}" destId="{7F010CD4-2FBB-438E-BF9A-1984681190A1}" srcOrd="0" destOrd="0" parTransId="{E561790B-2FEE-4D7E-AFC1-637529D5A95B}" sibTransId="{9CB6A52A-9CD2-4044-86B2-07F5FE23F577}"/>
    <dgm:cxn modelId="{D246FD01-C293-4ABA-B96F-C9096B21279C}" type="presOf" srcId="{22C630C9-94B3-4E6E-802D-3575D0308D66}" destId="{E1C64F65-F87A-4493-9260-D73CE2A4D543}" srcOrd="0" destOrd="6" presId="urn:microsoft.com/office/officeart/2005/8/layout/vList2"/>
    <dgm:cxn modelId="{CCB16904-AE4A-4679-8234-A778ED5BB3D0}" type="presOf" srcId="{985AE5C0-21C2-438D-97DC-14D600233500}" destId="{E1C64F65-F87A-4493-9260-D73CE2A4D543}" srcOrd="0" destOrd="4" presId="urn:microsoft.com/office/officeart/2005/8/layout/vList2"/>
    <dgm:cxn modelId="{A959630E-2301-47DB-9235-5EEA6468827E}" srcId="{DDB9C25D-B21A-403E-A0AD-FC0E790E731D}" destId="{03329A5B-E26E-4A53-8B82-FA1D9B8EDBE4}" srcOrd="7" destOrd="0" parTransId="{0B48CA8C-602C-4480-8822-7FC7BFFDD192}" sibTransId="{E345F85A-90FA-479A-B3DD-FC77D7998234}"/>
    <dgm:cxn modelId="{CBDBF315-DC09-4252-A66E-2D927611F36A}" type="presOf" srcId="{7E4566FB-4304-4769-8CDB-6DEC75CE520E}" destId="{E1C64F65-F87A-4493-9260-D73CE2A4D543}" srcOrd="0" destOrd="8" presId="urn:microsoft.com/office/officeart/2005/8/layout/vList2"/>
    <dgm:cxn modelId="{CAB6D317-CB05-4569-886E-01006166E31A}" type="presOf" srcId="{D5242257-1A0A-4B0B-B5EF-137AF8DD1D4D}" destId="{D5AD1774-DC5B-4ECD-982D-3B74AA279A80}" srcOrd="0" destOrd="0" presId="urn:microsoft.com/office/officeart/2005/8/layout/vList2"/>
    <dgm:cxn modelId="{FD4C3719-0561-4550-A8F9-3CC3B8611BA3}" type="presOf" srcId="{8CF6FF6D-402A-4A02-BAC9-59101499997C}" destId="{E1C64F65-F87A-4493-9260-D73CE2A4D543}" srcOrd="0" destOrd="11" presId="urn:microsoft.com/office/officeart/2005/8/layout/vList2"/>
    <dgm:cxn modelId="{14385919-443F-4440-819E-5A912F27DA0E}" type="presOf" srcId="{AD2BD1A5-BDD3-46B2-98B6-DAB4A2B5C286}" destId="{E1C64F65-F87A-4493-9260-D73CE2A4D543}" srcOrd="0" destOrd="5" presId="urn:microsoft.com/office/officeart/2005/8/layout/vList2"/>
    <dgm:cxn modelId="{1D7C131C-9839-4E29-9393-1FB1F0B58CF0}" srcId="{DDB9C25D-B21A-403E-A0AD-FC0E790E731D}" destId="{985AE5C0-21C2-438D-97DC-14D600233500}" srcOrd="2" destOrd="0" parTransId="{48673DD2-0D44-4EE0-8354-5DCD6F274CC2}" sibTransId="{FB57510B-BFE6-4624-A526-8B17B770FD5E}"/>
    <dgm:cxn modelId="{8B38161C-A3C4-4DD8-A067-1188D7E568BD}" srcId="{DDB9C25D-B21A-403E-A0AD-FC0E790E731D}" destId="{7E4566FB-4304-4769-8CDB-6DEC75CE520E}" srcOrd="6" destOrd="0" parTransId="{19411491-3F6D-46B7-9018-2B7783ACC4DE}" sibTransId="{34F4E8DE-62E4-4B5C-A0EA-AAEF0900AB43}"/>
    <dgm:cxn modelId="{C8F51F2D-2AA9-4572-A946-ECA3639E135F}" srcId="{FA902EE8-BB79-4F1A-B8E3-931EA6247E43}" destId="{75B6F6FD-BC8E-4C70-805D-442A01416F7C}" srcOrd="0" destOrd="0" parTransId="{58738E55-4DE2-48D5-8DA5-646B668FDA05}" sibTransId="{32C02C38-0161-4FC2-9F69-CC7EBE893766}"/>
    <dgm:cxn modelId="{DD9E1431-7AC9-474B-98A1-4B4053ED9294}" srcId="{DDB9C25D-B21A-403E-A0AD-FC0E790E731D}" destId="{8FF688E0-C5BC-4DAF-A7E7-B0CF975EC1DF}" srcOrd="10" destOrd="0" parTransId="{37270F64-5119-4B93-94FB-2545AD3B4EF3}" sibTransId="{0BF5E02F-87D8-4184-826E-4192B39CF7F0}"/>
    <dgm:cxn modelId="{11B13E3B-005F-4E39-86A8-21EE7ABAB9A7}" srcId="{FA902EE8-BB79-4F1A-B8E3-931EA6247E43}" destId="{3816A10D-DC03-4DA8-97C4-0551A3CA2249}" srcOrd="2" destOrd="0" parTransId="{98EEA325-6D39-4C62-A444-F537580A35A9}" sibTransId="{83815841-B3AA-4870-8886-B00EBFFC8B16}"/>
    <dgm:cxn modelId="{69D1473F-19B5-4887-A441-74BECD8CCD6B}" srcId="{DDB9C25D-B21A-403E-A0AD-FC0E790E731D}" destId="{0B080829-A5B4-49EE-A344-BAD21407C17E}" srcOrd="0" destOrd="0" parTransId="{9A312A38-AAE4-49EA-AA4F-FD0EF53E1C8B}" sibTransId="{2803CFC2-9D07-4B10-8CB4-1389014F874E}"/>
    <dgm:cxn modelId="{B2924B5C-B67B-4CBA-A07A-F30A5EEC8D73}" type="presOf" srcId="{BBECFE46-2FDC-4712-80B7-B4990BE11084}" destId="{E1C64F65-F87A-4493-9260-D73CE2A4D543}" srcOrd="0" destOrd="10" presId="urn:microsoft.com/office/officeart/2005/8/layout/vList2"/>
    <dgm:cxn modelId="{A954C25D-D797-4C1B-AFC6-AFE3D9F4EF9B}" srcId="{DDB9C25D-B21A-403E-A0AD-FC0E790E731D}" destId="{8CF6FF6D-402A-4A02-BAC9-59101499997C}" srcOrd="9" destOrd="0" parTransId="{73A652AF-C1A0-4052-8A6A-659C7E119C0D}" sibTransId="{50CCF6EE-1C63-4269-8DAF-76446C25C5FB}"/>
    <dgm:cxn modelId="{3DBE6F69-2553-422E-94CA-3C91EBA68087}" srcId="{DDB9C25D-B21A-403E-A0AD-FC0E790E731D}" destId="{BBECFE46-2FDC-4712-80B7-B4990BE11084}" srcOrd="8" destOrd="0" parTransId="{CC7932FA-77E4-4BE1-BF94-72A1F349A15B}" sibTransId="{4B8B5A10-A6B1-4EA5-8FAE-756362775C80}"/>
    <dgm:cxn modelId="{21071C50-2136-4FD8-A24D-8978313E0088}" srcId="{3816A10D-DC03-4DA8-97C4-0551A3CA2249}" destId="{DDB9C25D-B21A-403E-A0AD-FC0E790E731D}" srcOrd="1" destOrd="0" parTransId="{8CFF9755-6F0F-4F9F-9688-80B73AC46E8D}" sibTransId="{EAB03BB5-C824-4541-8FD0-8F7E3E7C2A20}"/>
    <dgm:cxn modelId="{1CAAD575-2FA9-4114-A11F-EEA2CC0E68F2}" type="presOf" srcId="{75B6F6FD-BC8E-4C70-805D-442A01416F7C}" destId="{3B6C1FD2-356E-4580-A0BC-B13FDD763489}" srcOrd="0" destOrd="0" presId="urn:microsoft.com/office/officeart/2005/8/layout/vList2"/>
    <dgm:cxn modelId="{2393417D-5768-4E47-90E6-F2E4BB9818AD}" type="presOf" srcId="{9E449BDA-343E-4997-9A4D-9093792D04B1}" destId="{E1C64F65-F87A-4493-9260-D73CE2A4D543}" srcOrd="0" destOrd="7" presId="urn:microsoft.com/office/officeart/2005/8/layout/vList2"/>
    <dgm:cxn modelId="{92942186-DEA3-4040-9120-A5033686EFEB}" srcId="{75B6F6FD-BC8E-4C70-805D-442A01416F7C}" destId="{CA45B408-E28B-481F-B702-B120A2BB84E2}" srcOrd="0" destOrd="0" parTransId="{AAA39993-87E7-492C-A46A-994691D71801}" sibTransId="{4663C466-A075-4113-96AE-FBD4697D6BC0}"/>
    <dgm:cxn modelId="{E633588C-B8A1-4A86-8040-A453B289DBCF}" type="presOf" srcId="{FA902EE8-BB79-4F1A-B8E3-931EA6247E43}" destId="{D6E55D33-7A89-46F0-8E78-E4FFCA386052}" srcOrd="0" destOrd="0" presId="urn:microsoft.com/office/officeart/2005/8/layout/vList2"/>
    <dgm:cxn modelId="{A7AAFE96-C163-4447-9039-F32F5B450F6E}" type="presOf" srcId="{DD8DB282-7F8C-49A9-B3A2-78F7750943CD}" destId="{E1C64F65-F87A-4493-9260-D73CE2A4D543}" srcOrd="0" destOrd="3" presId="urn:microsoft.com/office/officeart/2005/8/layout/vList2"/>
    <dgm:cxn modelId="{05A4349D-578D-4FEE-8EFD-C937E2373908}" type="presOf" srcId="{0B080829-A5B4-49EE-A344-BAD21407C17E}" destId="{E1C64F65-F87A-4493-9260-D73CE2A4D543}" srcOrd="0" destOrd="2" presId="urn:microsoft.com/office/officeart/2005/8/layout/vList2"/>
    <dgm:cxn modelId="{F09C11A3-6DB6-4C4E-9FD9-75E183949323}" type="presOf" srcId="{3816A10D-DC03-4DA8-97C4-0551A3CA2249}" destId="{58780D3B-0FD2-42EE-8CA4-4944397C327B}" srcOrd="0" destOrd="0" presId="urn:microsoft.com/office/officeart/2005/8/layout/vList2"/>
    <dgm:cxn modelId="{9B023AA8-A3E5-41DF-88F3-8CFF9F774E14}" type="presOf" srcId="{7F010CD4-2FBB-438E-BF9A-1984681190A1}" destId="{E1C64F65-F87A-4493-9260-D73CE2A4D543}" srcOrd="0" destOrd="0" presId="urn:microsoft.com/office/officeart/2005/8/layout/vList2"/>
    <dgm:cxn modelId="{08C699B9-5F31-4B38-847E-A7C2706A81ED}" type="presOf" srcId="{D4408651-B2AF-49E2-8F50-03588D2C10F9}" destId="{D1798AB5-5BEE-40E3-9921-8204C1E7E69C}" srcOrd="0" destOrd="0" presId="urn:microsoft.com/office/officeart/2005/8/layout/vList2"/>
    <dgm:cxn modelId="{F2758BC5-313F-43B2-8E20-9A84CE6FC6EE}" srcId="{DDB9C25D-B21A-403E-A0AD-FC0E790E731D}" destId="{AD2BD1A5-BDD3-46B2-98B6-DAB4A2B5C286}" srcOrd="3" destOrd="0" parTransId="{33EB920A-2984-4A0F-A0E8-882AFD09C8AA}" sibTransId="{5AC301D7-9500-411D-82A6-E7F543EB0973}"/>
    <dgm:cxn modelId="{33D975D2-FF19-4772-A0B1-ADFB9A95964E}" type="presOf" srcId="{8FF688E0-C5BC-4DAF-A7E7-B0CF975EC1DF}" destId="{E1C64F65-F87A-4493-9260-D73CE2A4D543}" srcOrd="0" destOrd="12" presId="urn:microsoft.com/office/officeart/2005/8/layout/vList2"/>
    <dgm:cxn modelId="{03F9EDE6-7706-4E00-B72C-AFFA6E6E4F47}" srcId="{DDB9C25D-B21A-403E-A0AD-FC0E790E731D}" destId="{9E449BDA-343E-4997-9A4D-9093792D04B1}" srcOrd="5" destOrd="0" parTransId="{C2475566-CEA4-4842-BC35-75002B19D9A1}" sibTransId="{E762625B-C07E-4353-891D-20F1DC46F393}"/>
    <dgm:cxn modelId="{D2E026E8-CF5F-463E-AF4B-441765725497}" srcId="{DDB9C25D-B21A-403E-A0AD-FC0E790E731D}" destId="{DD8DB282-7F8C-49A9-B3A2-78F7750943CD}" srcOrd="1" destOrd="0" parTransId="{C89DDE5B-AE95-48F5-8D2A-7C1C56693E16}" sibTransId="{0871E553-21A4-4735-AEB1-5CB62F33E82A}"/>
    <dgm:cxn modelId="{3220A3EC-91C6-496E-A20B-314599F27923}" type="presOf" srcId="{CA45B408-E28B-481F-B702-B120A2BB84E2}" destId="{08E7097B-A71B-41E0-A499-BC6FB86EE884}" srcOrd="0" destOrd="0" presId="urn:microsoft.com/office/officeart/2005/8/layout/vList2"/>
    <dgm:cxn modelId="{79EBC5F1-43E0-4661-837D-9B7D9539B994}" srcId="{FA902EE8-BB79-4F1A-B8E3-931EA6247E43}" destId="{D5242257-1A0A-4B0B-B5EF-137AF8DD1D4D}" srcOrd="1" destOrd="0" parTransId="{90D42A73-6C63-413A-A23F-544F35DD2E1D}" sibTransId="{7F94874F-F2CF-4D9A-9162-CB0595442797}"/>
    <dgm:cxn modelId="{A1ED1FF7-4D64-4CA5-B2DE-81FB5AA561C8}" type="presOf" srcId="{DDB9C25D-B21A-403E-A0AD-FC0E790E731D}" destId="{E1C64F65-F87A-4493-9260-D73CE2A4D543}" srcOrd="0" destOrd="1" presId="urn:microsoft.com/office/officeart/2005/8/layout/vList2"/>
    <dgm:cxn modelId="{B73897F9-64CE-4659-8E00-632B65B2DF85}" type="presOf" srcId="{03329A5B-E26E-4A53-8B82-FA1D9B8EDBE4}" destId="{E1C64F65-F87A-4493-9260-D73CE2A4D543}" srcOrd="0" destOrd="9" presId="urn:microsoft.com/office/officeart/2005/8/layout/vList2"/>
    <dgm:cxn modelId="{620D16FD-2FFA-4070-9012-FC678838C93A}" srcId="{D5242257-1A0A-4B0B-B5EF-137AF8DD1D4D}" destId="{D4408651-B2AF-49E2-8F50-03588D2C10F9}" srcOrd="0" destOrd="0" parTransId="{7CA67732-6D86-4B9F-9082-5BE8410EAD47}" sibTransId="{005D5FBA-A66F-4A90-B857-1A823A833627}"/>
    <dgm:cxn modelId="{E1F7E0FD-75C1-4AA3-B900-347C62EB680F}" srcId="{DDB9C25D-B21A-403E-A0AD-FC0E790E731D}" destId="{22C630C9-94B3-4E6E-802D-3575D0308D66}" srcOrd="4" destOrd="0" parTransId="{9C5358CA-76DA-47AB-91B0-1790ABA5AB86}" sibTransId="{23F1043C-92B8-448F-B3C0-E0B64F413A73}"/>
    <dgm:cxn modelId="{E4DB647D-DEFA-4CED-82B5-73DF71DB2B86}" type="presParOf" srcId="{D6E55D33-7A89-46F0-8E78-E4FFCA386052}" destId="{3B6C1FD2-356E-4580-A0BC-B13FDD763489}" srcOrd="0" destOrd="0" presId="urn:microsoft.com/office/officeart/2005/8/layout/vList2"/>
    <dgm:cxn modelId="{3C8C9CDD-6047-4B61-9AD0-84BB9EAA1AC0}" type="presParOf" srcId="{D6E55D33-7A89-46F0-8E78-E4FFCA386052}" destId="{08E7097B-A71B-41E0-A499-BC6FB86EE884}" srcOrd="1" destOrd="0" presId="urn:microsoft.com/office/officeart/2005/8/layout/vList2"/>
    <dgm:cxn modelId="{C0AC1A00-F888-4C18-998A-40A19983FD9B}" type="presParOf" srcId="{D6E55D33-7A89-46F0-8E78-E4FFCA386052}" destId="{D5AD1774-DC5B-4ECD-982D-3B74AA279A80}" srcOrd="2" destOrd="0" presId="urn:microsoft.com/office/officeart/2005/8/layout/vList2"/>
    <dgm:cxn modelId="{4760B4CE-E1D3-4EAC-88DC-72A0303C9C78}" type="presParOf" srcId="{D6E55D33-7A89-46F0-8E78-E4FFCA386052}" destId="{D1798AB5-5BEE-40E3-9921-8204C1E7E69C}" srcOrd="3" destOrd="0" presId="urn:microsoft.com/office/officeart/2005/8/layout/vList2"/>
    <dgm:cxn modelId="{581D5CA4-0D11-4A3F-B8C8-18B8621CD9E0}" type="presParOf" srcId="{D6E55D33-7A89-46F0-8E78-E4FFCA386052}" destId="{58780D3B-0FD2-42EE-8CA4-4944397C327B}" srcOrd="4" destOrd="0" presId="urn:microsoft.com/office/officeart/2005/8/layout/vList2"/>
    <dgm:cxn modelId="{7BC316B9-57EA-4B0F-B4AD-8740037FEDBF}" type="presParOf" srcId="{D6E55D33-7A89-46F0-8E78-E4FFCA386052}" destId="{E1C64F65-F87A-4493-9260-D73CE2A4D543}"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6C11E12-EC0B-4A99-908D-19B8F00FD2A4}"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B10625DF-AF19-4DC7-A032-9AB5FA65E1C6}">
      <dgm:prSet/>
      <dgm:spPr/>
      <dgm:t>
        <a:bodyPr/>
        <a:lstStyle/>
        <a:p>
          <a:r>
            <a:rPr lang="en-US"/>
            <a:t>About</a:t>
          </a:r>
        </a:p>
      </dgm:t>
    </dgm:pt>
    <dgm:pt modelId="{B99381DC-BE0E-48CD-B297-0B1518E66594}" type="parTrans" cxnId="{33ED08A6-5CBB-4147-B01A-2619AF7ACFCF}">
      <dgm:prSet/>
      <dgm:spPr/>
      <dgm:t>
        <a:bodyPr/>
        <a:lstStyle/>
        <a:p>
          <a:endParaRPr lang="en-US"/>
        </a:p>
      </dgm:t>
    </dgm:pt>
    <dgm:pt modelId="{AA39300A-141B-4B36-B003-A9FF7BA9ECC8}" type="sibTrans" cxnId="{33ED08A6-5CBB-4147-B01A-2619AF7ACFCF}">
      <dgm:prSet/>
      <dgm:spPr/>
      <dgm:t>
        <a:bodyPr/>
        <a:lstStyle/>
        <a:p>
          <a:endParaRPr lang="en-US"/>
        </a:p>
      </dgm:t>
    </dgm:pt>
    <dgm:pt modelId="{A9FC249E-BF06-41C5-A459-8178C06C8E55}">
      <dgm:prSet/>
      <dgm:spPr/>
      <dgm:t>
        <a:bodyPr/>
        <a:lstStyle/>
        <a:p>
          <a:r>
            <a:rPr lang="en-US"/>
            <a:t>There is a concept in teaching called “Think-Pair-Share”. Educators encourage their students to think about an object (idea, concept, theory, piece of art, theater production, song, etc.). Then, the educator will pair students together. Once paired, students will share their thoughts about the objects with their peer.</a:t>
          </a:r>
        </a:p>
      </dgm:t>
    </dgm:pt>
    <dgm:pt modelId="{CBAEE592-EF2F-451C-9204-FF59FB91135E}" type="parTrans" cxnId="{1BAD4F63-00CE-4700-8E04-E6F274ACFBB6}">
      <dgm:prSet/>
      <dgm:spPr/>
      <dgm:t>
        <a:bodyPr/>
        <a:lstStyle/>
        <a:p>
          <a:endParaRPr lang="en-US"/>
        </a:p>
      </dgm:t>
    </dgm:pt>
    <dgm:pt modelId="{0FB346D7-A24E-4B12-98F1-0C4D35B9C2E5}" type="sibTrans" cxnId="{1BAD4F63-00CE-4700-8E04-E6F274ACFBB6}">
      <dgm:prSet/>
      <dgm:spPr/>
      <dgm:t>
        <a:bodyPr/>
        <a:lstStyle/>
        <a:p>
          <a:endParaRPr lang="en-US"/>
        </a:p>
      </dgm:t>
    </dgm:pt>
    <dgm:pt modelId="{DBC1CEC7-630B-49DB-B4DF-CAECB66BC695}">
      <dgm:prSet/>
      <dgm:spPr/>
      <dgm:t>
        <a:bodyPr/>
        <a:lstStyle/>
        <a:p>
          <a:r>
            <a:rPr lang="en-US"/>
            <a:t>While you worked individually (unless you collaborated with your peers, which was entirely permissible and encouraged), it’s time to Pair-Share-Think.</a:t>
          </a:r>
        </a:p>
      </dgm:t>
    </dgm:pt>
    <dgm:pt modelId="{F0528D00-EB04-4CA1-A518-91DD0CC946A3}" type="parTrans" cxnId="{049F34DF-461A-4525-84D1-DF6B8E4E51E9}">
      <dgm:prSet/>
      <dgm:spPr/>
      <dgm:t>
        <a:bodyPr/>
        <a:lstStyle/>
        <a:p>
          <a:endParaRPr lang="en-US"/>
        </a:p>
      </dgm:t>
    </dgm:pt>
    <dgm:pt modelId="{C83333EC-5C84-4638-8EB0-28CB4AC129AB}" type="sibTrans" cxnId="{049F34DF-461A-4525-84D1-DF6B8E4E51E9}">
      <dgm:prSet/>
      <dgm:spPr/>
      <dgm:t>
        <a:bodyPr/>
        <a:lstStyle/>
        <a:p>
          <a:endParaRPr lang="en-US"/>
        </a:p>
      </dgm:t>
    </dgm:pt>
    <dgm:pt modelId="{80517F8E-DB73-4A12-B8D1-B9E382CEF71F}">
      <dgm:prSet/>
      <dgm:spPr/>
      <dgm:t>
        <a:bodyPr/>
        <a:lstStyle/>
        <a:p>
          <a:r>
            <a:rPr lang="en-US"/>
            <a:t>Estimated Time</a:t>
          </a:r>
        </a:p>
      </dgm:t>
    </dgm:pt>
    <dgm:pt modelId="{336F6088-C0E3-44A4-8B3B-21E7F086829C}" type="parTrans" cxnId="{8991E7E9-BA66-4A3F-8D9B-EFFB4F81AE46}">
      <dgm:prSet/>
      <dgm:spPr/>
      <dgm:t>
        <a:bodyPr/>
        <a:lstStyle/>
        <a:p>
          <a:endParaRPr lang="en-US"/>
        </a:p>
      </dgm:t>
    </dgm:pt>
    <dgm:pt modelId="{8078B0DC-66F7-4767-94B7-EE56E59F40F7}" type="sibTrans" cxnId="{8991E7E9-BA66-4A3F-8D9B-EFFB4F81AE46}">
      <dgm:prSet/>
      <dgm:spPr/>
      <dgm:t>
        <a:bodyPr/>
        <a:lstStyle/>
        <a:p>
          <a:endParaRPr lang="en-US"/>
        </a:p>
      </dgm:t>
    </dgm:pt>
    <dgm:pt modelId="{6BD590DA-9074-48EF-BA18-180BA0A91956}">
      <dgm:prSet/>
      <dgm:spPr/>
      <dgm:t>
        <a:bodyPr/>
        <a:lstStyle/>
        <a:p>
          <a:r>
            <a:rPr lang="en-US"/>
            <a:t>An estimated 120 minutes is needed to complete this activity.</a:t>
          </a:r>
        </a:p>
      </dgm:t>
    </dgm:pt>
    <dgm:pt modelId="{161E74AB-ED4B-4B23-8B04-66F1E3E9D956}" type="parTrans" cxnId="{14BDDE1C-B17F-4C92-AECF-1B495A38E406}">
      <dgm:prSet/>
      <dgm:spPr/>
      <dgm:t>
        <a:bodyPr/>
        <a:lstStyle/>
        <a:p>
          <a:endParaRPr lang="en-US"/>
        </a:p>
      </dgm:t>
    </dgm:pt>
    <dgm:pt modelId="{2A5C7899-6A3C-4A73-B258-12925EE40316}" type="sibTrans" cxnId="{14BDDE1C-B17F-4C92-AECF-1B495A38E406}">
      <dgm:prSet/>
      <dgm:spPr/>
      <dgm:t>
        <a:bodyPr/>
        <a:lstStyle/>
        <a:p>
          <a:endParaRPr lang="en-US"/>
        </a:p>
      </dgm:t>
    </dgm:pt>
    <dgm:pt modelId="{3F1D18CD-9351-4489-9FE7-9D85DD92BB8F}">
      <dgm:prSet/>
      <dgm:spPr/>
      <dgm:t>
        <a:bodyPr/>
        <a:lstStyle/>
        <a:p>
          <a:r>
            <a:rPr lang="en-US"/>
            <a:t>Instructions</a:t>
          </a:r>
        </a:p>
      </dgm:t>
    </dgm:pt>
    <dgm:pt modelId="{00386E9C-AB0F-42C9-BD9D-128C4293A719}" type="parTrans" cxnId="{60A50450-1493-4731-8FEF-EEF17A832F7B}">
      <dgm:prSet/>
      <dgm:spPr/>
      <dgm:t>
        <a:bodyPr/>
        <a:lstStyle/>
        <a:p>
          <a:endParaRPr lang="en-US"/>
        </a:p>
      </dgm:t>
    </dgm:pt>
    <dgm:pt modelId="{85EE0B5E-A87F-44AF-9384-C92D53F57BCB}" type="sibTrans" cxnId="{60A50450-1493-4731-8FEF-EEF17A832F7B}">
      <dgm:prSet/>
      <dgm:spPr/>
      <dgm:t>
        <a:bodyPr/>
        <a:lstStyle/>
        <a:p>
          <a:endParaRPr lang="en-US"/>
        </a:p>
      </dgm:t>
    </dgm:pt>
    <dgm:pt modelId="{7BB1CDF8-242C-4B62-A787-0F67DE6769A6}">
      <dgm:prSet/>
      <dgm:spPr/>
      <dgm:t>
        <a:bodyPr/>
        <a:lstStyle/>
        <a:p>
          <a:r>
            <a:rPr lang="en-US"/>
            <a:t>Post</a:t>
          </a:r>
        </a:p>
      </dgm:t>
    </dgm:pt>
    <dgm:pt modelId="{16859000-A2B8-4763-B2FA-24CC0769F35E}" type="parTrans" cxnId="{6432DD91-DAF9-40F5-829D-5CD4A110DE68}">
      <dgm:prSet/>
      <dgm:spPr/>
      <dgm:t>
        <a:bodyPr/>
        <a:lstStyle/>
        <a:p>
          <a:endParaRPr lang="en-US"/>
        </a:p>
      </dgm:t>
    </dgm:pt>
    <dgm:pt modelId="{987F0CC7-9EF7-46B4-8B51-21086888B98F}" type="sibTrans" cxnId="{6432DD91-DAF9-40F5-829D-5CD4A110DE68}">
      <dgm:prSet/>
      <dgm:spPr/>
      <dgm:t>
        <a:bodyPr/>
        <a:lstStyle/>
        <a:p>
          <a:endParaRPr lang="en-US"/>
        </a:p>
      </dgm:t>
    </dgm:pt>
    <dgm:pt modelId="{45BF5CBD-5353-48BA-8BB1-E84416B245B0}">
      <dgm:prSet/>
      <dgm:spPr/>
      <dgm:t>
        <a:bodyPr/>
        <a:lstStyle/>
        <a:p>
          <a:r>
            <a:rPr lang="en-US"/>
            <a:t>Upload your Presentation</a:t>
          </a:r>
        </a:p>
      </dgm:t>
    </dgm:pt>
    <dgm:pt modelId="{8920D4B6-B7E4-49B9-AC15-E525EEC1DA69}" type="parTrans" cxnId="{6C2DBB9B-B91A-483D-AC31-50771BCAC66C}">
      <dgm:prSet/>
      <dgm:spPr/>
      <dgm:t>
        <a:bodyPr/>
        <a:lstStyle/>
        <a:p>
          <a:endParaRPr lang="en-US"/>
        </a:p>
      </dgm:t>
    </dgm:pt>
    <dgm:pt modelId="{68EE8FC2-CD54-4AC3-8D51-40B77AF5CACF}" type="sibTrans" cxnId="{6C2DBB9B-B91A-483D-AC31-50771BCAC66C}">
      <dgm:prSet/>
      <dgm:spPr/>
      <dgm:t>
        <a:bodyPr/>
        <a:lstStyle/>
        <a:p>
          <a:endParaRPr lang="en-US"/>
        </a:p>
      </dgm:t>
    </dgm:pt>
    <dgm:pt modelId="{D2F901D0-C615-49A0-9E30-71BDBCFC9193}">
      <dgm:prSet/>
      <dgm:spPr/>
      <dgm:t>
        <a:bodyPr/>
        <a:lstStyle/>
        <a:p>
          <a:r>
            <a:rPr lang="en-US"/>
            <a:t>Write a 5-sentence summary of your presentation</a:t>
          </a:r>
        </a:p>
      </dgm:t>
    </dgm:pt>
    <dgm:pt modelId="{089DC831-581D-49B5-8151-2C05781FC043}" type="parTrans" cxnId="{3A583E19-992D-4D60-BE77-68C466C1E8BA}">
      <dgm:prSet/>
      <dgm:spPr/>
      <dgm:t>
        <a:bodyPr/>
        <a:lstStyle/>
        <a:p>
          <a:endParaRPr lang="en-US"/>
        </a:p>
      </dgm:t>
    </dgm:pt>
    <dgm:pt modelId="{B6BD3D8B-F3C2-4766-BB03-4CC5C0DF74AB}" type="sibTrans" cxnId="{3A583E19-992D-4D60-BE77-68C466C1E8BA}">
      <dgm:prSet/>
      <dgm:spPr/>
      <dgm:t>
        <a:bodyPr/>
        <a:lstStyle/>
        <a:p>
          <a:endParaRPr lang="en-US"/>
        </a:p>
      </dgm:t>
    </dgm:pt>
    <dgm:pt modelId="{17EF7C6E-2B4E-478D-B3C4-E415279D034C}">
      <dgm:prSet/>
      <dgm:spPr/>
      <dgm:t>
        <a:bodyPr/>
        <a:lstStyle/>
        <a:p>
          <a:r>
            <a:rPr lang="en-US"/>
            <a:t>Canvas Help: How do I attach a file to a discussion reply as a student? (Links to an external site.)</a:t>
          </a:r>
        </a:p>
      </dgm:t>
    </dgm:pt>
    <dgm:pt modelId="{F858084A-B059-44E5-9B29-8BC9D1D76D2B}" type="parTrans" cxnId="{1D0D8493-4433-4282-8E90-CAE4279B6668}">
      <dgm:prSet/>
      <dgm:spPr/>
      <dgm:t>
        <a:bodyPr/>
        <a:lstStyle/>
        <a:p>
          <a:endParaRPr lang="en-US"/>
        </a:p>
      </dgm:t>
    </dgm:pt>
    <dgm:pt modelId="{BA7E12B2-BA76-409A-BE23-E2BFCBFFBF99}" type="sibTrans" cxnId="{1D0D8493-4433-4282-8E90-CAE4279B6668}">
      <dgm:prSet/>
      <dgm:spPr/>
      <dgm:t>
        <a:bodyPr/>
        <a:lstStyle/>
        <a:p>
          <a:endParaRPr lang="en-US"/>
        </a:p>
      </dgm:t>
    </dgm:pt>
    <dgm:pt modelId="{F76237C3-3380-4F33-91E2-CF5C0086108C}">
      <dgm:prSet/>
      <dgm:spPr/>
      <dgm:t>
        <a:bodyPr/>
        <a:lstStyle/>
        <a:p>
          <a:r>
            <a:rPr lang="en-US"/>
            <a:t>Reply to a Peer’s Post</a:t>
          </a:r>
        </a:p>
      </dgm:t>
    </dgm:pt>
    <dgm:pt modelId="{381204A7-A8B8-4378-BCE9-76547FC214BB}" type="parTrans" cxnId="{C334924D-AC0E-4313-87C8-203C2FC3CAE2}">
      <dgm:prSet/>
      <dgm:spPr/>
      <dgm:t>
        <a:bodyPr/>
        <a:lstStyle/>
        <a:p>
          <a:endParaRPr lang="en-US"/>
        </a:p>
      </dgm:t>
    </dgm:pt>
    <dgm:pt modelId="{D0D3B6E6-6EBE-4B43-97B7-B144609A7405}" type="sibTrans" cxnId="{C334924D-AC0E-4313-87C8-203C2FC3CAE2}">
      <dgm:prSet/>
      <dgm:spPr/>
      <dgm:t>
        <a:bodyPr/>
        <a:lstStyle/>
        <a:p>
          <a:endParaRPr lang="en-US"/>
        </a:p>
      </dgm:t>
    </dgm:pt>
    <dgm:pt modelId="{DC1AE427-2AEC-43D9-8358-42B4A9E0F3BD}">
      <dgm:prSet/>
      <dgm:spPr/>
      <dgm:t>
        <a:bodyPr/>
        <a:lstStyle/>
        <a:p>
          <a:r>
            <a:rPr lang="en-US"/>
            <a:t>Respond to the following questions:</a:t>
          </a:r>
        </a:p>
      </dgm:t>
    </dgm:pt>
    <dgm:pt modelId="{68B7233D-2501-4A2B-B4A4-3A5FE0A73078}" type="parTrans" cxnId="{62BFBB67-058A-48F0-AF11-8C9350C32717}">
      <dgm:prSet/>
      <dgm:spPr/>
      <dgm:t>
        <a:bodyPr/>
        <a:lstStyle/>
        <a:p>
          <a:endParaRPr lang="en-US"/>
        </a:p>
      </dgm:t>
    </dgm:pt>
    <dgm:pt modelId="{E4650CDC-49CB-438F-A4A0-D7CD6D4F4838}" type="sibTrans" cxnId="{62BFBB67-058A-48F0-AF11-8C9350C32717}">
      <dgm:prSet/>
      <dgm:spPr/>
      <dgm:t>
        <a:bodyPr/>
        <a:lstStyle/>
        <a:p>
          <a:endParaRPr lang="en-US"/>
        </a:p>
      </dgm:t>
    </dgm:pt>
    <dgm:pt modelId="{78871BE1-64A1-43DC-A804-F9BB56CBFE9E}">
      <dgm:prSet/>
      <dgm:spPr/>
      <dgm:t>
        <a:bodyPr/>
        <a:lstStyle/>
        <a:p>
          <a:r>
            <a:rPr lang="en-US"/>
            <a:t>What did you find most similar about your group member’s presentation to your own presentation?</a:t>
          </a:r>
        </a:p>
      </dgm:t>
    </dgm:pt>
    <dgm:pt modelId="{FA4C258F-3002-45BD-A57F-30EC81996BA6}" type="parTrans" cxnId="{81762DFA-7DB0-45CD-B89F-9E1CB2FF4E35}">
      <dgm:prSet/>
      <dgm:spPr/>
      <dgm:t>
        <a:bodyPr/>
        <a:lstStyle/>
        <a:p>
          <a:endParaRPr lang="en-US"/>
        </a:p>
      </dgm:t>
    </dgm:pt>
    <dgm:pt modelId="{7AE6D4EC-CDAA-4A99-BCF1-472D227C7193}" type="sibTrans" cxnId="{81762DFA-7DB0-45CD-B89F-9E1CB2FF4E35}">
      <dgm:prSet/>
      <dgm:spPr/>
      <dgm:t>
        <a:bodyPr/>
        <a:lstStyle/>
        <a:p>
          <a:endParaRPr lang="en-US"/>
        </a:p>
      </dgm:t>
    </dgm:pt>
    <dgm:pt modelId="{DC736F4B-182E-4A66-940B-5EEA9F1725CE}">
      <dgm:prSet/>
      <dgm:spPr/>
      <dgm:t>
        <a:bodyPr/>
        <a:lstStyle/>
        <a:p>
          <a:r>
            <a:rPr lang="en-US"/>
            <a:t>What did you find least similar about your group member’s presentation to your own presentation?</a:t>
          </a:r>
        </a:p>
      </dgm:t>
    </dgm:pt>
    <dgm:pt modelId="{72525AE3-8646-4296-9547-AAD5EE9012CD}" type="parTrans" cxnId="{2AFCEB3E-0537-41E8-9295-1F319E8F00AB}">
      <dgm:prSet/>
      <dgm:spPr/>
      <dgm:t>
        <a:bodyPr/>
        <a:lstStyle/>
        <a:p>
          <a:endParaRPr lang="en-US"/>
        </a:p>
      </dgm:t>
    </dgm:pt>
    <dgm:pt modelId="{708D60DD-CC68-4A60-BB47-BF339351C164}" type="sibTrans" cxnId="{2AFCEB3E-0537-41E8-9295-1F319E8F00AB}">
      <dgm:prSet/>
      <dgm:spPr/>
      <dgm:t>
        <a:bodyPr/>
        <a:lstStyle/>
        <a:p>
          <a:endParaRPr lang="en-US"/>
        </a:p>
      </dgm:t>
    </dgm:pt>
    <dgm:pt modelId="{0471D5ED-CE6B-41B2-A971-91CBB2C9CD42}">
      <dgm:prSet/>
      <dgm:spPr/>
      <dgm:t>
        <a:bodyPr/>
        <a:lstStyle/>
        <a:p>
          <a:r>
            <a:rPr lang="en-US"/>
            <a:t>What about your group member’s presentation did you find most interesting?</a:t>
          </a:r>
        </a:p>
      </dgm:t>
    </dgm:pt>
    <dgm:pt modelId="{E88B60DB-50AF-4D3C-B318-1134B614213B}" type="parTrans" cxnId="{7C47EBCB-FD11-44E0-89D6-375F879F9079}">
      <dgm:prSet/>
      <dgm:spPr/>
      <dgm:t>
        <a:bodyPr/>
        <a:lstStyle/>
        <a:p>
          <a:endParaRPr lang="en-US"/>
        </a:p>
      </dgm:t>
    </dgm:pt>
    <dgm:pt modelId="{CFEE6D86-2EF7-4B82-94BC-5CB6FC1D104A}" type="sibTrans" cxnId="{7C47EBCB-FD11-44E0-89D6-375F879F9079}">
      <dgm:prSet/>
      <dgm:spPr/>
      <dgm:t>
        <a:bodyPr/>
        <a:lstStyle/>
        <a:p>
          <a:endParaRPr lang="en-US"/>
        </a:p>
      </dgm:t>
    </dgm:pt>
    <dgm:pt modelId="{4D5E795C-CBEC-46AF-BE38-151D2B7A6664}">
      <dgm:prSet/>
      <dgm:spPr/>
      <dgm:t>
        <a:bodyPr/>
        <a:lstStyle/>
        <a:p>
          <a:r>
            <a:rPr lang="en-US"/>
            <a:t>Where do you think your group member’s presentation can improve?</a:t>
          </a:r>
        </a:p>
      </dgm:t>
    </dgm:pt>
    <dgm:pt modelId="{185CE4DC-992E-4330-B2C1-CEA4E6FEACB8}" type="parTrans" cxnId="{5A4C9674-11B9-4E4B-8609-3FDB60F4810E}">
      <dgm:prSet/>
      <dgm:spPr/>
      <dgm:t>
        <a:bodyPr/>
        <a:lstStyle/>
        <a:p>
          <a:endParaRPr lang="en-US"/>
        </a:p>
      </dgm:t>
    </dgm:pt>
    <dgm:pt modelId="{A3640202-3777-44D5-A7A1-62E320A5B265}" type="sibTrans" cxnId="{5A4C9674-11B9-4E4B-8609-3FDB60F4810E}">
      <dgm:prSet/>
      <dgm:spPr/>
      <dgm:t>
        <a:bodyPr/>
        <a:lstStyle/>
        <a:p>
          <a:endParaRPr lang="en-US"/>
        </a:p>
      </dgm:t>
    </dgm:pt>
    <dgm:pt modelId="{8847DE20-69F6-49C8-A87D-C7759BE4E242}" type="pres">
      <dgm:prSet presAssocID="{16C11E12-EC0B-4A99-908D-19B8F00FD2A4}" presName="linear" presStyleCnt="0">
        <dgm:presLayoutVars>
          <dgm:animLvl val="lvl"/>
          <dgm:resizeHandles val="exact"/>
        </dgm:presLayoutVars>
      </dgm:prSet>
      <dgm:spPr/>
    </dgm:pt>
    <dgm:pt modelId="{00665C7C-EC32-4F39-B2AB-CFFEB09A2D1D}" type="pres">
      <dgm:prSet presAssocID="{B10625DF-AF19-4DC7-A032-9AB5FA65E1C6}" presName="parentText" presStyleLbl="node1" presStyleIdx="0" presStyleCnt="3">
        <dgm:presLayoutVars>
          <dgm:chMax val="0"/>
          <dgm:bulletEnabled val="1"/>
        </dgm:presLayoutVars>
      </dgm:prSet>
      <dgm:spPr/>
    </dgm:pt>
    <dgm:pt modelId="{454493DB-43DA-4CCC-8E9E-13F7496B64A3}" type="pres">
      <dgm:prSet presAssocID="{B10625DF-AF19-4DC7-A032-9AB5FA65E1C6}" presName="childText" presStyleLbl="revTx" presStyleIdx="0" presStyleCnt="3">
        <dgm:presLayoutVars>
          <dgm:bulletEnabled val="1"/>
        </dgm:presLayoutVars>
      </dgm:prSet>
      <dgm:spPr/>
    </dgm:pt>
    <dgm:pt modelId="{4E8B9CE0-6E52-4948-8EF0-69BE59CC7EA1}" type="pres">
      <dgm:prSet presAssocID="{80517F8E-DB73-4A12-B8D1-B9E382CEF71F}" presName="parentText" presStyleLbl="node1" presStyleIdx="1" presStyleCnt="3">
        <dgm:presLayoutVars>
          <dgm:chMax val="0"/>
          <dgm:bulletEnabled val="1"/>
        </dgm:presLayoutVars>
      </dgm:prSet>
      <dgm:spPr/>
    </dgm:pt>
    <dgm:pt modelId="{6CAC6451-CF27-48E8-B653-D77A384A0D71}" type="pres">
      <dgm:prSet presAssocID="{80517F8E-DB73-4A12-B8D1-B9E382CEF71F}" presName="childText" presStyleLbl="revTx" presStyleIdx="1" presStyleCnt="3">
        <dgm:presLayoutVars>
          <dgm:bulletEnabled val="1"/>
        </dgm:presLayoutVars>
      </dgm:prSet>
      <dgm:spPr/>
    </dgm:pt>
    <dgm:pt modelId="{5A60E72A-9620-4A9F-A940-526FE5973737}" type="pres">
      <dgm:prSet presAssocID="{3F1D18CD-9351-4489-9FE7-9D85DD92BB8F}" presName="parentText" presStyleLbl="node1" presStyleIdx="2" presStyleCnt="3">
        <dgm:presLayoutVars>
          <dgm:chMax val="0"/>
          <dgm:bulletEnabled val="1"/>
        </dgm:presLayoutVars>
      </dgm:prSet>
      <dgm:spPr/>
    </dgm:pt>
    <dgm:pt modelId="{24458A98-037B-4ACF-B16A-885DDF935B54}" type="pres">
      <dgm:prSet presAssocID="{3F1D18CD-9351-4489-9FE7-9D85DD92BB8F}" presName="childText" presStyleLbl="revTx" presStyleIdx="2" presStyleCnt="3">
        <dgm:presLayoutVars>
          <dgm:bulletEnabled val="1"/>
        </dgm:presLayoutVars>
      </dgm:prSet>
      <dgm:spPr/>
    </dgm:pt>
  </dgm:ptLst>
  <dgm:cxnLst>
    <dgm:cxn modelId="{13CB0F01-AEC4-49D4-88B0-11510D2AACFF}" type="presOf" srcId="{16C11E12-EC0B-4A99-908D-19B8F00FD2A4}" destId="{8847DE20-69F6-49C8-A87D-C7759BE4E242}" srcOrd="0" destOrd="0" presId="urn:microsoft.com/office/officeart/2005/8/layout/vList2"/>
    <dgm:cxn modelId="{1660F50C-6E7C-4AF3-8E1E-757935F7614B}" type="presOf" srcId="{B10625DF-AF19-4DC7-A032-9AB5FA65E1C6}" destId="{00665C7C-EC32-4F39-B2AB-CFFEB09A2D1D}" srcOrd="0" destOrd="0" presId="urn:microsoft.com/office/officeart/2005/8/layout/vList2"/>
    <dgm:cxn modelId="{3A583E19-992D-4D60-BE77-68C466C1E8BA}" srcId="{7BB1CDF8-242C-4B62-A787-0F67DE6769A6}" destId="{D2F901D0-C615-49A0-9E30-71BDBCFC9193}" srcOrd="1" destOrd="0" parTransId="{089DC831-581D-49B5-8151-2C05781FC043}" sibTransId="{B6BD3D8B-F3C2-4766-BB03-4CC5C0DF74AB}"/>
    <dgm:cxn modelId="{14BDDE1C-B17F-4C92-AECF-1B495A38E406}" srcId="{80517F8E-DB73-4A12-B8D1-B9E382CEF71F}" destId="{6BD590DA-9074-48EF-BA18-180BA0A91956}" srcOrd="0" destOrd="0" parTransId="{161E74AB-ED4B-4B23-8B04-66F1E3E9D956}" sibTransId="{2A5C7899-6A3C-4A73-B258-12925EE40316}"/>
    <dgm:cxn modelId="{D0C6E01E-A4A9-430A-AD9E-5E95F9BD85A9}" type="presOf" srcId="{DC1AE427-2AEC-43D9-8358-42B4A9E0F3BD}" destId="{24458A98-037B-4ACF-B16A-885DDF935B54}" srcOrd="0" destOrd="5" presId="urn:microsoft.com/office/officeart/2005/8/layout/vList2"/>
    <dgm:cxn modelId="{D7E8471F-5F39-4D35-801A-29B6F3D2C9A9}" type="presOf" srcId="{6BD590DA-9074-48EF-BA18-180BA0A91956}" destId="{6CAC6451-CF27-48E8-B653-D77A384A0D71}" srcOrd="0" destOrd="0" presId="urn:microsoft.com/office/officeart/2005/8/layout/vList2"/>
    <dgm:cxn modelId="{11953B36-342B-4D1E-8FDE-6CE22194587D}" type="presOf" srcId="{80517F8E-DB73-4A12-B8D1-B9E382CEF71F}" destId="{4E8B9CE0-6E52-4948-8EF0-69BE59CC7EA1}" srcOrd="0" destOrd="0" presId="urn:microsoft.com/office/officeart/2005/8/layout/vList2"/>
    <dgm:cxn modelId="{2AFCEB3E-0537-41E8-9295-1F319E8F00AB}" srcId="{DC1AE427-2AEC-43D9-8358-42B4A9E0F3BD}" destId="{DC736F4B-182E-4A66-940B-5EEA9F1725CE}" srcOrd="1" destOrd="0" parTransId="{72525AE3-8646-4296-9547-AAD5EE9012CD}" sibTransId="{708D60DD-CC68-4A60-BB47-BF339351C164}"/>
    <dgm:cxn modelId="{1BAD4F63-00CE-4700-8E04-E6F274ACFBB6}" srcId="{B10625DF-AF19-4DC7-A032-9AB5FA65E1C6}" destId="{A9FC249E-BF06-41C5-A459-8178C06C8E55}" srcOrd="0" destOrd="0" parTransId="{CBAEE592-EF2F-451C-9204-FF59FB91135E}" sibTransId="{0FB346D7-A24E-4B12-98F1-0C4D35B9C2E5}"/>
    <dgm:cxn modelId="{810B7B47-59D6-49C7-9B35-34D915F89772}" type="presOf" srcId="{45BF5CBD-5353-48BA-8BB1-E84416B245B0}" destId="{24458A98-037B-4ACF-B16A-885DDF935B54}" srcOrd="0" destOrd="1" presId="urn:microsoft.com/office/officeart/2005/8/layout/vList2"/>
    <dgm:cxn modelId="{62BFBB67-058A-48F0-AF11-8C9350C32717}" srcId="{F76237C3-3380-4F33-91E2-CF5C0086108C}" destId="{DC1AE427-2AEC-43D9-8358-42B4A9E0F3BD}" srcOrd="0" destOrd="0" parTransId="{68B7233D-2501-4A2B-B4A4-3A5FE0A73078}" sibTransId="{E4650CDC-49CB-438F-A4A0-D7CD6D4F4838}"/>
    <dgm:cxn modelId="{FBEA656D-DEE2-4BE8-AE85-BFDFD3AD195B}" type="presOf" srcId="{A9FC249E-BF06-41C5-A459-8178C06C8E55}" destId="{454493DB-43DA-4CCC-8E9E-13F7496B64A3}" srcOrd="0" destOrd="0" presId="urn:microsoft.com/office/officeart/2005/8/layout/vList2"/>
    <dgm:cxn modelId="{C334924D-AC0E-4313-87C8-203C2FC3CAE2}" srcId="{3F1D18CD-9351-4489-9FE7-9D85DD92BB8F}" destId="{F76237C3-3380-4F33-91E2-CF5C0086108C}" srcOrd="1" destOrd="0" parTransId="{381204A7-A8B8-4378-BCE9-76547FC214BB}" sibTransId="{D0D3B6E6-6EBE-4B43-97B7-B144609A7405}"/>
    <dgm:cxn modelId="{60A50450-1493-4731-8FEF-EEF17A832F7B}" srcId="{16C11E12-EC0B-4A99-908D-19B8F00FD2A4}" destId="{3F1D18CD-9351-4489-9FE7-9D85DD92BB8F}" srcOrd="2" destOrd="0" parTransId="{00386E9C-AB0F-42C9-BD9D-128C4293A719}" sibTransId="{85EE0B5E-A87F-44AF-9384-C92D53F57BCB}"/>
    <dgm:cxn modelId="{8AED6D70-067A-4B00-9AFB-56EDCDFEC881}" type="presOf" srcId="{78871BE1-64A1-43DC-A804-F9BB56CBFE9E}" destId="{24458A98-037B-4ACF-B16A-885DDF935B54}" srcOrd="0" destOrd="6" presId="urn:microsoft.com/office/officeart/2005/8/layout/vList2"/>
    <dgm:cxn modelId="{A3F4FE73-8A7A-426D-963F-78E6C457C8DA}" type="presOf" srcId="{3F1D18CD-9351-4489-9FE7-9D85DD92BB8F}" destId="{5A60E72A-9620-4A9F-A940-526FE5973737}" srcOrd="0" destOrd="0" presId="urn:microsoft.com/office/officeart/2005/8/layout/vList2"/>
    <dgm:cxn modelId="{5A4C9674-11B9-4E4B-8609-3FDB60F4810E}" srcId="{DC1AE427-2AEC-43D9-8358-42B4A9E0F3BD}" destId="{4D5E795C-CBEC-46AF-BE38-151D2B7A6664}" srcOrd="3" destOrd="0" parTransId="{185CE4DC-992E-4330-B2C1-CEA4E6FEACB8}" sibTransId="{A3640202-3777-44D5-A7A1-62E320A5B265}"/>
    <dgm:cxn modelId="{7B35DD79-7748-4F08-AF9B-4FB640255585}" type="presOf" srcId="{DC736F4B-182E-4A66-940B-5EEA9F1725CE}" destId="{24458A98-037B-4ACF-B16A-885DDF935B54}" srcOrd="0" destOrd="7" presId="urn:microsoft.com/office/officeart/2005/8/layout/vList2"/>
    <dgm:cxn modelId="{9E5D697A-5879-4133-9022-B657365D9852}" type="presOf" srcId="{F76237C3-3380-4F33-91E2-CF5C0086108C}" destId="{24458A98-037B-4ACF-B16A-885DDF935B54}" srcOrd="0" destOrd="4" presId="urn:microsoft.com/office/officeart/2005/8/layout/vList2"/>
    <dgm:cxn modelId="{3BF7E87E-8043-41A1-8A43-51AACA67CD30}" type="presOf" srcId="{0471D5ED-CE6B-41B2-A971-91CBB2C9CD42}" destId="{24458A98-037B-4ACF-B16A-885DDF935B54}" srcOrd="0" destOrd="8" presId="urn:microsoft.com/office/officeart/2005/8/layout/vList2"/>
    <dgm:cxn modelId="{6432DD91-DAF9-40F5-829D-5CD4A110DE68}" srcId="{3F1D18CD-9351-4489-9FE7-9D85DD92BB8F}" destId="{7BB1CDF8-242C-4B62-A787-0F67DE6769A6}" srcOrd="0" destOrd="0" parTransId="{16859000-A2B8-4763-B2FA-24CC0769F35E}" sibTransId="{987F0CC7-9EF7-46B4-8B51-21086888B98F}"/>
    <dgm:cxn modelId="{1D0D8493-4433-4282-8E90-CAE4279B6668}" srcId="{7BB1CDF8-242C-4B62-A787-0F67DE6769A6}" destId="{17EF7C6E-2B4E-478D-B3C4-E415279D034C}" srcOrd="2" destOrd="0" parTransId="{F858084A-B059-44E5-9B29-8BC9D1D76D2B}" sibTransId="{BA7E12B2-BA76-409A-BE23-E2BFCBFFBF99}"/>
    <dgm:cxn modelId="{6C2DBB9B-B91A-483D-AC31-50771BCAC66C}" srcId="{7BB1CDF8-242C-4B62-A787-0F67DE6769A6}" destId="{45BF5CBD-5353-48BA-8BB1-E84416B245B0}" srcOrd="0" destOrd="0" parTransId="{8920D4B6-B7E4-49B9-AC15-E525EEC1DA69}" sibTransId="{68EE8FC2-CD54-4AC3-8D51-40B77AF5CACF}"/>
    <dgm:cxn modelId="{3FD0189F-B684-4995-8430-7A229B13E257}" type="presOf" srcId="{17EF7C6E-2B4E-478D-B3C4-E415279D034C}" destId="{24458A98-037B-4ACF-B16A-885DDF935B54}" srcOrd="0" destOrd="3" presId="urn:microsoft.com/office/officeart/2005/8/layout/vList2"/>
    <dgm:cxn modelId="{33ED08A6-5CBB-4147-B01A-2619AF7ACFCF}" srcId="{16C11E12-EC0B-4A99-908D-19B8F00FD2A4}" destId="{B10625DF-AF19-4DC7-A032-9AB5FA65E1C6}" srcOrd="0" destOrd="0" parTransId="{B99381DC-BE0E-48CD-B297-0B1518E66594}" sibTransId="{AA39300A-141B-4B36-B003-A9FF7BA9ECC8}"/>
    <dgm:cxn modelId="{936F51BF-CE1C-4C03-9372-E081FB9CC892}" type="presOf" srcId="{DBC1CEC7-630B-49DB-B4DF-CAECB66BC695}" destId="{454493DB-43DA-4CCC-8E9E-13F7496B64A3}" srcOrd="0" destOrd="1" presId="urn:microsoft.com/office/officeart/2005/8/layout/vList2"/>
    <dgm:cxn modelId="{8A3DE0C1-FD99-4706-AAF7-9ADAC0D48096}" type="presOf" srcId="{4D5E795C-CBEC-46AF-BE38-151D2B7A6664}" destId="{24458A98-037B-4ACF-B16A-885DDF935B54}" srcOrd="0" destOrd="9" presId="urn:microsoft.com/office/officeart/2005/8/layout/vList2"/>
    <dgm:cxn modelId="{7C47EBCB-FD11-44E0-89D6-375F879F9079}" srcId="{DC1AE427-2AEC-43D9-8358-42B4A9E0F3BD}" destId="{0471D5ED-CE6B-41B2-A971-91CBB2C9CD42}" srcOrd="2" destOrd="0" parTransId="{E88B60DB-50AF-4D3C-B318-1134B614213B}" sibTransId="{CFEE6D86-2EF7-4B82-94BC-5CB6FC1D104A}"/>
    <dgm:cxn modelId="{049F34DF-461A-4525-84D1-DF6B8E4E51E9}" srcId="{B10625DF-AF19-4DC7-A032-9AB5FA65E1C6}" destId="{DBC1CEC7-630B-49DB-B4DF-CAECB66BC695}" srcOrd="1" destOrd="0" parTransId="{F0528D00-EB04-4CA1-A518-91DD0CC946A3}" sibTransId="{C83333EC-5C84-4638-8EB0-28CB4AC129AB}"/>
    <dgm:cxn modelId="{280800E7-50B4-4028-9DE5-27999B873612}" type="presOf" srcId="{7BB1CDF8-242C-4B62-A787-0F67DE6769A6}" destId="{24458A98-037B-4ACF-B16A-885DDF935B54}" srcOrd="0" destOrd="0" presId="urn:microsoft.com/office/officeart/2005/8/layout/vList2"/>
    <dgm:cxn modelId="{8991E7E9-BA66-4A3F-8D9B-EFFB4F81AE46}" srcId="{16C11E12-EC0B-4A99-908D-19B8F00FD2A4}" destId="{80517F8E-DB73-4A12-B8D1-B9E382CEF71F}" srcOrd="1" destOrd="0" parTransId="{336F6088-C0E3-44A4-8B3B-21E7F086829C}" sibTransId="{8078B0DC-66F7-4767-94B7-EE56E59F40F7}"/>
    <dgm:cxn modelId="{73EFF6F2-0FB8-4619-A53F-C36534603E71}" type="presOf" srcId="{D2F901D0-C615-49A0-9E30-71BDBCFC9193}" destId="{24458A98-037B-4ACF-B16A-885DDF935B54}" srcOrd="0" destOrd="2" presId="urn:microsoft.com/office/officeart/2005/8/layout/vList2"/>
    <dgm:cxn modelId="{81762DFA-7DB0-45CD-B89F-9E1CB2FF4E35}" srcId="{DC1AE427-2AEC-43D9-8358-42B4A9E0F3BD}" destId="{78871BE1-64A1-43DC-A804-F9BB56CBFE9E}" srcOrd="0" destOrd="0" parTransId="{FA4C258F-3002-45BD-A57F-30EC81996BA6}" sibTransId="{7AE6D4EC-CDAA-4A99-BCF1-472D227C7193}"/>
    <dgm:cxn modelId="{1956F5DF-C0D3-4792-AC0F-953D268CEE6F}" type="presParOf" srcId="{8847DE20-69F6-49C8-A87D-C7759BE4E242}" destId="{00665C7C-EC32-4F39-B2AB-CFFEB09A2D1D}" srcOrd="0" destOrd="0" presId="urn:microsoft.com/office/officeart/2005/8/layout/vList2"/>
    <dgm:cxn modelId="{B8B78EA0-A2CA-4E94-ACB5-65597A90E189}" type="presParOf" srcId="{8847DE20-69F6-49C8-A87D-C7759BE4E242}" destId="{454493DB-43DA-4CCC-8E9E-13F7496B64A3}" srcOrd="1" destOrd="0" presId="urn:microsoft.com/office/officeart/2005/8/layout/vList2"/>
    <dgm:cxn modelId="{0771BA00-F718-4D5E-A58F-B0F9EC2BA642}" type="presParOf" srcId="{8847DE20-69F6-49C8-A87D-C7759BE4E242}" destId="{4E8B9CE0-6E52-4948-8EF0-69BE59CC7EA1}" srcOrd="2" destOrd="0" presId="urn:microsoft.com/office/officeart/2005/8/layout/vList2"/>
    <dgm:cxn modelId="{0A40A4A8-FC23-463F-AB68-71455E74A834}" type="presParOf" srcId="{8847DE20-69F6-49C8-A87D-C7759BE4E242}" destId="{6CAC6451-CF27-48E8-B653-D77A384A0D71}" srcOrd="3" destOrd="0" presId="urn:microsoft.com/office/officeart/2005/8/layout/vList2"/>
    <dgm:cxn modelId="{252E53AE-EEAD-482F-8FAD-82F88BB7C016}" type="presParOf" srcId="{8847DE20-69F6-49C8-A87D-C7759BE4E242}" destId="{5A60E72A-9620-4A9F-A940-526FE5973737}" srcOrd="4" destOrd="0" presId="urn:microsoft.com/office/officeart/2005/8/layout/vList2"/>
    <dgm:cxn modelId="{60083576-6D32-4372-8A15-6B19E6B0EDFC}" type="presParOf" srcId="{8847DE20-69F6-49C8-A87D-C7759BE4E242}" destId="{24458A98-037B-4ACF-B16A-885DDF935B54}"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D3F36EC-73DE-4FD7-A591-DEA54A56C158}"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B8B78EA0-F6A5-43C4-A768-60F5D8565D89}">
      <dgm:prSet/>
      <dgm:spPr/>
      <dgm:t>
        <a:bodyPr/>
        <a:lstStyle/>
        <a:p>
          <a:r>
            <a:rPr lang="en-US"/>
            <a:t>About</a:t>
          </a:r>
        </a:p>
      </dgm:t>
    </dgm:pt>
    <dgm:pt modelId="{D2B5033A-9AD2-4230-83E2-D34DCCC8C3C0}" type="parTrans" cxnId="{9636E146-69E6-4573-BC0A-BCB4FF3B3EF5}">
      <dgm:prSet/>
      <dgm:spPr/>
      <dgm:t>
        <a:bodyPr/>
        <a:lstStyle/>
        <a:p>
          <a:endParaRPr lang="en-US"/>
        </a:p>
      </dgm:t>
    </dgm:pt>
    <dgm:pt modelId="{6EB72393-4ED2-4FB1-868C-8A52760765DE}" type="sibTrans" cxnId="{9636E146-69E6-4573-BC0A-BCB4FF3B3EF5}">
      <dgm:prSet/>
      <dgm:spPr/>
      <dgm:t>
        <a:bodyPr/>
        <a:lstStyle/>
        <a:p>
          <a:endParaRPr lang="en-US"/>
        </a:p>
      </dgm:t>
    </dgm:pt>
    <dgm:pt modelId="{FB0E624E-26E5-4F0B-9E63-1671E13BF594}">
      <dgm:prSet/>
      <dgm:spPr/>
      <dgm:t>
        <a:bodyPr/>
        <a:lstStyle/>
        <a:p>
          <a:r>
            <a:rPr lang="en-US"/>
            <a:t>Reflections are an opportunity for you share with me, your professor, your thoughts about the Public Policy Project. No other student will read your reflection.</a:t>
          </a:r>
        </a:p>
      </dgm:t>
    </dgm:pt>
    <dgm:pt modelId="{46D0709B-343D-4248-8E63-BAF2EA8B879E}" type="parTrans" cxnId="{ED9B37BD-1EE0-4180-9846-581131089BDC}">
      <dgm:prSet/>
      <dgm:spPr/>
      <dgm:t>
        <a:bodyPr/>
        <a:lstStyle/>
        <a:p>
          <a:endParaRPr lang="en-US"/>
        </a:p>
      </dgm:t>
    </dgm:pt>
    <dgm:pt modelId="{5F97BD15-539F-4691-9D48-A36120D17FC6}" type="sibTrans" cxnId="{ED9B37BD-1EE0-4180-9846-581131089BDC}">
      <dgm:prSet/>
      <dgm:spPr/>
      <dgm:t>
        <a:bodyPr/>
        <a:lstStyle/>
        <a:p>
          <a:endParaRPr lang="en-US"/>
        </a:p>
      </dgm:t>
    </dgm:pt>
    <dgm:pt modelId="{E0E68554-DC0D-453F-9FB3-A0CDE3F724F0}">
      <dgm:prSet/>
      <dgm:spPr/>
      <dgm:t>
        <a:bodyPr/>
        <a:lstStyle/>
        <a:p>
          <a:r>
            <a:rPr lang="en-US"/>
            <a:t>Estimated Time</a:t>
          </a:r>
        </a:p>
      </dgm:t>
    </dgm:pt>
    <dgm:pt modelId="{B4BF7A60-3C99-4024-A1AD-F8D934079F35}" type="parTrans" cxnId="{52965485-9F70-4827-8B7C-747B02F5C05A}">
      <dgm:prSet/>
      <dgm:spPr/>
      <dgm:t>
        <a:bodyPr/>
        <a:lstStyle/>
        <a:p>
          <a:endParaRPr lang="en-US"/>
        </a:p>
      </dgm:t>
    </dgm:pt>
    <dgm:pt modelId="{58414D4F-0FA5-4C07-82CB-D93F0FC0C3A9}" type="sibTrans" cxnId="{52965485-9F70-4827-8B7C-747B02F5C05A}">
      <dgm:prSet/>
      <dgm:spPr/>
      <dgm:t>
        <a:bodyPr/>
        <a:lstStyle/>
        <a:p>
          <a:endParaRPr lang="en-US"/>
        </a:p>
      </dgm:t>
    </dgm:pt>
    <dgm:pt modelId="{5EAF7F71-E3D8-4DB5-B588-8112B755C4E0}">
      <dgm:prSet/>
      <dgm:spPr/>
      <dgm:t>
        <a:bodyPr/>
        <a:lstStyle/>
        <a:p>
          <a:r>
            <a:rPr lang="en-US"/>
            <a:t>An estimated 60 minutes is needed to complete this activity.</a:t>
          </a:r>
        </a:p>
      </dgm:t>
    </dgm:pt>
    <dgm:pt modelId="{123BF68A-969D-4183-BDE6-8608F36C6082}" type="parTrans" cxnId="{E4636F43-2B34-4EBC-B7D1-3B9D71C6298A}">
      <dgm:prSet/>
      <dgm:spPr/>
      <dgm:t>
        <a:bodyPr/>
        <a:lstStyle/>
        <a:p>
          <a:endParaRPr lang="en-US"/>
        </a:p>
      </dgm:t>
    </dgm:pt>
    <dgm:pt modelId="{9D289CC7-EFE2-4DB5-BFAF-4DE1DEBF5B37}" type="sibTrans" cxnId="{E4636F43-2B34-4EBC-B7D1-3B9D71C6298A}">
      <dgm:prSet/>
      <dgm:spPr/>
      <dgm:t>
        <a:bodyPr/>
        <a:lstStyle/>
        <a:p>
          <a:endParaRPr lang="en-US"/>
        </a:p>
      </dgm:t>
    </dgm:pt>
    <dgm:pt modelId="{C2966495-1EC4-4AA9-BFAE-C72CD41D611D}">
      <dgm:prSet/>
      <dgm:spPr/>
      <dgm:t>
        <a:bodyPr/>
        <a:lstStyle/>
        <a:p>
          <a:r>
            <a:rPr lang="en-US"/>
            <a:t>Instructions</a:t>
          </a:r>
        </a:p>
      </dgm:t>
    </dgm:pt>
    <dgm:pt modelId="{365D9CDF-EBB9-45E1-A0AC-874C7B192006}" type="parTrans" cxnId="{9CE65AD0-E94A-4658-934D-C755D6169772}">
      <dgm:prSet/>
      <dgm:spPr/>
      <dgm:t>
        <a:bodyPr/>
        <a:lstStyle/>
        <a:p>
          <a:endParaRPr lang="en-US"/>
        </a:p>
      </dgm:t>
    </dgm:pt>
    <dgm:pt modelId="{D30DF282-08B5-48EB-AEC8-D5F435DC7919}" type="sibTrans" cxnId="{9CE65AD0-E94A-4658-934D-C755D6169772}">
      <dgm:prSet/>
      <dgm:spPr/>
      <dgm:t>
        <a:bodyPr/>
        <a:lstStyle/>
        <a:p>
          <a:endParaRPr lang="en-US"/>
        </a:p>
      </dgm:t>
    </dgm:pt>
    <dgm:pt modelId="{F5927C50-616D-45C7-8249-F415E8E1FCC1}">
      <dgm:prSet/>
      <dgm:spPr/>
      <dgm:t>
        <a:bodyPr/>
        <a:lstStyle/>
        <a:p>
          <a:r>
            <a:rPr lang="en-US"/>
            <a:t>Please write at least 6 sentences reflecting on the Public Policy Project.</a:t>
          </a:r>
        </a:p>
      </dgm:t>
    </dgm:pt>
    <dgm:pt modelId="{D3CAA8F3-5816-4F1B-B933-C2FC19F63253}" type="parTrans" cxnId="{B6A467E2-1610-4ACE-BC98-E864558F4B37}">
      <dgm:prSet/>
      <dgm:spPr/>
      <dgm:t>
        <a:bodyPr/>
        <a:lstStyle/>
        <a:p>
          <a:endParaRPr lang="en-US"/>
        </a:p>
      </dgm:t>
    </dgm:pt>
    <dgm:pt modelId="{700EFB33-4612-475A-9665-372BF4048648}" type="sibTrans" cxnId="{B6A467E2-1610-4ACE-BC98-E864558F4B37}">
      <dgm:prSet/>
      <dgm:spPr/>
      <dgm:t>
        <a:bodyPr/>
        <a:lstStyle/>
        <a:p>
          <a:endParaRPr lang="en-US"/>
        </a:p>
      </dgm:t>
    </dgm:pt>
    <dgm:pt modelId="{31CB5226-761D-492B-A1A2-164805438B95}">
      <dgm:prSet/>
      <dgm:spPr/>
      <dgm:t>
        <a:bodyPr/>
        <a:lstStyle/>
        <a:p>
          <a:r>
            <a:rPr lang="en-US"/>
            <a:t>Sentence #1: Your 1st Sentence should be a question. Examples of questions include:</a:t>
          </a:r>
        </a:p>
      </dgm:t>
    </dgm:pt>
    <dgm:pt modelId="{E8C3F7A9-6FFB-40AC-8677-86B9E06EC822}" type="parTrans" cxnId="{697E575D-4517-4DB9-8B07-25FFAF6A2002}">
      <dgm:prSet/>
      <dgm:spPr/>
      <dgm:t>
        <a:bodyPr/>
        <a:lstStyle/>
        <a:p>
          <a:endParaRPr lang="en-US"/>
        </a:p>
      </dgm:t>
    </dgm:pt>
    <dgm:pt modelId="{FD9DFE0D-4600-4ABF-84B9-B68D455E08D1}" type="sibTrans" cxnId="{697E575D-4517-4DB9-8B07-25FFAF6A2002}">
      <dgm:prSet/>
      <dgm:spPr/>
      <dgm:t>
        <a:bodyPr/>
        <a:lstStyle/>
        <a:p>
          <a:endParaRPr lang="en-US"/>
        </a:p>
      </dgm:t>
    </dgm:pt>
    <dgm:pt modelId="{B80A61CE-3441-448E-8F18-E389E4A712FD}">
      <dgm:prSet/>
      <dgm:spPr/>
      <dgm:t>
        <a:bodyPr/>
        <a:lstStyle/>
        <a:p>
          <a:r>
            <a:rPr lang="en-US"/>
            <a:t>What did you find most interesting about the Public Policy Project? Why did you find this the most interesting?</a:t>
          </a:r>
        </a:p>
      </dgm:t>
    </dgm:pt>
    <dgm:pt modelId="{596A111F-5B73-4664-B7D3-9A3C23F30852}" type="parTrans" cxnId="{E467E164-FD4D-4592-BB65-25CDB6414F1B}">
      <dgm:prSet/>
      <dgm:spPr/>
      <dgm:t>
        <a:bodyPr/>
        <a:lstStyle/>
        <a:p>
          <a:endParaRPr lang="en-US"/>
        </a:p>
      </dgm:t>
    </dgm:pt>
    <dgm:pt modelId="{69B14C1B-2485-4686-ADC5-C1FAE78FD473}" type="sibTrans" cxnId="{E467E164-FD4D-4592-BB65-25CDB6414F1B}">
      <dgm:prSet/>
      <dgm:spPr/>
      <dgm:t>
        <a:bodyPr/>
        <a:lstStyle/>
        <a:p>
          <a:endParaRPr lang="en-US"/>
        </a:p>
      </dgm:t>
    </dgm:pt>
    <dgm:pt modelId="{25E1BB89-DAAC-4FD9-9C4A-680FEDB8F17B}">
      <dgm:prSet/>
      <dgm:spPr/>
      <dgm:t>
        <a:bodyPr/>
        <a:lstStyle/>
        <a:p>
          <a:r>
            <a:rPr lang="en-US"/>
            <a:t>What did you find most relevant to your daily life about the Public Policy Project? Why did you find this the most relevant?</a:t>
          </a:r>
        </a:p>
      </dgm:t>
    </dgm:pt>
    <dgm:pt modelId="{F5FD7FF1-961A-4CA4-9706-DF2CB4D320D6}" type="parTrans" cxnId="{957C4470-9534-4243-8309-2BF92B172473}">
      <dgm:prSet/>
      <dgm:spPr/>
      <dgm:t>
        <a:bodyPr/>
        <a:lstStyle/>
        <a:p>
          <a:endParaRPr lang="en-US"/>
        </a:p>
      </dgm:t>
    </dgm:pt>
    <dgm:pt modelId="{7A9A7502-431F-4BA4-B192-0965B6F999C0}" type="sibTrans" cxnId="{957C4470-9534-4243-8309-2BF92B172473}">
      <dgm:prSet/>
      <dgm:spPr/>
      <dgm:t>
        <a:bodyPr/>
        <a:lstStyle/>
        <a:p>
          <a:endParaRPr lang="en-US"/>
        </a:p>
      </dgm:t>
    </dgm:pt>
    <dgm:pt modelId="{77B38F3B-DC5F-465F-A509-92A417A29DDD}">
      <dgm:prSet/>
      <dgm:spPr/>
      <dgm:t>
        <a:bodyPr/>
        <a:lstStyle/>
        <a:p>
          <a:r>
            <a:rPr lang="en-US"/>
            <a:t>You are welcome to ask and answer your own question.</a:t>
          </a:r>
        </a:p>
      </dgm:t>
    </dgm:pt>
    <dgm:pt modelId="{EBA42D9B-F4A9-4838-B6DB-E6C617E77098}" type="parTrans" cxnId="{95572113-7A7A-4C04-BB53-F49676B78D1F}">
      <dgm:prSet/>
      <dgm:spPr/>
      <dgm:t>
        <a:bodyPr/>
        <a:lstStyle/>
        <a:p>
          <a:endParaRPr lang="en-US"/>
        </a:p>
      </dgm:t>
    </dgm:pt>
    <dgm:pt modelId="{6BB7E2D3-FFBF-4C77-996A-5D16AAEE2476}" type="sibTrans" cxnId="{95572113-7A7A-4C04-BB53-F49676B78D1F}">
      <dgm:prSet/>
      <dgm:spPr/>
      <dgm:t>
        <a:bodyPr/>
        <a:lstStyle/>
        <a:p>
          <a:endParaRPr lang="en-US"/>
        </a:p>
      </dgm:t>
    </dgm:pt>
    <dgm:pt modelId="{7805577A-F245-4A10-AD84-39E95B9A410D}">
      <dgm:prSet/>
      <dgm:spPr/>
      <dgm:t>
        <a:bodyPr/>
        <a:lstStyle/>
        <a:p>
          <a:r>
            <a:rPr lang="en-US"/>
            <a:t>Sentence #2-6: Sentences 2 through 6 should be your response to the question you posed in sentence #1.</a:t>
          </a:r>
        </a:p>
      </dgm:t>
    </dgm:pt>
    <dgm:pt modelId="{0AB3C2D3-793A-4144-A6D1-446E0A205B03}" type="parTrans" cxnId="{4AC679FF-B456-41D9-A543-AEA7D80FE654}">
      <dgm:prSet/>
      <dgm:spPr/>
      <dgm:t>
        <a:bodyPr/>
        <a:lstStyle/>
        <a:p>
          <a:endParaRPr lang="en-US"/>
        </a:p>
      </dgm:t>
    </dgm:pt>
    <dgm:pt modelId="{0373BD97-A2F9-47E4-8DB5-56D487E6CEB8}" type="sibTrans" cxnId="{4AC679FF-B456-41D9-A543-AEA7D80FE654}">
      <dgm:prSet/>
      <dgm:spPr/>
      <dgm:t>
        <a:bodyPr/>
        <a:lstStyle/>
        <a:p>
          <a:endParaRPr lang="en-US"/>
        </a:p>
      </dgm:t>
    </dgm:pt>
    <dgm:pt modelId="{ED2A61F1-43EC-4F91-A1E0-CD4822E151DE}" type="pres">
      <dgm:prSet presAssocID="{6D3F36EC-73DE-4FD7-A591-DEA54A56C158}" presName="linear" presStyleCnt="0">
        <dgm:presLayoutVars>
          <dgm:animLvl val="lvl"/>
          <dgm:resizeHandles val="exact"/>
        </dgm:presLayoutVars>
      </dgm:prSet>
      <dgm:spPr/>
    </dgm:pt>
    <dgm:pt modelId="{08241727-7421-4EEB-84B5-538E55B431FC}" type="pres">
      <dgm:prSet presAssocID="{B8B78EA0-F6A5-43C4-A768-60F5D8565D89}" presName="parentText" presStyleLbl="node1" presStyleIdx="0" presStyleCnt="3">
        <dgm:presLayoutVars>
          <dgm:chMax val="0"/>
          <dgm:bulletEnabled val="1"/>
        </dgm:presLayoutVars>
      </dgm:prSet>
      <dgm:spPr/>
    </dgm:pt>
    <dgm:pt modelId="{20C7EA5A-F74A-4995-B498-A3549CD4D021}" type="pres">
      <dgm:prSet presAssocID="{B8B78EA0-F6A5-43C4-A768-60F5D8565D89}" presName="childText" presStyleLbl="revTx" presStyleIdx="0" presStyleCnt="3">
        <dgm:presLayoutVars>
          <dgm:bulletEnabled val="1"/>
        </dgm:presLayoutVars>
      </dgm:prSet>
      <dgm:spPr/>
    </dgm:pt>
    <dgm:pt modelId="{35CE65EE-A709-41C6-9226-57282DF8404A}" type="pres">
      <dgm:prSet presAssocID="{E0E68554-DC0D-453F-9FB3-A0CDE3F724F0}" presName="parentText" presStyleLbl="node1" presStyleIdx="1" presStyleCnt="3">
        <dgm:presLayoutVars>
          <dgm:chMax val="0"/>
          <dgm:bulletEnabled val="1"/>
        </dgm:presLayoutVars>
      </dgm:prSet>
      <dgm:spPr/>
    </dgm:pt>
    <dgm:pt modelId="{ACC6D7A1-6578-4E01-9C71-DDFB9C556293}" type="pres">
      <dgm:prSet presAssocID="{E0E68554-DC0D-453F-9FB3-A0CDE3F724F0}" presName="childText" presStyleLbl="revTx" presStyleIdx="1" presStyleCnt="3">
        <dgm:presLayoutVars>
          <dgm:bulletEnabled val="1"/>
        </dgm:presLayoutVars>
      </dgm:prSet>
      <dgm:spPr/>
    </dgm:pt>
    <dgm:pt modelId="{C5AC2DEB-CFB0-47F2-A1BF-8EAB675F95BB}" type="pres">
      <dgm:prSet presAssocID="{C2966495-1EC4-4AA9-BFAE-C72CD41D611D}" presName="parentText" presStyleLbl="node1" presStyleIdx="2" presStyleCnt="3">
        <dgm:presLayoutVars>
          <dgm:chMax val="0"/>
          <dgm:bulletEnabled val="1"/>
        </dgm:presLayoutVars>
      </dgm:prSet>
      <dgm:spPr/>
    </dgm:pt>
    <dgm:pt modelId="{22475243-00FE-4D7A-BFBC-DE7C287EA241}" type="pres">
      <dgm:prSet presAssocID="{C2966495-1EC4-4AA9-BFAE-C72CD41D611D}" presName="childText" presStyleLbl="revTx" presStyleIdx="2" presStyleCnt="3">
        <dgm:presLayoutVars>
          <dgm:bulletEnabled val="1"/>
        </dgm:presLayoutVars>
      </dgm:prSet>
      <dgm:spPr/>
    </dgm:pt>
  </dgm:ptLst>
  <dgm:cxnLst>
    <dgm:cxn modelId="{B1AAC209-9AAC-420B-B51B-567B67AA3F01}" type="presOf" srcId="{31CB5226-761D-492B-A1A2-164805438B95}" destId="{22475243-00FE-4D7A-BFBC-DE7C287EA241}" srcOrd="0" destOrd="1" presId="urn:microsoft.com/office/officeart/2005/8/layout/vList2"/>
    <dgm:cxn modelId="{95572113-7A7A-4C04-BB53-F49676B78D1F}" srcId="{31CB5226-761D-492B-A1A2-164805438B95}" destId="{77B38F3B-DC5F-465F-A509-92A417A29DDD}" srcOrd="2" destOrd="0" parTransId="{EBA42D9B-F4A9-4838-B6DB-E6C617E77098}" sibTransId="{6BB7E2D3-FFBF-4C77-996A-5D16AAEE2476}"/>
    <dgm:cxn modelId="{AE43E313-0718-4F17-9144-6DBC148FF527}" type="presOf" srcId="{6D3F36EC-73DE-4FD7-A591-DEA54A56C158}" destId="{ED2A61F1-43EC-4F91-A1E0-CD4822E151DE}" srcOrd="0" destOrd="0" presId="urn:microsoft.com/office/officeart/2005/8/layout/vList2"/>
    <dgm:cxn modelId="{0578F033-B758-4324-8386-0E8B212A05C2}" type="presOf" srcId="{FB0E624E-26E5-4F0B-9E63-1671E13BF594}" destId="{20C7EA5A-F74A-4995-B498-A3549CD4D021}" srcOrd="0" destOrd="0" presId="urn:microsoft.com/office/officeart/2005/8/layout/vList2"/>
    <dgm:cxn modelId="{697E575D-4517-4DB9-8B07-25FFAF6A2002}" srcId="{C2966495-1EC4-4AA9-BFAE-C72CD41D611D}" destId="{31CB5226-761D-492B-A1A2-164805438B95}" srcOrd="1" destOrd="0" parTransId="{E8C3F7A9-6FFB-40AC-8677-86B9E06EC822}" sibTransId="{FD9DFE0D-4600-4ABF-84B9-B68D455E08D1}"/>
    <dgm:cxn modelId="{E4636F43-2B34-4EBC-B7D1-3B9D71C6298A}" srcId="{E0E68554-DC0D-453F-9FB3-A0CDE3F724F0}" destId="{5EAF7F71-E3D8-4DB5-B588-8112B755C4E0}" srcOrd="0" destOrd="0" parTransId="{123BF68A-969D-4183-BDE6-8608F36C6082}" sibTransId="{9D289CC7-EFE2-4DB5-BFAF-4DE1DEBF5B37}"/>
    <dgm:cxn modelId="{59E16044-B69C-4F0D-AB54-ED334F430382}" type="presOf" srcId="{77B38F3B-DC5F-465F-A509-92A417A29DDD}" destId="{22475243-00FE-4D7A-BFBC-DE7C287EA241}" srcOrd="0" destOrd="4" presId="urn:microsoft.com/office/officeart/2005/8/layout/vList2"/>
    <dgm:cxn modelId="{E467E164-FD4D-4592-BB65-25CDB6414F1B}" srcId="{31CB5226-761D-492B-A1A2-164805438B95}" destId="{B80A61CE-3441-448E-8F18-E389E4A712FD}" srcOrd="0" destOrd="0" parTransId="{596A111F-5B73-4664-B7D3-9A3C23F30852}" sibTransId="{69B14C1B-2485-4686-ADC5-C1FAE78FD473}"/>
    <dgm:cxn modelId="{9636E146-69E6-4573-BC0A-BCB4FF3B3EF5}" srcId="{6D3F36EC-73DE-4FD7-A591-DEA54A56C158}" destId="{B8B78EA0-F6A5-43C4-A768-60F5D8565D89}" srcOrd="0" destOrd="0" parTransId="{D2B5033A-9AD2-4230-83E2-D34DCCC8C3C0}" sibTransId="{6EB72393-4ED2-4FB1-868C-8A52760765DE}"/>
    <dgm:cxn modelId="{08D3686F-010F-4D33-AC61-DD300C4D58A7}" type="presOf" srcId="{B80A61CE-3441-448E-8F18-E389E4A712FD}" destId="{22475243-00FE-4D7A-BFBC-DE7C287EA241}" srcOrd="0" destOrd="2" presId="urn:microsoft.com/office/officeart/2005/8/layout/vList2"/>
    <dgm:cxn modelId="{957C4470-9534-4243-8309-2BF92B172473}" srcId="{31CB5226-761D-492B-A1A2-164805438B95}" destId="{25E1BB89-DAAC-4FD9-9C4A-680FEDB8F17B}" srcOrd="1" destOrd="0" parTransId="{F5FD7FF1-961A-4CA4-9706-DF2CB4D320D6}" sibTransId="{7A9A7502-431F-4BA4-B192-0965B6F999C0}"/>
    <dgm:cxn modelId="{85029B78-B6E5-4792-BCFC-E649E85BB3A4}" type="presOf" srcId="{5EAF7F71-E3D8-4DB5-B588-8112B755C4E0}" destId="{ACC6D7A1-6578-4E01-9C71-DDFB9C556293}" srcOrd="0" destOrd="0" presId="urn:microsoft.com/office/officeart/2005/8/layout/vList2"/>
    <dgm:cxn modelId="{481FFF84-3DFF-4286-A162-61BFEC24C4AE}" type="presOf" srcId="{E0E68554-DC0D-453F-9FB3-A0CDE3F724F0}" destId="{35CE65EE-A709-41C6-9226-57282DF8404A}" srcOrd="0" destOrd="0" presId="urn:microsoft.com/office/officeart/2005/8/layout/vList2"/>
    <dgm:cxn modelId="{52965485-9F70-4827-8B7C-747B02F5C05A}" srcId="{6D3F36EC-73DE-4FD7-A591-DEA54A56C158}" destId="{E0E68554-DC0D-453F-9FB3-A0CDE3F724F0}" srcOrd="1" destOrd="0" parTransId="{B4BF7A60-3C99-4024-A1AD-F8D934079F35}" sibTransId="{58414D4F-0FA5-4C07-82CB-D93F0FC0C3A9}"/>
    <dgm:cxn modelId="{EBCC548E-9252-4561-B83F-717D490B814B}" type="presOf" srcId="{F5927C50-616D-45C7-8249-F415E8E1FCC1}" destId="{22475243-00FE-4D7A-BFBC-DE7C287EA241}" srcOrd="0" destOrd="0" presId="urn:microsoft.com/office/officeart/2005/8/layout/vList2"/>
    <dgm:cxn modelId="{5EA4D8A8-B1ED-4446-B247-6F3D7C21FB8A}" type="presOf" srcId="{7805577A-F245-4A10-AD84-39E95B9A410D}" destId="{22475243-00FE-4D7A-BFBC-DE7C287EA241}" srcOrd="0" destOrd="5" presId="urn:microsoft.com/office/officeart/2005/8/layout/vList2"/>
    <dgm:cxn modelId="{ED9B37BD-1EE0-4180-9846-581131089BDC}" srcId="{B8B78EA0-F6A5-43C4-A768-60F5D8565D89}" destId="{FB0E624E-26E5-4F0B-9E63-1671E13BF594}" srcOrd="0" destOrd="0" parTransId="{46D0709B-343D-4248-8E63-BAF2EA8B879E}" sibTransId="{5F97BD15-539F-4691-9D48-A36120D17FC6}"/>
    <dgm:cxn modelId="{22665DC4-81D8-42D9-A280-A831A63CC3D6}" type="presOf" srcId="{C2966495-1EC4-4AA9-BFAE-C72CD41D611D}" destId="{C5AC2DEB-CFB0-47F2-A1BF-8EAB675F95BB}" srcOrd="0" destOrd="0" presId="urn:microsoft.com/office/officeart/2005/8/layout/vList2"/>
    <dgm:cxn modelId="{1C8111CB-7148-4B90-985C-0B70774861B9}" type="presOf" srcId="{25E1BB89-DAAC-4FD9-9C4A-680FEDB8F17B}" destId="{22475243-00FE-4D7A-BFBC-DE7C287EA241}" srcOrd="0" destOrd="3" presId="urn:microsoft.com/office/officeart/2005/8/layout/vList2"/>
    <dgm:cxn modelId="{9CE65AD0-E94A-4658-934D-C755D6169772}" srcId="{6D3F36EC-73DE-4FD7-A591-DEA54A56C158}" destId="{C2966495-1EC4-4AA9-BFAE-C72CD41D611D}" srcOrd="2" destOrd="0" parTransId="{365D9CDF-EBB9-45E1-A0AC-874C7B192006}" sibTransId="{D30DF282-08B5-48EB-AEC8-D5F435DC7919}"/>
    <dgm:cxn modelId="{B6A467E2-1610-4ACE-BC98-E864558F4B37}" srcId="{C2966495-1EC4-4AA9-BFAE-C72CD41D611D}" destId="{F5927C50-616D-45C7-8249-F415E8E1FCC1}" srcOrd="0" destOrd="0" parTransId="{D3CAA8F3-5816-4F1B-B933-C2FC19F63253}" sibTransId="{700EFB33-4612-475A-9665-372BF4048648}"/>
    <dgm:cxn modelId="{4AB94CF5-1A18-4281-873A-EE14679993EF}" type="presOf" srcId="{B8B78EA0-F6A5-43C4-A768-60F5D8565D89}" destId="{08241727-7421-4EEB-84B5-538E55B431FC}" srcOrd="0" destOrd="0" presId="urn:microsoft.com/office/officeart/2005/8/layout/vList2"/>
    <dgm:cxn modelId="{4AC679FF-B456-41D9-A543-AEA7D80FE654}" srcId="{C2966495-1EC4-4AA9-BFAE-C72CD41D611D}" destId="{7805577A-F245-4A10-AD84-39E95B9A410D}" srcOrd="2" destOrd="0" parTransId="{0AB3C2D3-793A-4144-A6D1-446E0A205B03}" sibTransId="{0373BD97-A2F9-47E4-8DB5-56D487E6CEB8}"/>
    <dgm:cxn modelId="{35F5BDF4-E84F-469A-8C23-FF88A3D9943A}" type="presParOf" srcId="{ED2A61F1-43EC-4F91-A1E0-CD4822E151DE}" destId="{08241727-7421-4EEB-84B5-538E55B431FC}" srcOrd="0" destOrd="0" presId="urn:microsoft.com/office/officeart/2005/8/layout/vList2"/>
    <dgm:cxn modelId="{5F4089CD-883D-4CE6-9DDD-7A2800D4FC67}" type="presParOf" srcId="{ED2A61F1-43EC-4F91-A1E0-CD4822E151DE}" destId="{20C7EA5A-F74A-4995-B498-A3549CD4D021}" srcOrd="1" destOrd="0" presId="urn:microsoft.com/office/officeart/2005/8/layout/vList2"/>
    <dgm:cxn modelId="{E860F21E-2353-41FB-B7DF-2210F80772BC}" type="presParOf" srcId="{ED2A61F1-43EC-4F91-A1E0-CD4822E151DE}" destId="{35CE65EE-A709-41C6-9226-57282DF8404A}" srcOrd="2" destOrd="0" presId="urn:microsoft.com/office/officeart/2005/8/layout/vList2"/>
    <dgm:cxn modelId="{EF534ECD-074A-4202-9827-5F113D4226AE}" type="presParOf" srcId="{ED2A61F1-43EC-4F91-A1E0-CD4822E151DE}" destId="{ACC6D7A1-6578-4E01-9C71-DDFB9C556293}" srcOrd="3" destOrd="0" presId="urn:microsoft.com/office/officeart/2005/8/layout/vList2"/>
    <dgm:cxn modelId="{368ACF6D-DCE6-4035-B2A6-676D594E2F8F}" type="presParOf" srcId="{ED2A61F1-43EC-4F91-A1E0-CD4822E151DE}" destId="{C5AC2DEB-CFB0-47F2-A1BF-8EAB675F95BB}" srcOrd="4" destOrd="0" presId="urn:microsoft.com/office/officeart/2005/8/layout/vList2"/>
    <dgm:cxn modelId="{DAB33273-4D9F-4019-9AB8-CD8E2525A170}" type="presParOf" srcId="{ED2A61F1-43EC-4F91-A1E0-CD4822E151DE}" destId="{22475243-00FE-4D7A-BFBC-DE7C287EA241}"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62CFF1-4A9E-4FDB-B2C6-847D02C72969}" type="doc">
      <dgm:prSet loTypeId="urn:microsoft.com/office/officeart/2005/8/layout/lProcess2" loCatId="relationship" qsTypeId="urn:microsoft.com/office/officeart/2005/8/quickstyle/simple3" qsCatId="simple" csTypeId="urn:microsoft.com/office/officeart/2005/8/colors/colorful5" csCatId="colorful" phldr="1"/>
      <dgm:spPr/>
      <dgm:t>
        <a:bodyPr/>
        <a:lstStyle/>
        <a:p>
          <a:endParaRPr lang="en-US"/>
        </a:p>
      </dgm:t>
    </dgm:pt>
    <dgm:pt modelId="{35F81E49-7042-494D-9820-DDDFDF050362}">
      <dgm:prSet/>
      <dgm:spPr/>
      <dgm:t>
        <a:bodyPr/>
        <a:lstStyle/>
        <a:p>
          <a:r>
            <a:rPr lang="en-US" b="1" dirty="0"/>
            <a:t>Public Policy Project – 20%</a:t>
          </a:r>
        </a:p>
      </dgm:t>
    </dgm:pt>
    <dgm:pt modelId="{68980803-6987-418F-8648-3E8459AD182A}" type="parTrans" cxnId="{17E46A08-DE50-48D7-A7BC-BC8E97BF338A}">
      <dgm:prSet/>
      <dgm:spPr/>
      <dgm:t>
        <a:bodyPr/>
        <a:lstStyle/>
        <a:p>
          <a:endParaRPr lang="en-US"/>
        </a:p>
      </dgm:t>
    </dgm:pt>
    <dgm:pt modelId="{D575ED0F-7B1C-42ED-B345-D726CE592F5A}" type="sibTrans" cxnId="{17E46A08-DE50-48D7-A7BC-BC8E97BF338A}">
      <dgm:prSet/>
      <dgm:spPr/>
      <dgm:t>
        <a:bodyPr/>
        <a:lstStyle/>
        <a:p>
          <a:endParaRPr lang="en-US"/>
        </a:p>
      </dgm:t>
    </dgm:pt>
    <dgm:pt modelId="{6C169D68-7240-4DF8-8162-E568402B6FB3}">
      <dgm:prSet/>
      <dgm:spPr/>
      <dgm:t>
        <a:bodyPr/>
        <a:lstStyle/>
        <a:p>
          <a:r>
            <a:rPr lang="en-US" dirty="0"/>
            <a:t>Discussion</a:t>
          </a:r>
        </a:p>
      </dgm:t>
    </dgm:pt>
    <dgm:pt modelId="{E6518790-0DD7-42C8-8F0D-2DE05D495BCC}" type="parTrans" cxnId="{26D8BBC2-BB83-4907-8F79-F4F351B89A40}">
      <dgm:prSet/>
      <dgm:spPr/>
      <dgm:t>
        <a:bodyPr/>
        <a:lstStyle/>
        <a:p>
          <a:endParaRPr lang="en-US"/>
        </a:p>
      </dgm:t>
    </dgm:pt>
    <dgm:pt modelId="{EBAC67AA-FEC8-4151-A272-F706891BD70E}" type="sibTrans" cxnId="{26D8BBC2-BB83-4907-8F79-F4F351B89A40}">
      <dgm:prSet/>
      <dgm:spPr/>
      <dgm:t>
        <a:bodyPr/>
        <a:lstStyle/>
        <a:p>
          <a:endParaRPr lang="en-US"/>
        </a:p>
      </dgm:t>
    </dgm:pt>
    <dgm:pt modelId="{43165D33-62BE-4EA7-BA49-125BFE5B5698}">
      <dgm:prSet/>
      <dgm:spPr/>
      <dgm:t>
        <a:bodyPr/>
        <a:lstStyle/>
        <a:p>
          <a:r>
            <a:rPr lang="en-US" dirty="0"/>
            <a:t>Data Analyst Roundtable</a:t>
          </a:r>
        </a:p>
      </dgm:t>
    </dgm:pt>
    <dgm:pt modelId="{7BA90AA2-8F30-46A8-8680-DE3F485C751E}" type="parTrans" cxnId="{2035A21F-9A7B-4328-85C5-BF47BB18CD1F}">
      <dgm:prSet/>
      <dgm:spPr/>
      <dgm:t>
        <a:bodyPr/>
        <a:lstStyle/>
        <a:p>
          <a:endParaRPr lang="en-US"/>
        </a:p>
      </dgm:t>
    </dgm:pt>
    <dgm:pt modelId="{31FA5ECA-E858-4CF1-8BBF-EA5FCD1D6E22}" type="sibTrans" cxnId="{2035A21F-9A7B-4328-85C5-BF47BB18CD1F}">
      <dgm:prSet/>
      <dgm:spPr/>
      <dgm:t>
        <a:bodyPr/>
        <a:lstStyle/>
        <a:p>
          <a:endParaRPr lang="en-US"/>
        </a:p>
      </dgm:t>
    </dgm:pt>
    <dgm:pt modelId="{F48527D8-E339-4C86-ADA9-73BF2BECCAE6}">
      <dgm:prSet/>
      <dgm:spPr/>
      <dgm:t>
        <a:bodyPr/>
        <a:lstStyle/>
        <a:p>
          <a:r>
            <a:rPr lang="en-US" dirty="0"/>
            <a:t>GIS Analyst Roundtable</a:t>
          </a:r>
        </a:p>
      </dgm:t>
    </dgm:pt>
    <dgm:pt modelId="{C30C89C3-192F-4F1D-9461-F2AB7F91419F}" type="parTrans" cxnId="{69784B0E-8D5D-4513-A1F6-7F38CE84B128}">
      <dgm:prSet/>
      <dgm:spPr/>
      <dgm:t>
        <a:bodyPr/>
        <a:lstStyle/>
        <a:p>
          <a:endParaRPr lang="en-US"/>
        </a:p>
      </dgm:t>
    </dgm:pt>
    <dgm:pt modelId="{81A52DC1-927B-4C8A-8F95-43C1D34C9665}" type="sibTrans" cxnId="{69784B0E-8D5D-4513-A1F6-7F38CE84B128}">
      <dgm:prSet/>
      <dgm:spPr/>
      <dgm:t>
        <a:bodyPr/>
        <a:lstStyle/>
        <a:p>
          <a:endParaRPr lang="en-US"/>
        </a:p>
      </dgm:t>
    </dgm:pt>
    <dgm:pt modelId="{18A8F18D-C040-46B3-9D9A-0A94E6223DF4}">
      <dgm:prSet/>
      <dgm:spPr/>
      <dgm:t>
        <a:bodyPr/>
        <a:lstStyle/>
        <a:p>
          <a:r>
            <a:rPr lang="en-US" dirty="0"/>
            <a:t>Policy Analyst Roundtable</a:t>
          </a:r>
        </a:p>
      </dgm:t>
    </dgm:pt>
    <dgm:pt modelId="{BCA03B21-1132-424E-9C01-CC57DBB2B335}" type="parTrans" cxnId="{C5282636-C8CA-472B-8F6E-5CFFFE233DB5}">
      <dgm:prSet/>
      <dgm:spPr/>
      <dgm:t>
        <a:bodyPr/>
        <a:lstStyle/>
        <a:p>
          <a:endParaRPr lang="en-US"/>
        </a:p>
      </dgm:t>
    </dgm:pt>
    <dgm:pt modelId="{510618CB-246A-4996-B47C-C493CB1D4C95}" type="sibTrans" cxnId="{C5282636-C8CA-472B-8F6E-5CFFFE233DB5}">
      <dgm:prSet/>
      <dgm:spPr/>
      <dgm:t>
        <a:bodyPr/>
        <a:lstStyle/>
        <a:p>
          <a:endParaRPr lang="en-US"/>
        </a:p>
      </dgm:t>
    </dgm:pt>
    <dgm:pt modelId="{F9A981BB-E0FD-45C6-A9F5-63C815DF07D0}">
      <dgm:prSet/>
      <dgm:spPr/>
      <dgm:t>
        <a:bodyPr/>
        <a:lstStyle/>
        <a:p>
          <a:r>
            <a:rPr lang="en-US" dirty="0"/>
            <a:t>Communications Analyst Roundtable</a:t>
          </a:r>
        </a:p>
      </dgm:t>
    </dgm:pt>
    <dgm:pt modelId="{98AF3AE9-B4F8-4E9F-9AEA-84BAAD4977A6}" type="parTrans" cxnId="{1AF73D68-5574-47F5-BA48-D1804240B82B}">
      <dgm:prSet/>
      <dgm:spPr/>
      <dgm:t>
        <a:bodyPr/>
        <a:lstStyle/>
        <a:p>
          <a:endParaRPr lang="en-US"/>
        </a:p>
      </dgm:t>
    </dgm:pt>
    <dgm:pt modelId="{A12FBB4C-A548-4F81-AFDF-DBECB7854E48}" type="sibTrans" cxnId="{1AF73D68-5574-47F5-BA48-D1804240B82B}">
      <dgm:prSet/>
      <dgm:spPr/>
      <dgm:t>
        <a:bodyPr/>
        <a:lstStyle/>
        <a:p>
          <a:endParaRPr lang="en-US"/>
        </a:p>
      </dgm:t>
    </dgm:pt>
    <dgm:pt modelId="{0936D811-0F44-4A71-AA8C-B625CF42A354}">
      <dgm:prSet/>
      <dgm:spPr/>
      <dgm:t>
        <a:bodyPr/>
        <a:lstStyle/>
        <a:p>
          <a:r>
            <a:rPr lang="en-US" dirty="0"/>
            <a:t>Presentation</a:t>
          </a:r>
        </a:p>
      </dgm:t>
    </dgm:pt>
    <dgm:pt modelId="{DF7BA538-D69E-451D-81D1-4EE9F2B1AC61}" type="parTrans" cxnId="{46D6EEA8-B57B-4131-9D30-69AF76C68B4B}">
      <dgm:prSet/>
      <dgm:spPr/>
      <dgm:t>
        <a:bodyPr/>
        <a:lstStyle/>
        <a:p>
          <a:endParaRPr lang="en-US"/>
        </a:p>
      </dgm:t>
    </dgm:pt>
    <dgm:pt modelId="{62C8DFC8-F5A3-4C77-8CC2-15E497E3E683}" type="sibTrans" cxnId="{46D6EEA8-B57B-4131-9D30-69AF76C68B4B}">
      <dgm:prSet/>
      <dgm:spPr/>
      <dgm:t>
        <a:bodyPr/>
        <a:lstStyle/>
        <a:p>
          <a:endParaRPr lang="en-US"/>
        </a:p>
      </dgm:t>
    </dgm:pt>
    <dgm:pt modelId="{3A572F02-71E5-4FB0-B53F-E53F8155CA8C}">
      <dgm:prSet/>
      <dgm:spPr/>
      <dgm:t>
        <a:bodyPr/>
        <a:lstStyle/>
        <a:p>
          <a:r>
            <a:rPr lang="en-US" dirty="0"/>
            <a:t>Pair-Share-Think</a:t>
          </a:r>
        </a:p>
      </dgm:t>
    </dgm:pt>
    <dgm:pt modelId="{E0D7C0A8-E896-4B9C-9636-01DAF62D408E}" type="parTrans" cxnId="{AE8546D6-F13D-4D7D-BC12-E494E8688A7F}">
      <dgm:prSet/>
      <dgm:spPr/>
      <dgm:t>
        <a:bodyPr/>
        <a:lstStyle/>
        <a:p>
          <a:endParaRPr lang="en-US"/>
        </a:p>
      </dgm:t>
    </dgm:pt>
    <dgm:pt modelId="{EC5318DD-45F9-4F0A-846C-45E793BA575A}" type="sibTrans" cxnId="{AE8546D6-F13D-4D7D-BC12-E494E8688A7F}">
      <dgm:prSet/>
      <dgm:spPr/>
      <dgm:t>
        <a:bodyPr/>
        <a:lstStyle/>
        <a:p>
          <a:endParaRPr lang="en-US"/>
        </a:p>
      </dgm:t>
    </dgm:pt>
    <dgm:pt modelId="{874AA72C-669A-4C97-A11A-AB17182ED5CF}">
      <dgm:prSet/>
      <dgm:spPr/>
      <dgm:t>
        <a:bodyPr/>
        <a:lstStyle/>
        <a:p>
          <a:r>
            <a:rPr lang="en-US" dirty="0"/>
            <a:t>My Public Problem</a:t>
          </a:r>
        </a:p>
      </dgm:t>
    </dgm:pt>
    <dgm:pt modelId="{B5B1899D-5EBF-4038-A14D-D6C956CFE091}" type="parTrans" cxnId="{0E25360C-E94B-4F80-9919-A03C812F11C6}">
      <dgm:prSet/>
      <dgm:spPr/>
      <dgm:t>
        <a:bodyPr/>
        <a:lstStyle/>
        <a:p>
          <a:endParaRPr lang="en-US"/>
        </a:p>
      </dgm:t>
    </dgm:pt>
    <dgm:pt modelId="{F60148DD-8B70-4ACC-AFBD-F73AB38C8302}" type="sibTrans" cxnId="{0E25360C-E94B-4F80-9919-A03C812F11C6}">
      <dgm:prSet/>
      <dgm:spPr/>
      <dgm:t>
        <a:bodyPr/>
        <a:lstStyle/>
        <a:p>
          <a:endParaRPr lang="en-US"/>
        </a:p>
      </dgm:t>
    </dgm:pt>
    <dgm:pt modelId="{717CBBD9-CA78-440B-A09D-56F036787C9D}" type="pres">
      <dgm:prSet presAssocID="{2662CFF1-4A9E-4FDB-B2C6-847D02C72969}" presName="theList" presStyleCnt="0">
        <dgm:presLayoutVars>
          <dgm:dir/>
          <dgm:animLvl val="lvl"/>
          <dgm:resizeHandles val="exact"/>
        </dgm:presLayoutVars>
      </dgm:prSet>
      <dgm:spPr/>
    </dgm:pt>
    <dgm:pt modelId="{788FDAA6-A72B-4131-A35D-40467323E590}" type="pres">
      <dgm:prSet presAssocID="{35F81E49-7042-494D-9820-DDDFDF050362}" presName="compNode" presStyleCnt="0"/>
      <dgm:spPr/>
    </dgm:pt>
    <dgm:pt modelId="{D9C2E177-B7ED-4F5C-BAD4-9C0EFE14136C}" type="pres">
      <dgm:prSet presAssocID="{35F81E49-7042-494D-9820-DDDFDF050362}" presName="aNode" presStyleLbl="bgShp" presStyleIdx="0" presStyleCnt="1" custLinFactNeighborX="-8547" custLinFactNeighborY="-3672"/>
      <dgm:spPr/>
    </dgm:pt>
    <dgm:pt modelId="{352EC0A0-D2EC-4D33-8FD7-8856D6B50A38}" type="pres">
      <dgm:prSet presAssocID="{35F81E49-7042-494D-9820-DDDFDF050362}" presName="textNode" presStyleLbl="bgShp" presStyleIdx="0" presStyleCnt="1"/>
      <dgm:spPr/>
    </dgm:pt>
    <dgm:pt modelId="{194E3DA0-8AA0-4DEA-9FB0-AD6893CB91D9}" type="pres">
      <dgm:prSet presAssocID="{35F81E49-7042-494D-9820-DDDFDF050362}" presName="compChildNode" presStyleCnt="0"/>
      <dgm:spPr/>
    </dgm:pt>
    <dgm:pt modelId="{97506560-F992-4136-AA6F-64F365713481}" type="pres">
      <dgm:prSet presAssocID="{35F81E49-7042-494D-9820-DDDFDF050362}" presName="theInnerList" presStyleCnt="0"/>
      <dgm:spPr/>
    </dgm:pt>
    <dgm:pt modelId="{626386D9-A5E3-497D-8E5F-3E99885CFA45}" type="pres">
      <dgm:prSet presAssocID="{6C169D68-7240-4DF8-8162-E568402B6FB3}" presName="childNode" presStyleLbl="node1" presStyleIdx="0" presStyleCnt="8">
        <dgm:presLayoutVars>
          <dgm:bulletEnabled val="1"/>
        </dgm:presLayoutVars>
      </dgm:prSet>
      <dgm:spPr/>
    </dgm:pt>
    <dgm:pt modelId="{0819546B-5223-448B-A611-B306C798CCD2}" type="pres">
      <dgm:prSet presAssocID="{6C169D68-7240-4DF8-8162-E568402B6FB3}" presName="aSpace2" presStyleCnt="0"/>
      <dgm:spPr/>
    </dgm:pt>
    <dgm:pt modelId="{5FDBAEA1-896E-4C2B-A6AE-1C79D6A40975}" type="pres">
      <dgm:prSet presAssocID="{874AA72C-669A-4C97-A11A-AB17182ED5CF}" presName="childNode" presStyleLbl="node1" presStyleIdx="1" presStyleCnt="8">
        <dgm:presLayoutVars>
          <dgm:bulletEnabled val="1"/>
        </dgm:presLayoutVars>
      </dgm:prSet>
      <dgm:spPr/>
    </dgm:pt>
    <dgm:pt modelId="{663E7BA8-4752-49A0-884E-A6733D74B9DC}" type="pres">
      <dgm:prSet presAssocID="{874AA72C-669A-4C97-A11A-AB17182ED5CF}" presName="aSpace2" presStyleCnt="0"/>
      <dgm:spPr/>
    </dgm:pt>
    <dgm:pt modelId="{B70E9ECE-23C6-4DDE-A8CC-71DE7D77CACD}" type="pres">
      <dgm:prSet presAssocID="{43165D33-62BE-4EA7-BA49-125BFE5B5698}" presName="childNode" presStyleLbl="node1" presStyleIdx="2" presStyleCnt="8">
        <dgm:presLayoutVars>
          <dgm:bulletEnabled val="1"/>
        </dgm:presLayoutVars>
      </dgm:prSet>
      <dgm:spPr/>
    </dgm:pt>
    <dgm:pt modelId="{C658D686-D3FC-4FEE-8703-8462E0E9533D}" type="pres">
      <dgm:prSet presAssocID="{43165D33-62BE-4EA7-BA49-125BFE5B5698}" presName="aSpace2" presStyleCnt="0"/>
      <dgm:spPr/>
    </dgm:pt>
    <dgm:pt modelId="{77654E9E-C40E-46C4-8DE3-F1882E5B7633}" type="pres">
      <dgm:prSet presAssocID="{F48527D8-E339-4C86-ADA9-73BF2BECCAE6}" presName="childNode" presStyleLbl="node1" presStyleIdx="3" presStyleCnt="8">
        <dgm:presLayoutVars>
          <dgm:bulletEnabled val="1"/>
        </dgm:presLayoutVars>
      </dgm:prSet>
      <dgm:spPr/>
    </dgm:pt>
    <dgm:pt modelId="{7F94361E-D613-49FD-BF2C-E6046078305A}" type="pres">
      <dgm:prSet presAssocID="{F48527D8-E339-4C86-ADA9-73BF2BECCAE6}" presName="aSpace2" presStyleCnt="0"/>
      <dgm:spPr/>
    </dgm:pt>
    <dgm:pt modelId="{8C125179-AFF2-4B9D-B52E-18E11577B247}" type="pres">
      <dgm:prSet presAssocID="{18A8F18D-C040-46B3-9D9A-0A94E6223DF4}" presName="childNode" presStyleLbl="node1" presStyleIdx="4" presStyleCnt="8">
        <dgm:presLayoutVars>
          <dgm:bulletEnabled val="1"/>
        </dgm:presLayoutVars>
      </dgm:prSet>
      <dgm:spPr/>
    </dgm:pt>
    <dgm:pt modelId="{F9479FBF-68B1-4DF4-ACC6-85288A06BD10}" type="pres">
      <dgm:prSet presAssocID="{18A8F18D-C040-46B3-9D9A-0A94E6223DF4}" presName="aSpace2" presStyleCnt="0"/>
      <dgm:spPr/>
    </dgm:pt>
    <dgm:pt modelId="{48A22E28-6942-4496-848A-2B3B10DDB6CF}" type="pres">
      <dgm:prSet presAssocID="{F9A981BB-E0FD-45C6-A9F5-63C815DF07D0}" presName="childNode" presStyleLbl="node1" presStyleIdx="5" presStyleCnt="8">
        <dgm:presLayoutVars>
          <dgm:bulletEnabled val="1"/>
        </dgm:presLayoutVars>
      </dgm:prSet>
      <dgm:spPr/>
    </dgm:pt>
    <dgm:pt modelId="{1F065CB1-6F7B-4426-9AF7-F8535F216850}" type="pres">
      <dgm:prSet presAssocID="{F9A981BB-E0FD-45C6-A9F5-63C815DF07D0}" presName="aSpace2" presStyleCnt="0"/>
      <dgm:spPr/>
    </dgm:pt>
    <dgm:pt modelId="{F3537C62-0B31-4D55-8839-BAD66648B6E6}" type="pres">
      <dgm:prSet presAssocID="{0936D811-0F44-4A71-AA8C-B625CF42A354}" presName="childNode" presStyleLbl="node1" presStyleIdx="6" presStyleCnt="8">
        <dgm:presLayoutVars>
          <dgm:bulletEnabled val="1"/>
        </dgm:presLayoutVars>
      </dgm:prSet>
      <dgm:spPr/>
    </dgm:pt>
    <dgm:pt modelId="{3BD2F6E8-538C-4709-9B90-0249471F076C}" type="pres">
      <dgm:prSet presAssocID="{0936D811-0F44-4A71-AA8C-B625CF42A354}" presName="aSpace2" presStyleCnt="0"/>
      <dgm:spPr/>
    </dgm:pt>
    <dgm:pt modelId="{61D87EE4-A619-456D-AC82-16F80764D6B3}" type="pres">
      <dgm:prSet presAssocID="{3A572F02-71E5-4FB0-B53F-E53F8155CA8C}" presName="childNode" presStyleLbl="node1" presStyleIdx="7" presStyleCnt="8">
        <dgm:presLayoutVars>
          <dgm:bulletEnabled val="1"/>
        </dgm:presLayoutVars>
      </dgm:prSet>
      <dgm:spPr/>
    </dgm:pt>
  </dgm:ptLst>
  <dgm:cxnLst>
    <dgm:cxn modelId="{17E46A08-DE50-48D7-A7BC-BC8E97BF338A}" srcId="{2662CFF1-4A9E-4FDB-B2C6-847D02C72969}" destId="{35F81E49-7042-494D-9820-DDDFDF050362}" srcOrd="0" destOrd="0" parTransId="{68980803-6987-418F-8648-3E8459AD182A}" sibTransId="{D575ED0F-7B1C-42ED-B345-D726CE592F5A}"/>
    <dgm:cxn modelId="{0E25360C-E94B-4F80-9919-A03C812F11C6}" srcId="{35F81E49-7042-494D-9820-DDDFDF050362}" destId="{874AA72C-669A-4C97-A11A-AB17182ED5CF}" srcOrd="1" destOrd="0" parTransId="{B5B1899D-5EBF-4038-A14D-D6C956CFE091}" sibTransId="{F60148DD-8B70-4ACC-AFBD-F73AB38C8302}"/>
    <dgm:cxn modelId="{4E45E50C-2B7F-4B06-969C-8A162445B22E}" type="presOf" srcId="{35F81E49-7042-494D-9820-DDDFDF050362}" destId="{D9C2E177-B7ED-4F5C-BAD4-9C0EFE14136C}" srcOrd="0" destOrd="0" presId="urn:microsoft.com/office/officeart/2005/8/layout/lProcess2"/>
    <dgm:cxn modelId="{69784B0E-8D5D-4513-A1F6-7F38CE84B128}" srcId="{35F81E49-7042-494D-9820-DDDFDF050362}" destId="{F48527D8-E339-4C86-ADA9-73BF2BECCAE6}" srcOrd="3" destOrd="0" parTransId="{C30C89C3-192F-4F1D-9461-F2AB7F91419F}" sibTransId="{81A52DC1-927B-4C8A-8F95-43C1D34C9665}"/>
    <dgm:cxn modelId="{345B3615-042F-4C30-B40E-3D6905E82318}" type="presOf" srcId="{2662CFF1-4A9E-4FDB-B2C6-847D02C72969}" destId="{717CBBD9-CA78-440B-A09D-56F036787C9D}" srcOrd="0" destOrd="0" presId="urn:microsoft.com/office/officeart/2005/8/layout/lProcess2"/>
    <dgm:cxn modelId="{2035A21F-9A7B-4328-85C5-BF47BB18CD1F}" srcId="{35F81E49-7042-494D-9820-DDDFDF050362}" destId="{43165D33-62BE-4EA7-BA49-125BFE5B5698}" srcOrd="2" destOrd="0" parTransId="{7BA90AA2-8F30-46A8-8680-DE3F485C751E}" sibTransId="{31FA5ECA-E858-4CF1-8BBF-EA5FCD1D6E22}"/>
    <dgm:cxn modelId="{4E408126-7651-4F0B-BD2F-95567B867034}" type="presOf" srcId="{18A8F18D-C040-46B3-9D9A-0A94E6223DF4}" destId="{8C125179-AFF2-4B9D-B52E-18E11577B247}" srcOrd="0" destOrd="0" presId="urn:microsoft.com/office/officeart/2005/8/layout/lProcess2"/>
    <dgm:cxn modelId="{C5282636-C8CA-472B-8F6E-5CFFFE233DB5}" srcId="{35F81E49-7042-494D-9820-DDDFDF050362}" destId="{18A8F18D-C040-46B3-9D9A-0A94E6223DF4}" srcOrd="4" destOrd="0" parTransId="{BCA03B21-1132-424E-9C01-CC57DBB2B335}" sibTransId="{510618CB-246A-4996-B47C-C493CB1D4C95}"/>
    <dgm:cxn modelId="{C38B9562-13AA-49DF-AF45-A7F2D4BDEAE2}" type="presOf" srcId="{F9A981BB-E0FD-45C6-A9F5-63C815DF07D0}" destId="{48A22E28-6942-4496-848A-2B3B10DDB6CF}" srcOrd="0" destOrd="0" presId="urn:microsoft.com/office/officeart/2005/8/layout/lProcess2"/>
    <dgm:cxn modelId="{1AF73D68-5574-47F5-BA48-D1804240B82B}" srcId="{35F81E49-7042-494D-9820-DDDFDF050362}" destId="{F9A981BB-E0FD-45C6-A9F5-63C815DF07D0}" srcOrd="5" destOrd="0" parTransId="{98AF3AE9-B4F8-4E9F-9AEA-84BAAD4977A6}" sibTransId="{A12FBB4C-A548-4F81-AFDF-DBECB7854E48}"/>
    <dgm:cxn modelId="{F4FEEF4E-8886-43ED-B669-A3B29D2138B2}" type="presOf" srcId="{0936D811-0F44-4A71-AA8C-B625CF42A354}" destId="{F3537C62-0B31-4D55-8839-BAD66648B6E6}" srcOrd="0" destOrd="0" presId="urn:microsoft.com/office/officeart/2005/8/layout/lProcess2"/>
    <dgm:cxn modelId="{47414B51-92C2-4B89-9D79-BBA3939DCEC3}" type="presOf" srcId="{43165D33-62BE-4EA7-BA49-125BFE5B5698}" destId="{B70E9ECE-23C6-4DDE-A8CC-71DE7D77CACD}" srcOrd="0" destOrd="0" presId="urn:microsoft.com/office/officeart/2005/8/layout/lProcess2"/>
    <dgm:cxn modelId="{2D3B2489-0519-4564-82A8-72B9E06117D0}" type="presOf" srcId="{3A572F02-71E5-4FB0-B53F-E53F8155CA8C}" destId="{61D87EE4-A619-456D-AC82-16F80764D6B3}" srcOrd="0" destOrd="0" presId="urn:microsoft.com/office/officeart/2005/8/layout/lProcess2"/>
    <dgm:cxn modelId="{46D6EEA8-B57B-4131-9D30-69AF76C68B4B}" srcId="{35F81E49-7042-494D-9820-DDDFDF050362}" destId="{0936D811-0F44-4A71-AA8C-B625CF42A354}" srcOrd="6" destOrd="0" parTransId="{DF7BA538-D69E-451D-81D1-4EE9F2B1AC61}" sibTransId="{62C8DFC8-F5A3-4C77-8CC2-15E497E3E683}"/>
    <dgm:cxn modelId="{12F9D6C0-879A-419D-8512-82330EEDD96B}" type="presOf" srcId="{6C169D68-7240-4DF8-8162-E568402B6FB3}" destId="{626386D9-A5E3-497D-8E5F-3E99885CFA45}" srcOrd="0" destOrd="0" presId="urn:microsoft.com/office/officeart/2005/8/layout/lProcess2"/>
    <dgm:cxn modelId="{26D8BBC2-BB83-4907-8F79-F4F351B89A40}" srcId="{35F81E49-7042-494D-9820-DDDFDF050362}" destId="{6C169D68-7240-4DF8-8162-E568402B6FB3}" srcOrd="0" destOrd="0" parTransId="{E6518790-0DD7-42C8-8F0D-2DE05D495BCC}" sibTransId="{EBAC67AA-FEC8-4151-A272-F706891BD70E}"/>
    <dgm:cxn modelId="{AE8546D6-F13D-4D7D-BC12-E494E8688A7F}" srcId="{35F81E49-7042-494D-9820-DDDFDF050362}" destId="{3A572F02-71E5-4FB0-B53F-E53F8155CA8C}" srcOrd="7" destOrd="0" parTransId="{E0D7C0A8-E896-4B9C-9636-01DAF62D408E}" sibTransId="{EC5318DD-45F9-4F0A-846C-45E793BA575A}"/>
    <dgm:cxn modelId="{24A548D7-5224-4BED-B401-55A32AD120DB}" type="presOf" srcId="{F48527D8-E339-4C86-ADA9-73BF2BECCAE6}" destId="{77654E9E-C40E-46C4-8DE3-F1882E5B7633}" srcOrd="0" destOrd="0" presId="urn:microsoft.com/office/officeart/2005/8/layout/lProcess2"/>
    <dgm:cxn modelId="{5947F9F7-C509-4420-B761-F0882C189B5E}" type="presOf" srcId="{35F81E49-7042-494D-9820-DDDFDF050362}" destId="{352EC0A0-D2EC-4D33-8FD7-8856D6B50A38}" srcOrd="1" destOrd="0" presId="urn:microsoft.com/office/officeart/2005/8/layout/lProcess2"/>
    <dgm:cxn modelId="{8F9266F8-995C-4D4E-880D-00EDE1B53DF8}" type="presOf" srcId="{874AA72C-669A-4C97-A11A-AB17182ED5CF}" destId="{5FDBAEA1-896E-4C2B-A6AE-1C79D6A40975}" srcOrd="0" destOrd="0" presId="urn:microsoft.com/office/officeart/2005/8/layout/lProcess2"/>
    <dgm:cxn modelId="{D275C2ED-E3EF-4995-A796-22B1647B021B}" type="presParOf" srcId="{717CBBD9-CA78-440B-A09D-56F036787C9D}" destId="{788FDAA6-A72B-4131-A35D-40467323E590}" srcOrd="0" destOrd="0" presId="urn:microsoft.com/office/officeart/2005/8/layout/lProcess2"/>
    <dgm:cxn modelId="{E9DCD330-A85A-4C19-980B-7FDEE0FB12E5}" type="presParOf" srcId="{788FDAA6-A72B-4131-A35D-40467323E590}" destId="{D9C2E177-B7ED-4F5C-BAD4-9C0EFE14136C}" srcOrd="0" destOrd="0" presId="urn:microsoft.com/office/officeart/2005/8/layout/lProcess2"/>
    <dgm:cxn modelId="{CE1B670E-41F8-441A-AAA0-FEFC013E6EB5}" type="presParOf" srcId="{788FDAA6-A72B-4131-A35D-40467323E590}" destId="{352EC0A0-D2EC-4D33-8FD7-8856D6B50A38}" srcOrd="1" destOrd="0" presId="urn:microsoft.com/office/officeart/2005/8/layout/lProcess2"/>
    <dgm:cxn modelId="{EA268DC9-F9FC-4378-BD81-02D3D490F955}" type="presParOf" srcId="{788FDAA6-A72B-4131-A35D-40467323E590}" destId="{194E3DA0-8AA0-4DEA-9FB0-AD6893CB91D9}" srcOrd="2" destOrd="0" presId="urn:microsoft.com/office/officeart/2005/8/layout/lProcess2"/>
    <dgm:cxn modelId="{426214C7-A499-4B9F-8324-F7F4567945FF}" type="presParOf" srcId="{194E3DA0-8AA0-4DEA-9FB0-AD6893CB91D9}" destId="{97506560-F992-4136-AA6F-64F365713481}" srcOrd="0" destOrd="0" presId="urn:microsoft.com/office/officeart/2005/8/layout/lProcess2"/>
    <dgm:cxn modelId="{35AE8D75-FA43-4D9D-9C6B-D1B925D61FB4}" type="presParOf" srcId="{97506560-F992-4136-AA6F-64F365713481}" destId="{626386D9-A5E3-497D-8E5F-3E99885CFA45}" srcOrd="0" destOrd="0" presId="urn:microsoft.com/office/officeart/2005/8/layout/lProcess2"/>
    <dgm:cxn modelId="{864CAD60-9B53-4940-B1E2-AF87D17E203F}" type="presParOf" srcId="{97506560-F992-4136-AA6F-64F365713481}" destId="{0819546B-5223-448B-A611-B306C798CCD2}" srcOrd="1" destOrd="0" presId="urn:microsoft.com/office/officeart/2005/8/layout/lProcess2"/>
    <dgm:cxn modelId="{66228867-7B49-4103-90DC-23B86538D8A6}" type="presParOf" srcId="{97506560-F992-4136-AA6F-64F365713481}" destId="{5FDBAEA1-896E-4C2B-A6AE-1C79D6A40975}" srcOrd="2" destOrd="0" presId="urn:microsoft.com/office/officeart/2005/8/layout/lProcess2"/>
    <dgm:cxn modelId="{BB47B031-0F8D-40E2-9652-F7C8B244DDA8}" type="presParOf" srcId="{97506560-F992-4136-AA6F-64F365713481}" destId="{663E7BA8-4752-49A0-884E-A6733D74B9DC}" srcOrd="3" destOrd="0" presId="urn:microsoft.com/office/officeart/2005/8/layout/lProcess2"/>
    <dgm:cxn modelId="{E1FD545C-983A-4DD0-ADC3-FA093DB8DAA0}" type="presParOf" srcId="{97506560-F992-4136-AA6F-64F365713481}" destId="{B70E9ECE-23C6-4DDE-A8CC-71DE7D77CACD}" srcOrd="4" destOrd="0" presId="urn:microsoft.com/office/officeart/2005/8/layout/lProcess2"/>
    <dgm:cxn modelId="{8BF53939-B262-4E98-B0E5-EE5335D464E1}" type="presParOf" srcId="{97506560-F992-4136-AA6F-64F365713481}" destId="{C658D686-D3FC-4FEE-8703-8462E0E9533D}" srcOrd="5" destOrd="0" presId="urn:microsoft.com/office/officeart/2005/8/layout/lProcess2"/>
    <dgm:cxn modelId="{FB14159D-846A-4D67-B127-1E9C96DC5CEB}" type="presParOf" srcId="{97506560-F992-4136-AA6F-64F365713481}" destId="{77654E9E-C40E-46C4-8DE3-F1882E5B7633}" srcOrd="6" destOrd="0" presId="urn:microsoft.com/office/officeart/2005/8/layout/lProcess2"/>
    <dgm:cxn modelId="{DBD12DDA-58AC-40A9-958C-D6B85626D38A}" type="presParOf" srcId="{97506560-F992-4136-AA6F-64F365713481}" destId="{7F94361E-D613-49FD-BF2C-E6046078305A}" srcOrd="7" destOrd="0" presId="urn:microsoft.com/office/officeart/2005/8/layout/lProcess2"/>
    <dgm:cxn modelId="{975AC4B0-0CE4-4E95-8E77-FD38FDBC11BD}" type="presParOf" srcId="{97506560-F992-4136-AA6F-64F365713481}" destId="{8C125179-AFF2-4B9D-B52E-18E11577B247}" srcOrd="8" destOrd="0" presId="urn:microsoft.com/office/officeart/2005/8/layout/lProcess2"/>
    <dgm:cxn modelId="{0B65581A-09D2-4585-B262-7F6EC4E49C5F}" type="presParOf" srcId="{97506560-F992-4136-AA6F-64F365713481}" destId="{F9479FBF-68B1-4DF4-ACC6-85288A06BD10}" srcOrd="9" destOrd="0" presId="urn:microsoft.com/office/officeart/2005/8/layout/lProcess2"/>
    <dgm:cxn modelId="{28119874-C04C-4632-A5EB-7B86404DBF23}" type="presParOf" srcId="{97506560-F992-4136-AA6F-64F365713481}" destId="{48A22E28-6942-4496-848A-2B3B10DDB6CF}" srcOrd="10" destOrd="0" presId="urn:microsoft.com/office/officeart/2005/8/layout/lProcess2"/>
    <dgm:cxn modelId="{75887D9A-C294-4512-B99E-6374E09B7E54}" type="presParOf" srcId="{97506560-F992-4136-AA6F-64F365713481}" destId="{1F065CB1-6F7B-4426-9AF7-F8535F216850}" srcOrd="11" destOrd="0" presId="urn:microsoft.com/office/officeart/2005/8/layout/lProcess2"/>
    <dgm:cxn modelId="{B860D13C-D333-4999-A702-606799680019}" type="presParOf" srcId="{97506560-F992-4136-AA6F-64F365713481}" destId="{F3537C62-0B31-4D55-8839-BAD66648B6E6}" srcOrd="12" destOrd="0" presId="urn:microsoft.com/office/officeart/2005/8/layout/lProcess2"/>
    <dgm:cxn modelId="{E9C8846A-3E46-4D5A-B57A-F3F37BEE7731}" type="presParOf" srcId="{97506560-F992-4136-AA6F-64F365713481}" destId="{3BD2F6E8-538C-4709-9B90-0249471F076C}" srcOrd="13" destOrd="0" presId="urn:microsoft.com/office/officeart/2005/8/layout/lProcess2"/>
    <dgm:cxn modelId="{9094271F-0C4B-4241-9E59-E6F92538666F}" type="presParOf" srcId="{97506560-F992-4136-AA6F-64F365713481}" destId="{61D87EE4-A619-456D-AC82-16F80764D6B3}" srcOrd="1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75362B-2C99-4DA7-8620-1A9E935AE2A0}" type="doc">
      <dgm:prSet loTypeId="urn:microsoft.com/office/officeart/2018/2/layout/IconLabelDescriptionList" loCatId="icon" qsTypeId="urn:microsoft.com/office/officeart/2005/8/quickstyle/simple1" qsCatId="simple" csTypeId="urn:microsoft.com/office/officeart/2018/5/colors/Iconchunking_neutralbg_accent2_2" csCatId="accent2" phldr="1"/>
      <dgm:spPr/>
      <dgm:t>
        <a:bodyPr/>
        <a:lstStyle/>
        <a:p>
          <a:endParaRPr lang="en-US"/>
        </a:p>
      </dgm:t>
    </dgm:pt>
    <dgm:pt modelId="{15DBA6BC-F77E-45AB-860C-4DB0ABF9844A}">
      <dgm:prSet/>
      <dgm:spPr/>
      <dgm:t>
        <a:bodyPr/>
        <a:lstStyle/>
        <a:p>
          <a:pPr>
            <a:lnSpc>
              <a:spcPct val="100000"/>
            </a:lnSpc>
            <a:defRPr b="1"/>
          </a:pPr>
          <a:r>
            <a:rPr lang="en-US"/>
            <a:t>Discussion Post</a:t>
          </a:r>
        </a:p>
      </dgm:t>
    </dgm:pt>
    <dgm:pt modelId="{C6C57852-5FCD-48F9-B3D1-728AA3E127C0}" type="parTrans" cxnId="{529B7E52-9092-443E-B5B7-CC042D0A0B17}">
      <dgm:prSet/>
      <dgm:spPr/>
      <dgm:t>
        <a:bodyPr/>
        <a:lstStyle/>
        <a:p>
          <a:endParaRPr lang="en-US"/>
        </a:p>
      </dgm:t>
    </dgm:pt>
    <dgm:pt modelId="{1BD2D845-FBDC-4DAA-B3F8-2C88A844D6B4}" type="sibTrans" cxnId="{529B7E52-9092-443E-B5B7-CC042D0A0B17}">
      <dgm:prSet/>
      <dgm:spPr/>
      <dgm:t>
        <a:bodyPr/>
        <a:lstStyle/>
        <a:p>
          <a:endParaRPr lang="en-US"/>
        </a:p>
      </dgm:t>
    </dgm:pt>
    <dgm:pt modelId="{920CDCB9-11A8-41B8-9C94-5701AC1B351D}">
      <dgm:prSet/>
      <dgm:spPr/>
      <dgm:t>
        <a:bodyPr/>
        <a:lstStyle/>
        <a:p>
          <a:pPr>
            <a:lnSpc>
              <a:spcPct val="100000"/>
            </a:lnSpc>
            <a:defRPr b="1"/>
          </a:pPr>
          <a:r>
            <a:rPr lang="en-US"/>
            <a:t>Time Frame</a:t>
          </a:r>
        </a:p>
      </dgm:t>
    </dgm:pt>
    <dgm:pt modelId="{CB0ADD62-4FCA-4B5C-9585-450471E24A59}" type="parTrans" cxnId="{3855AE8D-60AF-462E-842D-220B54DEEE9A}">
      <dgm:prSet/>
      <dgm:spPr/>
      <dgm:t>
        <a:bodyPr/>
        <a:lstStyle/>
        <a:p>
          <a:endParaRPr lang="en-US"/>
        </a:p>
      </dgm:t>
    </dgm:pt>
    <dgm:pt modelId="{425DC740-0828-4A03-ACCA-92763190E910}" type="sibTrans" cxnId="{3855AE8D-60AF-462E-842D-220B54DEEE9A}">
      <dgm:prSet/>
      <dgm:spPr/>
      <dgm:t>
        <a:bodyPr/>
        <a:lstStyle/>
        <a:p>
          <a:endParaRPr lang="en-US"/>
        </a:p>
      </dgm:t>
    </dgm:pt>
    <dgm:pt modelId="{A5ED9876-BC0D-4F1A-A6AF-AC1D9C7E106B}">
      <dgm:prSet/>
      <dgm:spPr/>
      <dgm:t>
        <a:bodyPr/>
        <a:lstStyle/>
        <a:p>
          <a:pPr>
            <a:lnSpc>
              <a:spcPct val="100000"/>
            </a:lnSpc>
          </a:pPr>
          <a:r>
            <a:rPr lang="en-US"/>
            <a:t>Semester: Week 7</a:t>
          </a:r>
        </a:p>
      </dgm:t>
    </dgm:pt>
    <dgm:pt modelId="{8DD2B1C3-BD1B-464B-9FF2-0B4F02C2B1C2}" type="parTrans" cxnId="{45DD60E9-98F7-4E1D-8F75-619EE36B22B9}">
      <dgm:prSet/>
      <dgm:spPr/>
      <dgm:t>
        <a:bodyPr/>
        <a:lstStyle/>
        <a:p>
          <a:endParaRPr lang="en-US"/>
        </a:p>
      </dgm:t>
    </dgm:pt>
    <dgm:pt modelId="{97982520-55D4-4A0C-A2FB-DC34EFDA2E60}" type="sibTrans" cxnId="{45DD60E9-98F7-4E1D-8F75-619EE36B22B9}">
      <dgm:prSet/>
      <dgm:spPr/>
      <dgm:t>
        <a:bodyPr/>
        <a:lstStyle/>
        <a:p>
          <a:endParaRPr lang="en-US"/>
        </a:p>
      </dgm:t>
    </dgm:pt>
    <dgm:pt modelId="{3C8C1527-8E56-41CB-B2FF-542D39ACF099}">
      <dgm:prSet/>
      <dgm:spPr/>
      <dgm:t>
        <a:bodyPr/>
        <a:lstStyle/>
        <a:p>
          <a:pPr>
            <a:lnSpc>
              <a:spcPct val="100000"/>
            </a:lnSpc>
          </a:pPr>
          <a:r>
            <a:rPr lang="en-US"/>
            <a:t>8-week Session: Week 1</a:t>
          </a:r>
        </a:p>
      </dgm:t>
    </dgm:pt>
    <dgm:pt modelId="{FD57CC71-A1FC-4297-BF25-396C7E190162}" type="parTrans" cxnId="{3B685733-846F-4D51-9890-609487150BDB}">
      <dgm:prSet/>
      <dgm:spPr/>
      <dgm:t>
        <a:bodyPr/>
        <a:lstStyle/>
        <a:p>
          <a:endParaRPr lang="en-US"/>
        </a:p>
      </dgm:t>
    </dgm:pt>
    <dgm:pt modelId="{6673DD7A-0ED6-43B5-8CF5-6276B09E9E8F}" type="sibTrans" cxnId="{3B685733-846F-4D51-9890-609487150BDB}">
      <dgm:prSet/>
      <dgm:spPr/>
      <dgm:t>
        <a:bodyPr/>
        <a:lstStyle/>
        <a:p>
          <a:endParaRPr lang="en-US"/>
        </a:p>
      </dgm:t>
    </dgm:pt>
    <dgm:pt modelId="{259692F9-803D-4A38-B33C-D92F318E4245}">
      <dgm:prSet/>
      <dgm:spPr/>
      <dgm:t>
        <a:bodyPr/>
        <a:lstStyle/>
        <a:p>
          <a:pPr>
            <a:lnSpc>
              <a:spcPct val="100000"/>
            </a:lnSpc>
            <a:defRPr b="1"/>
          </a:pPr>
          <a:r>
            <a:rPr lang="en-US" dirty="0"/>
            <a:t>Reply to 2 Peers</a:t>
          </a:r>
        </a:p>
      </dgm:t>
    </dgm:pt>
    <dgm:pt modelId="{A2452240-5D4A-4DF2-9CDE-1379EFC1350E}" type="parTrans" cxnId="{275B61B8-1CFC-47EF-8F49-8A4E9E417EED}">
      <dgm:prSet/>
      <dgm:spPr/>
      <dgm:t>
        <a:bodyPr/>
        <a:lstStyle/>
        <a:p>
          <a:endParaRPr lang="en-US"/>
        </a:p>
      </dgm:t>
    </dgm:pt>
    <dgm:pt modelId="{BD2358AD-B32B-4913-8DFA-A218FE1AEDB1}" type="sibTrans" cxnId="{275B61B8-1CFC-47EF-8F49-8A4E9E417EED}">
      <dgm:prSet/>
      <dgm:spPr/>
      <dgm:t>
        <a:bodyPr/>
        <a:lstStyle/>
        <a:p>
          <a:endParaRPr lang="en-US"/>
        </a:p>
      </dgm:t>
    </dgm:pt>
    <dgm:pt modelId="{FC8A4D41-9B8B-46A2-A22A-A5AE365C2D1B}">
      <dgm:prSet/>
      <dgm:spPr/>
      <dgm:t>
        <a:bodyPr/>
        <a:lstStyle/>
        <a:p>
          <a:pPr>
            <a:lnSpc>
              <a:spcPct val="100000"/>
            </a:lnSpc>
          </a:pPr>
          <a:r>
            <a:rPr lang="en-US" b="0" i="0"/>
            <a:t>State a public problem</a:t>
          </a:r>
          <a:endParaRPr lang="en-US"/>
        </a:p>
      </dgm:t>
    </dgm:pt>
    <dgm:pt modelId="{5C465A00-1564-45A8-A109-E62EEBAA1267}" type="parTrans" cxnId="{9587EB49-CE3C-415C-94D5-18946BDA4113}">
      <dgm:prSet/>
      <dgm:spPr/>
      <dgm:t>
        <a:bodyPr/>
        <a:lstStyle/>
        <a:p>
          <a:endParaRPr lang="en-US"/>
        </a:p>
      </dgm:t>
    </dgm:pt>
    <dgm:pt modelId="{FA43F034-81F0-480C-9C08-282CCAC353AE}" type="sibTrans" cxnId="{9587EB49-CE3C-415C-94D5-18946BDA4113}">
      <dgm:prSet/>
      <dgm:spPr/>
      <dgm:t>
        <a:bodyPr/>
        <a:lstStyle/>
        <a:p>
          <a:endParaRPr lang="en-US"/>
        </a:p>
      </dgm:t>
    </dgm:pt>
    <dgm:pt modelId="{678A273C-F4E9-4FD1-BD59-6D7F909B0808}">
      <dgm:prSet/>
      <dgm:spPr/>
      <dgm:t>
        <a:bodyPr/>
        <a:lstStyle/>
        <a:p>
          <a:pPr>
            <a:lnSpc>
              <a:spcPct val="100000"/>
            </a:lnSpc>
          </a:pPr>
          <a:r>
            <a:rPr lang="en-US" b="0" i="0"/>
            <a:t>Share why you think it is an important public problem to focus on</a:t>
          </a:r>
        </a:p>
      </dgm:t>
    </dgm:pt>
    <dgm:pt modelId="{6CF3B92E-BC2F-4A9E-BEC7-0FCB5EB7F528}" type="parTrans" cxnId="{916D687A-5D1E-484E-80B3-9E0F584CD0B5}">
      <dgm:prSet/>
      <dgm:spPr/>
      <dgm:t>
        <a:bodyPr/>
        <a:lstStyle/>
        <a:p>
          <a:endParaRPr lang="en-US"/>
        </a:p>
      </dgm:t>
    </dgm:pt>
    <dgm:pt modelId="{6AC3CA4D-1273-4128-9292-5AE6C81E028B}" type="sibTrans" cxnId="{916D687A-5D1E-484E-80B3-9E0F584CD0B5}">
      <dgm:prSet/>
      <dgm:spPr/>
      <dgm:t>
        <a:bodyPr/>
        <a:lstStyle/>
        <a:p>
          <a:endParaRPr lang="en-US"/>
        </a:p>
      </dgm:t>
    </dgm:pt>
    <dgm:pt modelId="{B045C33C-F371-4748-A0BC-D8904378809A}">
      <dgm:prSet/>
      <dgm:spPr/>
      <dgm:t>
        <a:bodyPr/>
        <a:lstStyle/>
        <a:p>
          <a:pPr>
            <a:lnSpc>
              <a:spcPct val="100000"/>
            </a:lnSpc>
          </a:pPr>
          <a:r>
            <a:rPr lang="en-US" b="0" i="0"/>
            <a:t>Explain what at least cause of the public problem is</a:t>
          </a:r>
        </a:p>
      </dgm:t>
    </dgm:pt>
    <dgm:pt modelId="{369503D8-5E90-42D9-8D65-00E1DD660A3B}" type="parTrans" cxnId="{8688E9D2-4916-48D6-875B-25DD8DB63027}">
      <dgm:prSet/>
      <dgm:spPr/>
      <dgm:t>
        <a:bodyPr/>
        <a:lstStyle/>
        <a:p>
          <a:endParaRPr lang="en-US"/>
        </a:p>
      </dgm:t>
    </dgm:pt>
    <dgm:pt modelId="{C109BB7D-15C4-45F1-8008-BAAD27731F40}" type="sibTrans" cxnId="{8688E9D2-4916-48D6-875B-25DD8DB63027}">
      <dgm:prSet/>
      <dgm:spPr/>
      <dgm:t>
        <a:bodyPr/>
        <a:lstStyle/>
        <a:p>
          <a:endParaRPr lang="en-US"/>
        </a:p>
      </dgm:t>
    </dgm:pt>
    <dgm:pt modelId="{E2A67542-15E7-416A-BB9F-D76E699200E0}">
      <dgm:prSet/>
      <dgm:spPr/>
      <dgm:t>
        <a:bodyPr/>
        <a:lstStyle/>
        <a:p>
          <a:pPr>
            <a:lnSpc>
              <a:spcPct val="100000"/>
            </a:lnSpc>
          </a:pPr>
          <a:r>
            <a:rPr lang="en-US" b="0" i="0"/>
            <a:t>Explain what at least effect of the public problem is</a:t>
          </a:r>
        </a:p>
      </dgm:t>
    </dgm:pt>
    <dgm:pt modelId="{17FBD0AF-C61B-4029-9FFB-D74B542633D3}" type="parTrans" cxnId="{7630E4E1-2EAE-45E6-8001-C5F1E8CD36A7}">
      <dgm:prSet/>
      <dgm:spPr/>
      <dgm:t>
        <a:bodyPr/>
        <a:lstStyle/>
        <a:p>
          <a:endParaRPr lang="en-US"/>
        </a:p>
      </dgm:t>
    </dgm:pt>
    <dgm:pt modelId="{B93FE52A-9914-4DFB-9423-5BC4767009E3}" type="sibTrans" cxnId="{7630E4E1-2EAE-45E6-8001-C5F1E8CD36A7}">
      <dgm:prSet/>
      <dgm:spPr/>
      <dgm:t>
        <a:bodyPr/>
        <a:lstStyle/>
        <a:p>
          <a:endParaRPr lang="en-US"/>
        </a:p>
      </dgm:t>
    </dgm:pt>
    <dgm:pt modelId="{969D5E0B-2D29-48C2-A202-ABB3140953D5}">
      <dgm:prSet/>
      <dgm:spPr/>
      <dgm:t>
        <a:bodyPr/>
        <a:lstStyle/>
        <a:p>
          <a:pPr>
            <a:lnSpc>
              <a:spcPct val="100000"/>
            </a:lnSpc>
          </a:pPr>
          <a:r>
            <a:rPr lang="en-US" b="0" i="0" dirty="0"/>
            <a:t>Validate your peer’s justification for focusing on the public problem</a:t>
          </a:r>
          <a:endParaRPr lang="en-US" dirty="0"/>
        </a:p>
      </dgm:t>
    </dgm:pt>
    <dgm:pt modelId="{F40486D2-8223-444E-8488-C183621E0392}" type="parTrans" cxnId="{353C1DF1-D3B0-4391-8C8A-AEE4FCEB8857}">
      <dgm:prSet/>
      <dgm:spPr/>
      <dgm:t>
        <a:bodyPr/>
        <a:lstStyle/>
        <a:p>
          <a:endParaRPr lang="en-US"/>
        </a:p>
      </dgm:t>
    </dgm:pt>
    <dgm:pt modelId="{9946276D-C693-4E08-8DE1-FA47F1336EE7}" type="sibTrans" cxnId="{353C1DF1-D3B0-4391-8C8A-AEE4FCEB8857}">
      <dgm:prSet/>
      <dgm:spPr/>
      <dgm:t>
        <a:bodyPr/>
        <a:lstStyle/>
        <a:p>
          <a:endParaRPr lang="en-US"/>
        </a:p>
      </dgm:t>
    </dgm:pt>
    <dgm:pt modelId="{1A76B110-D8EB-4F99-9319-C50B77199AE9}">
      <dgm:prSet/>
      <dgm:spPr/>
      <dgm:t>
        <a:bodyPr/>
        <a:lstStyle/>
        <a:p>
          <a:pPr>
            <a:lnSpc>
              <a:spcPct val="100000"/>
            </a:lnSpc>
          </a:pPr>
          <a:r>
            <a:rPr lang="en-US" b="0" i="0" dirty="0"/>
            <a:t>Add one additional cause of the public problem</a:t>
          </a:r>
        </a:p>
      </dgm:t>
    </dgm:pt>
    <dgm:pt modelId="{F004B39A-EE6E-4929-83C0-3E4683A7451C}" type="parTrans" cxnId="{12AE660A-F9FD-4FB9-A75C-CA8252167FF6}">
      <dgm:prSet/>
      <dgm:spPr/>
      <dgm:t>
        <a:bodyPr/>
        <a:lstStyle/>
        <a:p>
          <a:endParaRPr lang="en-US"/>
        </a:p>
      </dgm:t>
    </dgm:pt>
    <dgm:pt modelId="{5E0BC0A7-2C78-4D1D-ABDF-E734E367C3DD}" type="sibTrans" cxnId="{12AE660A-F9FD-4FB9-A75C-CA8252167FF6}">
      <dgm:prSet/>
      <dgm:spPr/>
      <dgm:t>
        <a:bodyPr/>
        <a:lstStyle/>
        <a:p>
          <a:endParaRPr lang="en-US"/>
        </a:p>
      </dgm:t>
    </dgm:pt>
    <dgm:pt modelId="{58097C45-5A11-4099-A378-A54FD6AB9B8B}">
      <dgm:prSet/>
      <dgm:spPr/>
      <dgm:t>
        <a:bodyPr/>
        <a:lstStyle/>
        <a:p>
          <a:pPr>
            <a:lnSpc>
              <a:spcPct val="100000"/>
            </a:lnSpc>
          </a:pPr>
          <a:r>
            <a:rPr lang="en-US" b="0" i="0"/>
            <a:t>Add one additional effect of the public problem</a:t>
          </a:r>
        </a:p>
      </dgm:t>
    </dgm:pt>
    <dgm:pt modelId="{A4FDA919-2823-40B4-9222-CCFCF178F4D1}" type="parTrans" cxnId="{989C5AEC-3770-4370-A647-D009062442CF}">
      <dgm:prSet/>
      <dgm:spPr/>
      <dgm:t>
        <a:bodyPr/>
        <a:lstStyle/>
        <a:p>
          <a:endParaRPr lang="en-US"/>
        </a:p>
      </dgm:t>
    </dgm:pt>
    <dgm:pt modelId="{C7ACA507-1A71-4DD6-BE7E-BF3282AE3C19}" type="sibTrans" cxnId="{989C5AEC-3770-4370-A647-D009062442CF}">
      <dgm:prSet/>
      <dgm:spPr/>
      <dgm:t>
        <a:bodyPr/>
        <a:lstStyle/>
        <a:p>
          <a:endParaRPr lang="en-US"/>
        </a:p>
      </dgm:t>
    </dgm:pt>
    <dgm:pt modelId="{D066B3CA-04F3-4C5B-AC0F-15A23865052F}" type="pres">
      <dgm:prSet presAssocID="{C075362B-2C99-4DA7-8620-1A9E935AE2A0}" presName="root" presStyleCnt="0">
        <dgm:presLayoutVars>
          <dgm:dir/>
          <dgm:resizeHandles val="exact"/>
        </dgm:presLayoutVars>
      </dgm:prSet>
      <dgm:spPr/>
    </dgm:pt>
    <dgm:pt modelId="{8C8BD84C-CD3C-4F37-AE78-1F634EADFC36}" type="pres">
      <dgm:prSet presAssocID="{15DBA6BC-F77E-45AB-860C-4DB0ABF9844A}" presName="compNode" presStyleCnt="0"/>
      <dgm:spPr/>
    </dgm:pt>
    <dgm:pt modelId="{5AB0F8A4-8412-4940-886E-ECA314312CC3}" type="pres">
      <dgm:prSet presAssocID="{15DBA6BC-F77E-45AB-860C-4DB0ABF9844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at"/>
        </a:ext>
      </dgm:extLst>
    </dgm:pt>
    <dgm:pt modelId="{018E9CDF-3E66-49AE-90FF-FB467FEE0CA2}" type="pres">
      <dgm:prSet presAssocID="{15DBA6BC-F77E-45AB-860C-4DB0ABF9844A}" presName="iconSpace" presStyleCnt="0"/>
      <dgm:spPr/>
    </dgm:pt>
    <dgm:pt modelId="{6F5D0974-51DC-4164-B58A-5C7766DB6E94}" type="pres">
      <dgm:prSet presAssocID="{15DBA6BC-F77E-45AB-860C-4DB0ABF9844A}" presName="parTx" presStyleLbl="revTx" presStyleIdx="0" presStyleCnt="6">
        <dgm:presLayoutVars>
          <dgm:chMax val="0"/>
          <dgm:chPref val="0"/>
        </dgm:presLayoutVars>
      </dgm:prSet>
      <dgm:spPr/>
    </dgm:pt>
    <dgm:pt modelId="{A312DBE3-A5FB-49A0-AF87-11FA4B08631C}" type="pres">
      <dgm:prSet presAssocID="{15DBA6BC-F77E-45AB-860C-4DB0ABF9844A}" presName="txSpace" presStyleCnt="0"/>
      <dgm:spPr/>
    </dgm:pt>
    <dgm:pt modelId="{FABEC8F6-39BC-4B3E-841D-325DCA07BBA5}" type="pres">
      <dgm:prSet presAssocID="{15DBA6BC-F77E-45AB-860C-4DB0ABF9844A}" presName="desTx" presStyleLbl="revTx" presStyleIdx="1" presStyleCnt="6">
        <dgm:presLayoutVars/>
      </dgm:prSet>
      <dgm:spPr/>
    </dgm:pt>
    <dgm:pt modelId="{68AF5247-AC51-4E76-A430-9ACAF24C3903}" type="pres">
      <dgm:prSet presAssocID="{1BD2D845-FBDC-4DAA-B3F8-2C88A844D6B4}" presName="sibTrans" presStyleCnt="0"/>
      <dgm:spPr/>
    </dgm:pt>
    <dgm:pt modelId="{7C086A6C-F78D-4BC5-BFDA-6B9CE1386E3D}" type="pres">
      <dgm:prSet presAssocID="{259692F9-803D-4A38-B33C-D92F318E4245}" presName="compNode" presStyleCnt="0"/>
      <dgm:spPr/>
    </dgm:pt>
    <dgm:pt modelId="{EE388752-32E3-45C9-A903-3FEA963B0031}" type="pres">
      <dgm:prSet presAssocID="{259692F9-803D-4A38-B33C-D92F318E424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12000" b="-12000"/>
          </a:stretch>
        </a:blipFill>
        <a:ln>
          <a:noFill/>
        </a:ln>
      </dgm:spPr>
      <dgm:extLst>
        <a:ext uri="{E40237B7-FDA0-4F09-8148-C483321AD2D9}">
          <dgm14:cNvPr xmlns:dgm14="http://schemas.microsoft.com/office/drawing/2010/diagram" id="0" name="" descr="Boardroom"/>
        </a:ext>
      </dgm:extLst>
    </dgm:pt>
    <dgm:pt modelId="{D94D85DB-5D30-4111-80C3-757FF02671F9}" type="pres">
      <dgm:prSet presAssocID="{259692F9-803D-4A38-B33C-D92F318E4245}" presName="iconSpace" presStyleCnt="0"/>
      <dgm:spPr/>
    </dgm:pt>
    <dgm:pt modelId="{12A9CD79-A8BC-49A3-B014-018D0B0A0E87}" type="pres">
      <dgm:prSet presAssocID="{259692F9-803D-4A38-B33C-D92F318E4245}" presName="parTx" presStyleLbl="revTx" presStyleIdx="2" presStyleCnt="6">
        <dgm:presLayoutVars>
          <dgm:chMax val="0"/>
          <dgm:chPref val="0"/>
        </dgm:presLayoutVars>
      </dgm:prSet>
      <dgm:spPr/>
    </dgm:pt>
    <dgm:pt modelId="{E00605FA-688F-46A2-8D4D-973679ED68AC}" type="pres">
      <dgm:prSet presAssocID="{259692F9-803D-4A38-B33C-D92F318E4245}" presName="txSpace" presStyleCnt="0"/>
      <dgm:spPr/>
    </dgm:pt>
    <dgm:pt modelId="{BF832304-1521-4788-A132-2CE4DC4B156C}" type="pres">
      <dgm:prSet presAssocID="{259692F9-803D-4A38-B33C-D92F318E4245}" presName="desTx" presStyleLbl="revTx" presStyleIdx="3" presStyleCnt="6">
        <dgm:presLayoutVars/>
      </dgm:prSet>
      <dgm:spPr/>
    </dgm:pt>
    <dgm:pt modelId="{16D1DB5F-904E-4468-A8B8-466B3F238549}" type="pres">
      <dgm:prSet presAssocID="{BD2358AD-B32B-4913-8DFA-A218FE1AEDB1}" presName="sibTrans" presStyleCnt="0"/>
      <dgm:spPr/>
    </dgm:pt>
    <dgm:pt modelId="{8DDADDEB-32E7-4CF6-A6CB-729389526882}" type="pres">
      <dgm:prSet presAssocID="{920CDCB9-11A8-41B8-9C94-5701AC1B351D}" presName="compNode" presStyleCnt="0"/>
      <dgm:spPr/>
    </dgm:pt>
    <dgm:pt modelId="{C7BB11DD-BBDE-4707-9CDD-D2B3F21A6864}" type="pres">
      <dgm:prSet presAssocID="{920CDCB9-11A8-41B8-9C94-5701AC1B351D}"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ock"/>
        </a:ext>
      </dgm:extLst>
    </dgm:pt>
    <dgm:pt modelId="{9CA705EA-5522-4DDE-AE07-442E3B06F84F}" type="pres">
      <dgm:prSet presAssocID="{920CDCB9-11A8-41B8-9C94-5701AC1B351D}" presName="iconSpace" presStyleCnt="0"/>
      <dgm:spPr/>
    </dgm:pt>
    <dgm:pt modelId="{C3B3C90B-E661-4D8F-8E0F-9C63BA372956}" type="pres">
      <dgm:prSet presAssocID="{920CDCB9-11A8-41B8-9C94-5701AC1B351D}" presName="parTx" presStyleLbl="revTx" presStyleIdx="4" presStyleCnt="6">
        <dgm:presLayoutVars>
          <dgm:chMax val="0"/>
          <dgm:chPref val="0"/>
        </dgm:presLayoutVars>
      </dgm:prSet>
      <dgm:spPr/>
    </dgm:pt>
    <dgm:pt modelId="{F91046BC-EE31-44F5-80D1-0AA32FA6AAB1}" type="pres">
      <dgm:prSet presAssocID="{920CDCB9-11A8-41B8-9C94-5701AC1B351D}" presName="txSpace" presStyleCnt="0"/>
      <dgm:spPr/>
    </dgm:pt>
    <dgm:pt modelId="{65B6DD55-5B89-4FD6-8ADE-ADABBED892A3}" type="pres">
      <dgm:prSet presAssocID="{920CDCB9-11A8-41B8-9C94-5701AC1B351D}" presName="desTx" presStyleLbl="revTx" presStyleIdx="5" presStyleCnt="6">
        <dgm:presLayoutVars/>
      </dgm:prSet>
      <dgm:spPr/>
    </dgm:pt>
  </dgm:ptLst>
  <dgm:cxnLst>
    <dgm:cxn modelId="{3D179C08-FCBA-4FF4-9273-53B92E3A34A7}" type="presOf" srcId="{E2A67542-15E7-416A-BB9F-D76E699200E0}" destId="{FABEC8F6-39BC-4B3E-841D-325DCA07BBA5}" srcOrd="0" destOrd="3" presId="urn:microsoft.com/office/officeart/2018/2/layout/IconLabelDescriptionList"/>
    <dgm:cxn modelId="{12AE660A-F9FD-4FB9-A75C-CA8252167FF6}" srcId="{259692F9-803D-4A38-B33C-D92F318E4245}" destId="{1A76B110-D8EB-4F99-9319-C50B77199AE9}" srcOrd="1" destOrd="0" parTransId="{F004B39A-EE6E-4929-83C0-3E4683A7451C}" sibTransId="{5E0BC0A7-2C78-4D1D-ABDF-E734E367C3DD}"/>
    <dgm:cxn modelId="{1E2A9E11-BF8D-4755-B0B0-F82115133662}" type="presOf" srcId="{A5ED9876-BC0D-4F1A-A6AF-AC1D9C7E106B}" destId="{65B6DD55-5B89-4FD6-8ADE-ADABBED892A3}" srcOrd="0" destOrd="0" presId="urn:microsoft.com/office/officeart/2018/2/layout/IconLabelDescriptionList"/>
    <dgm:cxn modelId="{A9820D2B-8BC1-4B75-9C11-5B575091413A}" type="presOf" srcId="{678A273C-F4E9-4FD1-BD59-6D7F909B0808}" destId="{FABEC8F6-39BC-4B3E-841D-325DCA07BBA5}" srcOrd="0" destOrd="1" presId="urn:microsoft.com/office/officeart/2018/2/layout/IconLabelDescriptionList"/>
    <dgm:cxn modelId="{10844532-348C-4CF5-82DE-30C61A496624}" type="presOf" srcId="{1A76B110-D8EB-4F99-9319-C50B77199AE9}" destId="{BF832304-1521-4788-A132-2CE4DC4B156C}" srcOrd="0" destOrd="1" presId="urn:microsoft.com/office/officeart/2018/2/layout/IconLabelDescriptionList"/>
    <dgm:cxn modelId="{3B685733-846F-4D51-9890-609487150BDB}" srcId="{920CDCB9-11A8-41B8-9C94-5701AC1B351D}" destId="{3C8C1527-8E56-41CB-B2FF-542D39ACF099}" srcOrd="1" destOrd="0" parTransId="{FD57CC71-A1FC-4297-BF25-396C7E190162}" sibTransId="{6673DD7A-0ED6-43B5-8CF5-6276B09E9E8F}"/>
    <dgm:cxn modelId="{9587EB49-CE3C-415C-94D5-18946BDA4113}" srcId="{15DBA6BC-F77E-45AB-860C-4DB0ABF9844A}" destId="{FC8A4D41-9B8B-46A2-A22A-A5AE365C2D1B}" srcOrd="0" destOrd="0" parTransId="{5C465A00-1564-45A8-A109-E62EEBAA1267}" sibTransId="{FA43F034-81F0-480C-9C08-282CCAC353AE}"/>
    <dgm:cxn modelId="{2218676C-9D45-40DF-93B3-B13D3499025A}" type="presOf" srcId="{969D5E0B-2D29-48C2-A202-ABB3140953D5}" destId="{BF832304-1521-4788-A132-2CE4DC4B156C}" srcOrd="0" destOrd="0" presId="urn:microsoft.com/office/officeart/2018/2/layout/IconLabelDescriptionList"/>
    <dgm:cxn modelId="{7114B150-15CC-4638-A3DF-031F32E083B2}" type="presOf" srcId="{58097C45-5A11-4099-A378-A54FD6AB9B8B}" destId="{BF832304-1521-4788-A132-2CE4DC4B156C}" srcOrd="0" destOrd="2" presId="urn:microsoft.com/office/officeart/2018/2/layout/IconLabelDescriptionList"/>
    <dgm:cxn modelId="{529B7E52-9092-443E-B5B7-CC042D0A0B17}" srcId="{C075362B-2C99-4DA7-8620-1A9E935AE2A0}" destId="{15DBA6BC-F77E-45AB-860C-4DB0ABF9844A}" srcOrd="0" destOrd="0" parTransId="{C6C57852-5FCD-48F9-B3D1-728AA3E127C0}" sibTransId="{1BD2D845-FBDC-4DAA-B3F8-2C88A844D6B4}"/>
    <dgm:cxn modelId="{DD3CDE56-D25B-4EA7-9CB8-3437A9FB7998}" type="presOf" srcId="{15DBA6BC-F77E-45AB-860C-4DB0ABF9844A}" destId="{6F5D0974-51DC-4164-B58A-5C7766DB6E94}" srcOrd="0" destOrd="0" presId="urn:microsoft.com/office/officeart/2018/2/layout/IconLabelDescriptionList"/>
    <dgm:cxn modelId="{916D687A-5D1E-484E-80B3-9E0F584CD0B5}" srcId="{15DBA6BC-F77E-45AB-860C-4DB0ABF9844A}" destId="{678A273C-F4E9-4FD1-BD59-6D7F909B0808}" srcOrd="1" destOrd="0" parTransId="{6CF3B92E-BC2F-4A9E-BEC7-0FCB5EB7F528}" sibTransId="{6AC3CA4D-1273-4128-9292-5AE6C81E028B}"/>
    <dgm:cxn modelId="{AA45088D-81A6-4166-85D3-3381ABBBBDAC}" type="presOf" srcId="{259692F9-803D-4A38-B33C-D92F318E4245}" destId="{12A9CD79-A8BC-49A3-B014-018D0B0A0E87}" srcOrd="0" destOrd="0" presId="urn:microsoft.com/office/officeart/2018/2/layout/IconLabelDescriptionList"/>
    <dgm:cxn modelId="{3855AE8D-60AF-462E-842D-220B54DEEE9A}" srcId="{C075362B-2C99-4DA7-8620-1A9E935AE2A0}" destId="{920CDCB9-11A8-41B8-9C94-5701AC1B351D}" srcOrd="2" destOrd="0" parTransId="{CB0ADD62-4FCA-4B5C-9585-450471E24A59}" sibTransId="{425DC740-0828-4A03-ACCA-92763190E910}"/>
    <dgm:cxn modelId="{17E2F596-7DFB-412A-8B04-F036CE611A2B}" type="presOf" srcId="{FC8A4D41-9B8B-46A2-A22A-A5AE365C2D1B}" destId="{FABEC8F6-39BC-4B3E-841D-325DCA07BBA5}" srcOrd="0" destOrd="0" presId="urn:microsoft.com/office/officeart/2018/2/layout/IconLabelDescriptionList"/>
    <dgm:cxn modelId="{275B61B8-1CFC-47EF-8F49-8A4E9E417EED}" srcId="{C075362B-2C99-4DA7-8620-1A9E935AE2A0}" destId="{259692F9-803D-4A38-B33C-D92F318E4245}" srcOrd="1" destOrd="0" parTransId="{A2452240-5D4A-4DF2-9CDE-1379EFC1350E}" sibTransId="{BD2358AD-B32B-4913-8DFA-A218FE1AEDB1}"/>
    <dgm:cxn modelId="{B0AC6BCC-2387-497A-9DFA-4AF728433143}" type="presOf" srcId="{C075362B-2C99-4DA7-8620-1A9E935AE2A0}" destId="{D066B3CA-04F3-4C5B-AC0F-15A23865052F}" srcOrd="0" destOrd="0" presId="urn:microsoft.com/office/officeart/2018/2/layout/IconLabelDescriptionList"/>
    <dgm:cxn modelId="{8688E9D2-4916-48D6-875B-25DD8DB63027}" srcId="{15DBA6BC-F77E-45AB-860C-4DB0ABF9844A}" destId="{B045C33C-F371-4748-A0BC-D8904378809A}" srcOrd="2" destOrd="0" parTransId="{369503D8-5E90-42D9-8D65-00E1DD660A3B}" sibTransId="{C109BB7D-15C4-45F1-8008-BAAD27731F40}"/>
    <dgm:cxn modelId="{1E8AE3D5-7743-461E-94C1-A3A00FA67132}" type="presOf" srcId="{920CDCB9-11A8-41B8-9C94-5701AC1B351D}" destId="{C3B3C90B-E661-4D8F-8E0F-9C63BA372956}" srcOrd="0" destOrd="0" presId="urn:microsoft.com/office/officeart/2018/2/layout/IconLabelDescriptionList"/>
    <dgm:cxn modelId="{7630E4E1-2EAE-45E6-8001-C5F1E8CD36A7}" srcId="{15DBA6BC-F77E-45AB-860C-4DB0ABF9844A}" destId="{E2A67542-15E7-416A-BB9F-D76E699200E0}" srcOrd="3" destOrd="0" parTransId="{17FBD0AF-C61B-4029-9FFB-D74B542633D3}" sibTransId="{B93FE52A-9914-4DFB-9423-5BC4767009E3}"/>
    <dgm:cxn modelId="{45DD60E9-98F7-4E1D-8F75-619EE36B22B9}" srcId="{920CDCB9-11A8-41B8-9C94-5701AC1B351D}" destId="{A5ED9876-BC0D-4F1A-A6AF-AC1D9C7E106B}" srcOrd="0" destOrd="0" parTransId="{8DD2B1C3-BD1B-464B-9FF2-0B4F02C2B1C2}" sibTransId="{97982520-55D4-4A0C-A2FB-DC34EFDA2E60}"/>
    <dgm:cxn modelId="{989C5AEC-3770-4370-A647-D009062442CF}" srcId="{259692F9-803D-4A38-B33C-D92F318E4245}" destId="{58097C45-5A11-4099-A378-A54FD6AB9B8B}" srcOrd="2" destOrd="0" parTransId="{A4FDA919-2823-40B4-9222-CCFCF178F4D1}" sibTransId="{C7ACA507-1A71-4DD6-BE7E-BF3282AE3C19}"/>
    <dgm:cxn modelId="{95A2A8EF-E5F5-432B-B0E1-002625145E28}" type="presOf" srcId="{B045C33C-F371-4748-A0BC-D8904378809A}" destId="{FABEC8F6-39BC-4B3E-841D-325DCA07BBA5}" srcOrd="0" destOrd="2" presId="urn:microsoft.com/office/officeart/2018/2/layout/IconLabelDescriptionList"/>
    <dgm:cxn modelId="{353C1DF1-D3B0-4391-8C8A-AEE4FCEB8857}" srcId="{259692F9-803D-4A38-B33C-D92F318E4245}" destId="{969D5E0B-2D29-48C2-A202-ABB3140953D5}" srcOrd="0" destOrd="0" parTransId="{F40486D2-8223-444E-8488-C183621E0392}" sibTransId="{9946276D-C693-4E08-8DE1-FA47F1336EE7}"/>
    <dgm:cxn modelId="{AB543DF5-14A3-4C61-BA10-84D399D7C776}" type="presOf" srcId="{3C8C1527-8E56-41CB-B2FF-542D39ACF099}" destId="{65B6DD55-5B89-4FD6-8ADE-ADABBED892A3}" srcOrd="0" destOrd="1" presId="urn:microsoft.com/office/officeart/2018/2/layout/IconLabelDescriptionList"/>
    <dgm:cxn modelId="{A0C60556-02FE-4AF5-A0DE-FC036638926A}" type="presParOf" srcId="{D066B3CA-04F3-4C5B-AC0F-15A23865052F}" destId="{8C8BD84C-CD3C-4F37-AE78-1F634EADFC36}" srcOrd="0" destOrd="0" presId="urn:microsoft.com/office/officeart/2018/2/layout/IconLabelDescriptionList"/>
    <dgm:cxn modelId="{262C2AD2-6A5E-4798-9ECF-520CC5D876AC}" type="presParOf" srcId="{8C8BD84C-CD3C-4F37-AE78-1F634EADFC36}" destId="{5AB0F8A4-8412-4940-886E-ECA314312CC3}" srcOrd="0" destOrd="0" presId="urn:microsoft.com/office/officeart/2018/2/layout/IconLabelDescriptionList"/>
    <dgm:cxn modelId="{EAE36B69-1DC9-470C-948B-5B383B2A043A}" type="presParOf" srcId="{8C8BD84C-CD3C-4F37-AE78-1F634EADFC36}" destId="{018E9CDF-3E66-49AE-90FF-FB467FEE0CA2}" srcOrd="1" destOrd="0" presId="urn:microsoft.com/office/officeart/2018/2/layout/IconLabelDescriptionList"/>
    <dgm:cxn modelId="{56F045DF-2F66-4CB3-A091-F9F05084E259}" type="presParOf" srcId="{8C8BD84C-CD3C-4F37-AE78-1F634EADFC36}" destId="{6F5D0974-51DC-4164-B58A-5C7766DB6E94}" srcOrd="2" destOrd="0" presId="urn:microsoft.com/office/officeart/2018/2/layout/IconLabelDescriptionList"/>
    <dgm:cxn modelId="{958AD4D3-6819-42F9-8FDF-A11B1ED71C79}" type="presParOf" srcId="{8C8BD84C-CD3C-4F37-AE78-1F634EADFC36}" destId="{A312DBE3-A5FB-49A0-AF87-11FA4B08631C}" srcOrd="3" destOrd="0" presId="urn:microsoft.com/office/officeart/2018/2/layout/IconLabelDescriptionList"/>
    <dgm:cxn modelId="{03695568-3C5B-42B6-9EEE-E99B2CA4F483}" type="presParOf" srcId="{8C8BD84C-CD3C-4F37-AE78-1F634EADFC36}" destId="{FABEC8F6-39BC-4B3E-841D-325DCA07BBA5}" srcOrd="4" destOrd="0" presId="urn:microsoft.com/office/officeart/2018/2/layout/IconLabelDescriptionList"/>
    <dgm:cxn modelId="{8E27443B-34E9-477F-A428-BBD3F16E44BB}" type="presParOf" srcId="{D066B3CA-04F3-4C5B-AC0F-15A23865052F}" destId="{68AF5247-AC51-4E76-A430-9ACAF24C3903}" srcOrd="1" destOrd="0" presId="urn:microsoft.com/office/officeart/2018/2/layout/IconLabelDescriptionList"/>
    <dgm:cxn modelId="{593E3C5C-D3AA-45A5-84A8-B20436C1F8CD}" type="presParOf" srcId="{D066B3CA-04F3-4C5B-AC0F-15A23865052F}" destId="{7C086A6C-F78D-4BC5-BFDA-6B9CE1386E3D}" srcOrd="2" destOrd="0" presId="urn:microsoft.com/office/officeart/2018/2/layout/IconLabelDescriptionList"/>
    <dgm:cxn modelId="{2AB6E34E-F7F0-498C-BCE9-B5B569E73371}" type="presParOf" srcId="{7C086A6C-F78D-4BC5-BFDA-6B9CE1386E3D}" destId="{EE388752-32E3-45C9-A903-3FEA963B0031}" srcOrd="0" destOrd="0" presId="urn:microsoft.com/office/officeart/2018/2/layout/IconLabelDescriptionList"/>
    <dgm:cxn modelId="{460239D1-4AB3-4EC6-8F14-3B6405DA05BC}" type="presParOf" srcId="{7C086A6C-F78D-4BC5-BFDA-6B9CE1386E3D}" destId="{D94D85DB-5D30-4111-80C3-757FF02671F9}" srcOrd="1" destOrd="0" presId="urn:microsoft.com/office/officeart/2018/2/layout/IconLabelDescriptionList"/>
    <dgm:cxn modelId="{F22BFA3B-AF18-4B36-85FA-F94F82D5DC06}" type="presParOf" srcId="{7C086A6C-F78D-4BC5-BFDA-6B9CE1386E3D}" destId="{12A9CD79-A8BC-49A3-B014-018D0B0A0E87}" srcOrd="2" destOrd="0" presId="urn:microsoft.com/office/officeart/2018/2/layout/IconLabelDescriptionList"/>
    <dgm:cxn modelId="{B605DD40-6B6C-48F0-B1C9-ED73BE5AE989}" type="presParOf" srcId="{7C086A6C-F78D-4BC5-BFDA-6B9CE1386E3D}" destId="{E00605FA-688F-46A2-8D4D-973679ED68AC}" srcOrd="3" destOrd="0" presId="urn:microsoft.com/office/officeart/2018/2/layout/IconLabelDescriptionList"/>
    <dgm:cxn modelId="{BEB9C951-FA42-4848-82F9-D64192C34899}" type="presParOf" srcId="{7C086A6C-F78D-4BC5-BFDA-6B9CE1386E3D}" destId="{BF832304-1521-4788-A132-2CE4DC4B156C}" srcOrd="4" destOrd="0" presId="urn:microsoft.com/office/officeart/2018/2/layout/IconLabelDescriptionList"/>
    <dgm:cxn modelId="{C7FB7768-5C3F-4D9F-8CA6-866124C4B7DD}" type="presParOf" srcId="{D066B3CA-04F3-4C5B-AC0F-15A23865052F}" destId="{16D1DB5F-904E-4468-A8B8-466B3F238549}" srcOrd="3" destOrd="0" presId="urn:microsoft.com/office/officeart/2018/2/layout/IconLabelDescriptionList"/>
    <dgm:cxn modelId="{D17287C9-9851-479B-8729-3DDB28BF9A55}" type="presParOf" srcId="{D066B3CA-04F3-4C5B-AC0F-15A23865052F}" destId="{8DDADDEB-32E7-4CF6-A6CB-729389526882}" srcOrd="4" destOrd="0" presId="urn:microsoft.com/office/officeart/2018/2/layout/IconLabelDescriptionList"/>
    <dgm:cxn modelId="{65EDD07E-26BA-4775-B849-3764050A092F}" type="presParOf" srcId="{8DDADDEB-32E7-4CF6-A6CB-729389526882}" destId="{C7BB11DD-BBDE-4707-9CDD-D2B3F21A6864}" srcOrd="0" destOrd="0" presId="urn:microsoft.com/office/officeart/2018/2/layout/IconLabelDescriptionList"/>
    <dgm:cxn modelId="{7E2D0B30-801B-45A7-853A-220FF91AA10C}" type="presParOf" srcId="{8DDADDEB-32E7-4CF6-A6CB-729389526882}" destId="{9CA705EA-5522-4DDE-AE07-442E3B06F84F}" srcOrd="1" destOrd="0" presId="urn:microsoft.com/office/officeart/2018/2/layout/IconLabelDescriptionList"/>
    <dgm:cxn modelId="{4A933232-6BA7-4BD0-AC74-4BC9253B567E}" type="presParOf" srcId="{8DDADDEB-32E7-4CF6-A6CB-729389526882}" destId="{C3B3C90B-E661-4D8F-8E0F-9C63BA372956}" srcOrd="2" destOrd="0" presId="urn:microsoft.com/office/officeart/2018/2/layout/IconLabelDescriptionList"/>
    <dgm:cxn modelId="{E6BD3046-51F7-490B-B747-D387223F0171}" type="presParOf" srcId="{8DDADDEB-32E7-4CF6-A6CB-729389526882}" destId="{F91046BC-EE31-44F5-80D1-0AA32FA6AAB1}" srcOrd="3" destOrd="0" presId="urn:microsoft.com/office/officeart/2018/2/layout/IconLabelDescriptionList"/>
    <dgm:cxn modelId="{C0D295E0-9A87-4440-8A09-D9AEFF985FFD}" type="presParOf" srcId="{8DDADDEB-32E7-4CF6-A6CB-729389526882}" destId="{65B6DD55-5B89-4FD6-8ADE-ADABBED892A3}"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E940F41-EDB4-4573-A09F-B89258CCDA45}" type="doc">
      <dgm:prSet loTypeId="urn:microsoft.com/office/officeart/2018/2/layout/IconLabelDescriptionList" loCatId="icon" qsTypeId="urn:microsoft.com/office/officeart/2005/8/quickstyle/simple1" qsCatId="simple" csTypeId="urn:microsoft.com/office/officeart/2018/5/colors/Iconchunking_neutralbg_accent4_2" csCatId="accent4" phldr="1"/>
      <dgm:spPr/>
      <dgm:t>
        <a:bodyPr/>
        <a:lstStyle/>
        <a:p>
          <a:endParaRPr lang="en-US"/>
        </a:p>
      </dgm:t>
    </dgm:pt>
    <dgm:pt modelId="{FB1E4875-E21E-45F5-8816-0B517ABF0912}">
      <dgm:prSet/>
      <dgm:spPr/>
      <dgm:t>
        <a:bodyPr/>
        <a:lstStyle/>
        <a:p>
          <a:pPr>
            <a:lnSpc>
              <a:spcPct val="100000"/>
            </a:lnSpc>
            <a:defRPr b="1"/>
          </a:pPr>
          <a:r>
            <a:rPr lang="en-US"/>
            <a:t>Individual Submission</a:t>
          </a:r>
        </a:p>
      </dgm:t>
    </dgm:pt>
    <dgm:pt modelId="{BA9FE6BB-FC84-4A3B-BAD4-A9DA5B3EE1CC}" type="parTrans" cxnId="{22D78FD0-CB8F-4C74-B3B5-DA43F938B03F}">
      <dgm:prSet/>
      <dgm:spPr/>
      <dgm:t>
        <a:bodyPr/>
        <a:lstStyle/>
        <a:p>
          <a:endParaRPr lang="en-US"/>
        </a:p>
      </dgm:t>
    </dgm:pt>
    <dgm:pt modelId="{920B8A81-60A2-4E73-9AC1-DD928BD6E250}" type="sibTrans" cxnId="{22D78FD0-CB8F-4C74-B3B5-DA43F938B03F}">
      <dgm:prSet/>
      <dgm:spPr/>
      <dgm:t>
        <a:bodyPr/>
        <a:lstStyle/>
        <a:p>
          <a:endParaRPr lang="en-US"/>
        </a:p>
      </dgm:t>
    </dgm:pt>
    <dgm:pt modelId="{3A010AF9-8095-4020-BBD7-9E002266B220}">
      <dgm:prSet/>
      <dgm:spPr/>
      <dgm:t>
        <a:bodyPr/>
        <a:lstStyle/>
        <a:p>
          <a:pPr>
            <a:lnSpc>
              <a:spcPct val="100000"/>
            </a:lnSpc>
          </a:pPr>
          <a:r>
            <a:rPr lang="en-US"/>
            <a:t>Using Discussion, update your PP</a:t>
          </a:r>
        </a:p>
      </dgm:t>
    </dgm:pt>
    <dgm:pt modelId="{86845E1C-8E05-4551-9C6B-3840BA9D55F5}" type="parTrans" cxnId="{AF2AB89B-7FB7-42C9-9E54-29FCEF2E4F1B}">
      <dgm:prSet/>
      <dgm:spPr/>
      <dgm:t>
        <a:bodyPr/>
        <a:lstStyle/>
        <a:p>
          <a:endParaRPr lang="en-US"/>
        </a:p>
      </dgm:t>
    </dgm:pt>
    <dgm:pt modelId="{7F4AD9AF-9D38-49EE-99A7-D44157E78BBD}" type="sibTrans" cxnId="{AF2AB89B-7FB7-42C9-9E54-29FCEF2E4F1B}">
      <dgm:prSet/>
      <dgm:spPr/>
      <dgm:t>
        <a:bodyPr/>
        <a:lstStyle/>
        <a:p>
          <a:endParaRPr lang="en-US"/>
        </a:p>
      </dgm:t>
    </dgm:pt>
    <dgm:pt modelId="{F151CBEB-6676-4D6D-BB1B-8216A2D6AB00}">
      <dgm:prSet/>
      <dgm:spPr/>
      <dgm:t>
        <a:bodyPr/>
        <a:lstStyle/>
        <a:p>
          <a:pPr>
            <a:lnSpc>
              <a:spcPct val="100000"/>
            </a:lnSpc>
          </a:pPr>
          <a:r>
            <a:rPr lang="en-US"/>
            <a:t>@ least 2 causes</a:t>
          </a:r>
        </a:p>
      </dgm:t>
    </dgm:pt>
    <dgm:pt modelId="{B5EBBA14-3C1C-46C9-B876-ACEFC6345B71}" type="parTrans" cxnId="{0272CA95-67E9-475F-919B-F9970E93E866}">
      <dgm:prSet/>
      <dgm:spPr/>
      <dgm:t>
        <a:bodyPr/>
        <a:lstStyle/>
        <a:p>
          <a:endParaRPr lang="en-US"/>
        </a:p>
      </dgm:t>
    </dgm:pt>
    <dgm:pt modelId="{9AC7E748-D238-4F91-9B19-6B46D76590DE}" type="sibTrans" cxnId="{0272CA95-67E9-475F-919B-F9970E93E866}">
      <dgm:prSet/>
      <dgm:spPr/>
      <dgm:t>
        <a:bodyPr/>
        <a:lstStyle/>
        <a:p>
          <a:endParaRPr lang="en-US"/>
        </a:p>
      </dgm:t>
    </dgm:pt>
    <dgm:pt modelId="{E02E0B14-41FA-403A-9B6C-15896F009634}">
      <dgm:prSet/>
      <dgm:spPr/>
      <dgm:t>
        <a:bodyPr/>
        <a:lstStyle/>
        <a:p>
          <a:pPr>
            <a:lnSpc>
              <a:spcPct val="100000"/>
            </a:lnSpc>
            <a:defRPr b="1"/>
          </a:pPr>
          <a:r>
            <a:rPr lang="en-US"/>
            <a:t>Time Frame</a:t>
          </a:r>
        </a:p>
      </dgm:t>
    </dgm:pt>
    <dgm:pt modelId="{85A6230A-8F35-47D0-B7BD-B7BCB11BA39F}" type="parTrans" cxnId="{35CCE375-CEDB-43AA-AEB2-C2EDE69C1071}">
      <dgm:prSet/>
      <dgm:spPr/>
      <dgm:t>
        <a:bodyPr/>
        <a:lstStyle/>
        <a:p>
          <a:endParaRPr lang="en-US"/>
        </a:p>
      </dgm:t>
    </dgm:pt>
    <dgm:pt modelId="{4C8243C2-C388-4E77-8EAD-403AAAE3631D}" type="sibTrans" cxnId="{35CCE375-CEDB-43AA-AEB2-C2EDE69C1071}">
      <dgm:prSet/>
      <dgm:spPr/>
      <dgm:t>
        <a:bodyPr/>
        <a:lstStyle/>
        <a:p>
          <a:endParaRPr lang="en-US"/>
        </a:p>
      </dgm:t>
    </dgm:pt>
    <dgm:pt modelId="{0947C464-DD81-4E73-AF2E-23820840DC09}">
      <dgm:prSet/>
      <dgm:spPr/>
      <dgm:t>
        <a:bodyPr/>
        <a:lstStyle/>
        <a:p>
          <a:pPr>
            <a:lnSpc>
              <a:spcPct val="100000"/>
            </a:lnSpc>
          </a:pPr>
          <a:r>
            <a:rPr lang="en-US"/>
            <a:t>Semester: Week 10</a:t>
          </a:r>
        </a:p>
      </dgm:t>
    </dgm:pt>
    <dgm:pt modelId="{8544E5C7-3404-4AD2-B206-8C3321B08427}" type="parTrans" cxnId="{3FAC720A-72C5-4431-BE3E-0379D0503B4A}">
      <dgm:prSet/>
      <dgm:spPr/>
      <dgm:t>
        <a:bodyPr/>
        <a:lstStyle/>
        <a:p>
          <a:endParaRPr lang="en-US"/>
        </a:p>
      </dgm:t>
    </dgm:pt>
    <dgm:pt modelId="{B42EC76A-119D-4B39-B4DE-DF1724A5760A}" type="sibTrans" cxnId="{3FAC720A-72C5-4431-BE3E-0379D0503B4A}">
      <dgm:prSet/>
      <dgm:spPr/>
      <dgm:t>
        <a:bodyPr/>
        <a:lstStyle/>
        <a:p>
          <a:endParaRPr lang="en-US"/>
        </a:p>
      </dgm:t>
    </dgm:pt>
    <dgm:pt modelId="{B347E500-E30E-47B3-A197-E210EF416629}">
      <dgm:prSet/>
      <dgm:spPr/>
      <dgm:t>
        <a:bodyPr/>
        <a:lstStyle/>
        <a:p>
          <a:pPr>
            <a:lnSpc>
              <a:spcPct val="100000"/>
            </a:lnSpc>
          </a:pPr>
          <a:r>
            <a:rPr lang="en-US"/>
            <a:t>8-week Session: Week 2</a:t>
          </a:r>
        </a:p>
      </dgm:t>
    </dgm:pt>
    <dgm:pt modelId="{74341CE6-D2C4-45E4-A35E-629235D36927}" type="parTrans" cxnId="{BE8697A5-F527-4094-8464-1AF8BC8B5390}">
      <dgm:prSet/>
      <dgm:spPr/>
      <dgm:t>
        <a:bodyPr/>
        <a:lstStyle/>
        <a:p>
          <a:endParaRPr lang="en-US"/>
        </a:p>
      </dgm:t>
    </dgm:pt>
    <dgm:pt modelId="{BECB92CA-58DF-4DAF-AF4D-6AF7F00F0EDB}" type="sibTrans" cxnId="{BE8697A5-F527-4094-8464-1AF8BC8B5390}">
      <dgm:prSet/>
      <dgm:spPr/>
      <dgm:t>
        <a:bodyPr/>
        <a:lstStyle/>
        <a:p>
          <a:endParaRPr lang="en-US"/>
        </a:p>
      </dgm:t>
    </dgm:pt>
    <dgm:pt modelId="{4327859A-D8AB-41BD-B02F-A2D555C0EF16}">
      <dgm:prSet/>
      <dgm:spPr/>
      <dgm:t>
        <a:bodyPr/>
        <a:lstStyle/>
        <a:p>
          <a:pPr>
            <a:lnSpc>
              <a:spcPct val="100000"/>
            </a:lnSpc>
          </a:pPr>
          <a:r>
            <a:rPr lang="en-US"/>
            <a:t>@ least 2 effects</a:t>
          </a:r>
        </a:p>
      </dgm:t>
    </dgm:pt>
    <dgm:pt modelId="{B780C3EA-EE7B-4A4E-BD69-B3BF6730715A}" type="parTrans" cxnId="{43A19ABC-3D99-4BAE-A1DD-117FA60A3728}">
      <dgm:prSet/>
      <dgm:spPr/>
    </dgm:pt>
    <dgm:pt modelId="{59342CFC-A4EF-40E8-9048-31E722DD728E}" type="sibTrans" cxnId="{43A19ABC-3D99-4BAE-A1DD-117FA60A3728}">
      <dgm:prSet/>
      <dgm:spPr/>
    </dgm:pt>
    <dgm:pt modelId="{8B637961-AF8B-449D-A484-37032CD9316D}">
      <dgm:prSet/>
      <dgm:spPr/>
      <dgm:t>
        <a:bodyPr/>
        <a:lstStyle/>
        <a:p>
          <a:pPr>
            <a:lnSpc>
              <a:spcPct val="100000"/>
            </a:lnSpc>
            <a:defRPr b="1"/>
          </a:pPr>
          <a:r>
            <a:rPr lang="en-US"/>
            <a:t>Student-Professor</a:t>
          </a:r>
        </a:p>
      </dgm:t>
    </dgm:pt>
    <dgm:pt modelId="{B400EB29-2563-4BF9-B4FD-55055A75CFE3}" type="parTrans" cxnId="{E8338D5D-F9C4-492D-AB2D-D72ED46F0D20}">
      <dgm:prSet/>
      <dgm:spPr/>
    </dgm:pt>
    <dgm:pt modelId="{48ACE434-E503-4556-BC4E-590C4ADBA5C6}" type="sibTrans" cxnId="{E8338D5D-F9C4-492D-AB2D-D72ED46F0D20}">
      <dgm:prSet/>
      <dgm:spPr/>
    </dgm:pt>
    <dgm:pt modelId="{07BBC9B6-2D32-44D4-A77A-E80623DA7C8F}">
      <dgm:prSet/>
      <dgm:spPr/>
      <dgm:t>
        <a:bodyPr/>
        <a:lstStyle/>
        <a:p>
          <a:pPr>
            <a:lnSpc>
              <a:spcPct val="100000"/>
            </a:lnSpc>
          </a:pPr>
          <a:r>
            <a:rPr lang="en-US" dirty="0"/>
            <a:t>Direct communication between you and me</a:t>
          </a:r>
        </a:p>
      </dgm:t>
    </dgm:pt>
    <dgm:pt modelId="{538BA620-6097-4AD1-AE9E-28F4780C06E1}" type="parTrans" cxnId="{8DE38EB0-9620-4656-B8A7-3C0C5C18313B}">
      <dgm:prSet/>
      <dgm:spPr/>
    </dgm:pt>
    <dgm:pt modelId="{DAE1F97F-E0A8-428D-B510-370D267856FB}" type="sibTrans" cxnId="{8DE38EB0-9620-4656-B8A7-3C0C5C18313B}">
      <dgm:prSet/>
      <dgm:spPr/>
    </dgm:pt>
    <dgm:pt modelId="{54090577-BC37-41DD-A240-D1EA513F2403}" type="pres">
      <dgm:prSet presAssocID="{2E940F41-EDB4-4573-A09F-B89258CCDA45}" presName="root" presStyleCnt="0">
        <dgm:presLayoutVars>
          <dgm:dir/>
          <dgm:resizeHandles val="exact"/>
        </dgm:presLayoutVars>
      </dgm:prSet>
      <dgm:spPr/>
    </dgm:pt>
    <dgm:pt modelId="{4A54B3EC-96E2-4BF2-9851-751FE8BFF19B}" type="pres">
      <dgm:prSet presAssocID="{FB1E4875-E21E-45F5-8816-0B517ABF0912}" presName="compNode" presStyleCnt="0"/>
      <dgm:spPr/>
    </dgm:pt>
    <dgm:pt modelId="{545AF2A9-28B5-4EA0-B5F0-E1B191E3EDC3}" type="pres">
      <dgm:prSet presAssocID="{FB1E4875-E21E-45F5-8816-0B517ABF091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DE735516-5FEC-45CD-865A-62D8A3B728FD}" type="pres">
      <dgm:prSet presAssocID="{FB1E4875-E21E-45F5-8816-0B517ABF0912}" presName="iconSpace" presStyleCnt="0"/>
      <dgm:spPr/>
    </dgm:pt>
    <dgm:pt modelId="{5C6F69FA-AD1C-4137-9A20-57A2BB03F96D}" type="pres">
      <dgm:prSet presAssocID="{FB1E4875-E21E-45F5-8816-0B517ABF0912}" presName="parTx" presStyleLbl="revTx" presStyleIdx="0" presStyleCnt="6">
        <dgm:presLayoutVars>
          <dgm:chMax val="0"/>
          <dgm:chPref val="0"/>
        </dgm:presLayoutVars>
      </dgm:prSet>
      <dgm:spPr/>
    </dgm:pt>
    <dgm:pt modelId="{B7EC5D97-ACC5-4C64-BB1C-5C174842DD18}" type="pres">
      <dgm:prSet presAssocID="{FB1E4875-E21E-45F5-8816-0B517ABF0912}" presName="txSpace" presStyleCnt="0"/>
      <dgm:spPr/>
    </dgm:pt>
    <dgm:pt modelId="{1E1D61C5-6B94-4A28-976D-2835316C0C83}" type="pres">
      <dgm:prSet presAssocID="{FB1E4875-E21E-45F5-8816-0B517ABF0912}" presName="desTx" presStyleLbl="revTx" presStyleIdx="1" presStyleCnt="6">
        <dgm:presLayoutVars/>
      </dgm:prSet>
      <dgm:spPr/>
    </dgm:pt>
    <dgm:pt modelId="{D31874C6-365D-4241-9DD9-E9B9D76AEBE5}" type="pres">
      <dgm:prSet presAssocID="{920B8A81-60A2-4E73-9AC1-DD928BD6E250}" presName="sibTrans" presStyleCnt="0"/>
      <dgm:spPr/>
    </dgm:pt>
    <dgm:pt modelId="{4B582E0B-86EA-4C7C-B09B-592E33066658}" type="pres">
      <dgm:prSet presAssocID="{8B637961-AF8B-449D-A484-37032CD9316D}" presName="compNode" presStyleCnt="0"/>
      <dgm:spPr/>
    </dgm:pt>
    <dgm:pt modelId="{1657E064-B46B-46AD-80F6-585BCF4F2FC8}" type="pres">
      <dgm:prSet presAssocID="{8B637961-AF8B-449D-A484-37032CD9316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ock"/>
        </a:ext>
      </dgm:extLst>
    </dgm:pt>
    <dgm:pt modelId="{FCDE3370-21F3-43F6-A330-A271EA424BD6}" type="pres">
      <dgm:prSet presAssocID="{8B637961-AF8B-449D-A484-37032CD9316D}" presName="iconSpace" presStyleCnt="0"/>
      <dgm:spPr/>
    </dgm:pt>
    <dgm:pt modelId="{5A8B15A2-62EC-477B-84A0-7C2982B57F86}" type="pres">
      <dgm:prSet presAssocID="{8B637961-AF8B-449D-A484-37032CD9316D}" presName="parTx" presStyleLbl="revTx" presStyleIdx="2" presStyleCnt="6">
        <dgm:presLayoutVars>
          <dgm:chMax val="0"/>
          <dgm:chPref val="0"/>
        </dgm:presLayoutVars>
      </dgm:prSet>
      <dgm:spPr/>
    </dgm:pt>
    <dgm:pt modelId="{6A738920-0A74-4DE2-B205-5282C351A343}" type="pres">
      <dgm:prSet presAssocID="{8B637961-AF8B-449D-A484-37032CD9316D}" presName="txSpace" presStyleCnt="0"/>
      <dgm:spPr/>
    </dgm:pt>
    <dgm:pt modelId="{AA03F9AF-2B56-430A-B70B-DA7254493F0D}" type="pres">
      <dgm:prSet presAssocID="{8B637961-AF8B-449D-A484-37032CD9316D}" presName="desTx" presStyleLbl="revTx" presStyleIdx="3" presStyleCnt="6">
        <dgm:presLayoutVars/>
      </dgm:prSet>
      <dgm:spPr/>
    </dgm:pt>
    <dgm:pt modelId="{8DA02A4E-C43A-4956-A8FF-BA7184669C0F}" type="pres">
      <dgm:prSet presAssocID="{48ACE434-E503-4556-BC4E-590C4ADBA5C6}" presName="sibTrans" presStyleCnt="0"/>
      <dgm:spPr/>
    </dgm:pt>
    <dgm:pt modelId="{A7DCDC64-D749-4938-A984-AEAB16BC07C0}" type="pres">
      <dgm:prSet presAssocID="{E02E0B14-41FA-403A-9B6C-15896F009634}" presName="compNode" presStyleCnt="0"/>
      <dgm:spPr/>
    </dgm:pt>
    <dgm:pt modelId="{9016BE30-1E33-4BFA-A417-25EC63183BF5}" type="pres">
      <dgm:prSet presAssocID="{E02E0B14-41FA-403A-9B6C-15896F00963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assroom"/>
        </a:ext>
      </dgm:extLst>
    </dgm:pt>
    <dgm:pt modelId="{9D12C850-8093-4255-B3D1-C73D5BA9AF2B}" type="pres">
      <dgm:prSet presAssocID="{E02E0B14-41FA-403A-9B6C-15896F009634}" presName="iconSpace" presStyleCnt="0"/>
      <dgm:spPr/>
    </dgm:pt>
    <dgm:pt modelId="{E3833C1F-FC72-49F1-ABC1-43631737D773}" type="pres">
      <dgm:prSet presAssocID="{E02E0B14-41FA-403A-9B6C-15896F009634}" presName="parTx" presStyleLbl="revTx" presStyleIdx="4" presStyleCnt="6">
        <dgm:presLayoutVars>
          <dgm:chMax val="0"/>
          <dgm:chPref val="0"/>
        </dgm:presLayoutVars>
      </dgm:prSet>
      <dgm:spPr/>
    </dgm:pt>
    <dgm:pt modelId="{098C9AAF-857B-41F0-A17A-A21117120CFE}" type="pres">
      <dgm:prSet presAssocID="{E02E0B14-41FA-403A-9B6C-15896F009634}" presName="txSpace" presStyleCnt="0"/>
      <dgm:spPr/>
    </dgm:pt>
    <dgm:pt modelId="{8F9711D8-4228-41CB-86FE-B8921F029E68}" type="pres">
      <dgm:prSet presAssocID="{E02E0B14-41FA-403A-9B6C-15896F009634}" presName="desTx" presStyleLbl="revTx" presStyleIdx="5" presStyleCnt="6">
        <dgm:presLayoutVars/>
      </dgm:prSet>
      <dgm:spPr/>
    </dgm:pt>
  </dgm:ptLst>
  <dgm:cxnLst>
    <dgm:cxn modelId="{3FAC720A-72C5-4431-BE3E-0379D0503B4A}" srcId="{E02E0B14-41FA-403A-9B6C-15896F009634}" destId="{0947C464-DD81-4E73-AF2E-23820840DC09}" srcOrd="0" destOrd="0" parTransId="{8544E5C7-3404-4AD2-B206-8C3321B08427}" sibTransId="{B42EC76A-119D-4B39-B4DE-DF1724A5760A}"/>
    <dgm:cxn modelId="{55291233-DE1A-49D7-AEC7-AF7D3883D560}" type="presOf" srcId="{3A010AF9-8095-4020-BBD7-9E002266B220}" destId="{1E1D61C5-6B94-4A28-976D-2835316C0C83}" srcOrd="0" destOrd="0" presId="urn:microsoft.com/office/officeart/2018/2/layout/IconLabelDescriptionList"/>
    <dgm:cxn modelId="{8E683935-8ED4-400F-B5F5-ADEA7073ACEC}" type="presOf" srcId="{2E940F41-EDB4-4573-A09F-B89258CCDA45}" destId="{54090577-BC37-41DD-A240-D1EA513F2403}" srcOrd="0" destOrd="0" presId="urn:microsoft.com/office/officeart/2018/2/layout/IconLabelDescriptionList"/>
    <dgm:cxn modelId="{E8338D5D-F9C4-492D-AB2D-D72ED46F0D20}" srcId="{2E940F41-EDB4-4573-A09F-B89258CCDA45}" destId="{8B637961-AF8B-449D-A484-37032CD9316D}" srcOrd="1" destOrd="0" parTransId="{B400EB29-2563-4BF9-B4FD-55055A75CFE3}" sibTransId="{48ACE434-E503-4556-BC4E-590C4ADBA5C6}"/>
    <dgm:cxn modelId="{066D886D-5D59-409D-A1F1-59736F7E7B46}" type="presOf" srcId="{B347E500-E30E-47B3-A197-E210EF416629}" destId="{8F9711D8-4228-41CB-86FE-B8921F029E68}" srcOrd="0" destOrd="1" presId="urn:microsoft.com/office/officeart/2018/2/layout/IconLabelDescriptionList"/>
    <dgm:cxn modelId="{35CCE375-CEDB-43AA-AEB2-C2EDE69C1071}" srcId="{2E940F41-EDB4-4573-A09F-B89258CCDA45}" destId="{E02E0B14-41FA-403A-9B6C-15896F009634}" srcOrd="2" destOrd="0" parTransId="{85A6230A-8F35-47D0-B7BD-B7BCB11BA39F}" sibTransId="{4C8243C2-C388-4E77-8EAD-403AAAE3631D}"/>
    <dgm:cxn modelId="{BA2A068F-6B4A-4F94-A73A-50EE88E1078A}" type="presOf" srcId="{F151CBEB-6676-4D6D-BB1B-8216A2D6AB00}" destId="{1E1D61C5-6B94-4A28-976D-2835316C0C83}" srcOrd="0" destOrd="1" presId="urn:microsoft.com/office/officeart/2018/2/layout/IconLabelDescriptionList"/>
    <dgm:cxn modelId="{0272CA95-67E9-475F-919B-F9970E93E866}" srcId="{FB1E4875-E21E-45F5-8816-0B517ABF0912}" destId="{F151CBEB-6676-4D6D-BB1B-8216A2D6AB00}" srcOrd="1" destOrd="0" parTransId="{B5EBBA14-3C1C-46C9-B876-ACEFC6345B71}" sibTransId="{9AC7E748-D238-4F91-9B19-6B46D76590DE}"/>
    <dgm:cxn modelId="{ECD87E9B-A814-4A81-8EBB-90874B067546}" type="presOf" srcId="{FB1E4875-E21E-45F5-8816-0B517ABF0912}" destId="{5C6F69FA-AD1C-4137-9A20-57A2BB03F96D}" srcOrd="0" destOrd="0" presId="urn:microsoft.com/office/officeart/2018/2/layout/IconLabelDescriptionList"/>
    <dgm:cxn modelId="{AF2AB89B-7FB7-42C9-9E54-29FCEF2E4F1B}" srcId="{FB1E4875-E21E-45F5-8816-0B517ABF0912}" destId="{3A010AF9-8095-4020-BBD7-9E002266B220}" srcOrd="0" destOrd="0" parTransId="{86845E1C-8E05-4551-9C6B-3840BA9D55F5}" sibTransId="{7F4AD9AF-9D38-49EE-99A7-D44157E78BBD}"/>
    <dgm:cxn modelId="{BE8697A5-F527-4094-8464-1AF8BC8B5390}" srcId="{E02E0B14-41FA-403A-9B6C-15896F009634}" destId="{B347E500-E30E-47B3-A197-E210EF416629}" srcOrd="1" destOrd="0" parTransId="{74341CE6-D2C4-45E4-A35E-629235D36927}" sibTransId="{BECB92CA-58DF-4DAF-AF4D-6AF7F00F0EDB}"/>
    <dgm:cxn modelId="{8DE38EB0-9620-4656-B8A7-3C0C5C18313B}" srcId="{8B637961-AF8B-449D-A484-37032CD9316D}" destId="{07BBC9B6-2D32-44D4-A77A-E80623DA7C8F}" srcOrd="0" destOrd="0" parTransId="{538BA620-6097-4AD1-AE9E-28F4780C06E1}" sibTransId="{DAE1F97F-E0A8-428D-B510-370D267856FB}"/>
    <dgm:cxn modelId="{CDA737B4-B9E8-44D1-8655-7DA6C0D24030}" type="presOf" srcId="{0947C464-DD81-4E73-AF2E-23820840DC09}" destId="{8F9711D8-4228-41CB-86FE-B8921F029E68}" srcOrd="0" destOrd="0" presId="urn:microsoft.com/office/officeart/2018/2/layout/IconLabelDescriptionList"/>
    <dgm:cxn modelId="{43A19ABC-3D99-4BAE-A1DD-117FA60A3728}" srcId="{FB1E4875-E21E-45F5-8816-0B517ABF0912}" destId="{4327859A-D8AB-41BD-B02F-A2D555C0EF16}" srcOrd="2" destOrd="0" parTransId="{B780C3EA-EE7B-4A4E-BD69-B3BF6730715A}" sibTransId="{59342CFC-A4EF-40E8-9048-31E722DD728E}"/>
    <dgm:cxn modelId="{9EE981BD-7CFC-47E2-82B8-EB297D37F807}" type="presOf" srcId="{07BBC9B6-2D32-44D4-A77A-E80623DA7C8F}" destId="{AA03F9AF-2B56-430A-B70B-DA7254493F0D}" srcOrd="0" destOrd="0" presId="urn:microsoft.com/office/officeart/2018/2/layout/IconLabelDescriptionList"/>
    <dgm:cxn modelId="{A9B0AEC8-1B89-4267-99EA-B75BB6182750}" type="presOf" srcId="{4327859A-D8AB-41BD-B02F-A2D555C0EF16}" destId="{1E1D61C5-6B94-4A28-976D-2835316C0C83}" srcOrd="0" destOrd="2" presId="urn:microsoft.com/office/officeart/2018/2/layout/IconLabelDescriptionList"/>
    <dgm:cxn modelId="{28EAF1CD-AE95-46F1-ABC7-F44BF17080AA}" type="presOf" srcId="{8B637961-AF8B-449D-A484-37032CD9316D}" destId="{5A8B15A2-62EC-477B-84A0-7C2982B57F86}" srcOrd="0" destOrd="0" presId="urn:microsoft.com/office/officeart/2018/2/layout/IconLabelDescriptionList"/>
    <dgm:cxn modelId="{22D78FD0-CB8F-4C74-B3B5-DA43F938B03F}" srcId="{2E940F41-EDB4-4573-A09F-B89258CCDA45}" destId="{FB1E4875-E21E-45F5-8816-0B517ABF0912}" srcOrd="0" destOrd="0" parTransId="{BA9FE6BB-FC84-4A3B-BAD4-A9DA5B3EE1CC}" sibTransId="{920B8A81-60A2-4E73-9AC1-DD928BD6E250}"/>
    <dgm:cxn modelId="{2033C2EF-7A39-4F75-BBC4-42C79109BF6D}" type="presOf" srcId="{E02E0B14-41FA-403A-9B6C-15896F009634}" destId="{E3833C1F-FC72-49F1-ABC1-43631737D773}" srcOrd="0" destOrd="0" presId="urn:microsoft.com/office/officeart/2018/2/layout/IconLabelDescriptionList"/>
    <dgm:cxn modelId="{3734AB94-6C4D-41EE-942C-67D0C9923AD5}" type="presParOf" srcId="{54090577-BC37-41DD-A240-D1EA513F2403}" destId="{4A54B3EC-96E2-4BF2-9851-751FE8BFF19B}" srcOrd="0" destOrd="0" presId="urn:microsoft.com/office/officeart/2018/2/layout/IconLabelDescriptionList"/>
    <dgm:cxn modelId="{80849135-5A5C-489F-B28B-255FBE0682F2}" type="presParOf" srcId="{4A54B3EC-96E2-4BF2-9851-751FE8BFF19B}" destId="{545AF2A9-28B5-4EA0-B5F0-E1B191E3EDC3}" srcOrd="0" destOrd="0" presId="urn:microsoft.com/office/officeart/2018/2/layout/IconLabelDescriptionList"/>
    <dgm:cxn modelId="{B9D76132-7F39-4A42-B893-736D3ECA4055}" type="presParOf" srcId="{4A54B3EC-96E2-4BF2-9851-751FE8BFF19B}" destId="{DE735516-5FEC-45CD-865A-62D8A3B728FD}" srcOrd="1" destOrd="0" presId="urn:microsoft.com/office/officeart/2018/2/layout/IconLabelDescriptionList"/>
    <dgm:cxn modelId="{64150825-B53A-4CDB-88AE-EB7DCC2A932B}" type="presParOf" srcId="{4A54B3EC-96E2-4BF2-9851-751FE8BFF19B}" destId="{5C6F69FA-AD1C-4137-9A20-57A2BB03F96D}" srcOrd="2" destOrd="0" presId="urn:microsoft.com/office/officeart/2018/2/layout/IconLabelDescriptionList"/>
    <dgm:cxn modelId="{7E5FFF60-5D53-4BF0-BB4B-8D6674F19F72}" type="presParOf" srcId="{4A54B3EC-96E2-4BF2-9851-751FE8BFF19B}" destId="{B7EC5D97-ACC5-4C64-BB1C-5C174842DD18}" srcOrd="3" destOrd="0" presId="urn:microsoft.com/office/officeart/2018/2/layout/IconLabelDescriptionList"/>
    <dgm:cxn modelId="{FC50FD20-EC03-4C83-84A8-DA0942015729}" type="presParOf" srcId="{4A54B3EC-96E2-4BF2-9851-751FE8BFF19B}" destId="{1E1D61C5-6B94-4A28-976D-2835316C0C83}" srcOrd="4" destOrd="0" presId="urn:microsoft.com/office/officeart/2018/2/layout/IconLabelDescriptionList"/>
    <dgm:cxn modelId="{29D7F058-4E2A-4AA8-B5FC-73E317CC5246}" type="presParOf" srcId="{54090577-BC37-41DD-A240-D1EA513F2403}" destId="{D31874C6-365D-4241-9DD9-E9B9D76AEBE5}" srcOrd="1" destOrd="0" presId="urn:microsoft.com/office/officeart/2018/2/layout/IconLabelDescriptionList"/>
    <dgm:cxn modelId="{9CDFDBFB-FCC4-4B64-9B6F-B86D344A75C3}" type="presParOf" srcId="{54090577-BC37-41DD-A240-D1EA513F2403}" destId="{4B582E0B-86EA-4C7C-B09B-592E33066658}" srcOrd="2" destOrd="0" presId="urn:microsoft.com/office/officeart/2018/2/layout/IconLabelDescriptionList"/>
    <dgm:cxn modelId="{F453FEAE-F4E2-4D55-BC5B-DF926B8AEC22}" type="presParOf" srcId="{4B582E0B-86EA-4C7C-B09B-592E33066658}" destId="{1657E064-B46B-46AD-80F6-585BCF4F2FC8}" srcOrd="0" destOrd="0" presId="urn:microsoft.com/office/officeart/2018/2/layout/IconLabelDescriptionList"/>
    <dgm:cxn modelId="{856081CA-FDC3-4AB4-8227-1130DE4C64F4}" type="presParOf" srcId="{4B582E0B-86EA-4C7C-B09B-592E33066658}" destId="{FCDE3370-21F3-43F6-A330-A271EA424BD6}" srcOrd="1" destOrd="0" presId="urn:microsoft.com/office/officeart/2018/2/layout/IconLabelDescriptionList"/>
    <dgm:cxn modelId="{E884068B-D4AB-41EE-B6B0-8680BA0D210A}" type="presParOf" srcId="{4B582E0B-86EA-4C7C-B09B-592E33066658}" destId="{5A8B15A2-62EC-477B-84A0-7C2982B57F86}" srcOrd="2" destOrd="0" presId="urn:microsoft.com/office/officeart/2018/2/layout/IconLabelDescriptionList"/>
    <dgm:cxn modelId="{9F1DA57D-4374-46C5-B837-D772E13182E6}" type="presParOf" srcId="{4B582E0B-86EA-4C7C-B09B-592E33066658}" destId="{6A738920-0A74-4DE2-B205-5282C351A343}" srcOrd="3" destOrd="0" presId="urn:microsoft.com/office/officeart/2018/2/layout/IconLabelDescriptionList"/>
    <dgm:cxn modelId="{964C22D6-FE9A-4769-9D2F-9CA8B456E37E}" type="presParOf" srcId="{4B582E0B-86EA-4C7C-B09B-592E33066658}" destId="{AA03F9AF-2B56-430A-B70B-DA7254493F0D}" srcOrd="4" destOrd="0" presId="urn:microsoft.com/office/officeart/2018/2/layout/IconLabelDescriptionList"/>
    <dgm:cxn modelId="{9E54048E-7447-498A-A789-26FBB5A05267}" type="presParOf" srcId="{54090577-BC37-41DD-A240-D1EA513F2403}" destId="{8DA02A4E-C43A-4956-A8FF-BA7184669C0F}" srcOrd="3" destOrd="0" presId="urn:microsoft.com/office/officeart/2018/2/layout/IconLabelDescriptionList"/>
    <dgm:cxn modelId="{301DD364-ACBB-455D-BC10-4594A4644295}" type="presParOf" srcId="{54090577-BC37-41DD-A240-D1EA513F2403}" destId="{A7DCDC64-D749-4938-A984-AEAB16BC07C0}" srcOrd="4" destOrd="0" presId="urn:microsoft.com/office/officeart/2018/2/layout/IconLabelDescriptionList"/>
    <dgm:cxn modelId="{189133B7-8B02-45F7-AAC9-80DCA04B6624}" type="presParOf" srcId="{A7DCDC64-D749-4938-A984-AEAB16BC07C0}" destId="{9016BE30-1E33-4BFA-A417-25EC63183BF5}" srcOrd="0" destOrd="0" presId="urn:microsoft.com/office/officeart/2018/2/layout/IconLabelDescriptionList"/>
    <dgm:cxn modelId="{EC80B994-743B-44C7-83B6-0E71C73EEC5C}" type="presParOf" srcId="{A7DCDC64-D749-4938-A984-AEAB16BC07C0}" destId="{9D12C850-8093-4255-B3D1-C73D5BA9AF2B}" srcOrd="1" destOrd="0" presId="urn:microsoft.com/office/officeart/2018/2/layout/IconLabelDescriptionList"/>
    <dgm:cxn modelId="{8A7F32FC-425F-4E59-8725-88DF4DCD6022}" type="presParOf" srcId="{A7DCDC64-D749-4938-A984-AEAB16BC07C0}" destId="{E3833C1F-FC72-49F1-ABC1-43631737D773}" srcOrd="2" destOrd="0" presId="urn:microsoft.com/office/officeart/2018/2/layout/IconLabelDescriptionList"/>
    <dgm:cxn modelId="{E93D3923-98D7-4BCB-B5FE-742C514594F1}" type="presParOf" srcId="{A7DCDC64-D749-4938-A984-AEAB16BC07C0}" destId="{098C9AAF-857B-41F0-A17A-A21117120CFE}" srcOrd="3" destOrd="0" presId="urn:microsoft.com/office/officeart/2018/2/layout/IconLabelDescriptionList"/>
    <dgm:cxn modelId="{129E11DA-BCC3-4B90-B135-D79CABADF020}" type="presParOf" srcId="{A7DCDC64-D749-4938-A984-AEAB16BC07C0}" destId="{8F9711D8-4228-41CB-86FE-B8921F029E68}"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4039B4-53E3-4EE6-B112-5D3BC6AE646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08F291A-A552-4581-BFC5-2682AD3D0559}">
      <dgm:prSet/>
      <dgm:spPr/>
      <dgm:t>
        <a:bodyPr/>
        <a:lstStyle/>
        <a:p>
          <a:pPr>
            <a:lnSpc>
              <a:spcPct val="100000"/>
            </a:lnSpc>
          </a:pPr>
          <a:r>
            <a:rPr lang="en-US"/>
            <a:t>Analyst has a set of tasks (what are called “Workflows”) to complete to adequately explore the public problem’s causes, effects, and solutions.</a:t>
          </a:r>
        </a:p>
      </dgm:t>
    </dgm:pt>
    <dgm:pt modelId="{60B3729C-B952-492A-A29E-FCA3C11914FE}" type="parTrans" cxnId="{4805E51D-FD63-4198-B819-5880F6C57164}">
      <dgm:prSet/>
      <dgm:spPr/>
      <dgm:t>
        <a:bodyPr/>
        <a:lstStyle/>
        <a:p>
          <a:endParaRPr lang="en-US"/>
        </a:p>
      </dgm:t>
    </dgm:pt>
    <dgm:pt modelId="{A76C1860-E01C-42B3-B92C-F14839BDFAC5}" type="sibTrans" cxnId="{4805E51D-FD63-4198-B819-5880F6C57164}">
      <dgm:prSet/>
      <dgm:spPr/>
      <dgm:t>
        <a:bodyPr/>
        <a:lstStyle/>
        <a:p>
          <a:endParaRPr lang="en-US"/>
        </a:p>
      </dgm:t>
    </dgm:pt>
    <dgm:pt modelId="{A125D7BE-74E9-4010-836B-0E833A158857}">
      <dgm:prSet/>
      <dgm:spPr/>
      <dgm:t>
        <a:bodyPr/>
        <a:lstStyle/>
        <a:p>
          <a:pPr>
            <a:lnSpc>
              <a:spcPct val="100000"/>
            </a:lnSpc>
          </a:pPr>
          <a:r>
            <a:rPr lang="en-US"/>
            <a:t>Completion of these tasks result in you obtaining valuable knowledge, skills, and abilities related to the public problem, their role and role of other analysts.</a:t>
          </a:r>
        </a:p>
      </dgm:t>
    </dgm:pt>
    <dgm:pt modelId="{C02A79CC-E613-4113-8373-2EEC42BF8737}" type="parTrans" cxnId="{2CB41344-A930-4072-8B65-4E3AE3DAA41A}">
      <dgm:prSet/>
      <dgm:spPr/>
      <dgm:t>
        <a:bodyPr/>
        <a:lstStyle/>
        <a:p>
          <a:endParaRPr lang="en-US"/>
        </a:p>
      </dgm:t>
    </dgm:pt>
    <dgm:pt modelId="{426DB7A4-AEB8-4E97-A91A-FB41E89FA8C5}" type="sibTrans" cxnId="{2CB41344-A930-4072-8B65-4E3AE3DAA41A}">
      <dgm:prSet/>
      <dgm:spPr/>
      <dgm:t>
        <a:bodyPr/>
        <a:lstStyle/>
        <a:p>
          <a:endParaRPr lang="en-US"/>
        </a:p>
      </dgm:t>
    </dgm:pt>
    <dgm:pt modelId="{181A9E58-2FD7-4043-AEEC-5859716E61B2}" type="pres">
      <dgm:prSet presAssocID="{584039B4-53E3-4EE6-B112-5D3BC6AE6467}" presName="root" presStyleCnt="0">
        <dgm:presLayoutVars>
          <dgm:dir/>
          <dgm:resizeHandles val="exact"/>
        </dgm:presLayoutVars>
      </dgm:prSet>
      <dgm:spPr/>
    </dgm:pt>
    <dgm:pt modelId="{A0E2CE1F-52E3-4706-ABA4-68DB72FE1393}" type="pres">
      <dgm:prSet presAssocID="{F08F291A-A552-4581-BFC5-2682AD3D0559}" presName="compNode" presStyleCnt="0"/>
      <dgm:spPr/>
    </dgm:pt>
    <dgm:pt modelId="{72A89B18-1DEE-4568-A085-E6EFC14CE9DC}" type="pres">
      <dgm:prSet presAssocID="{F08F291A-A552-4581-BFC5-2682AD3D0559}" presName="bgRect" presStyleLbl="bgShp" presStyleIdx="0" presStyleCnt="2"/>
      <dgm:spPr/>
    </dgm:pt>
    <dgm:pt modelId="{93232047-29C4-4F43-B7A2-39CEEBB1A1FB}" type="pres">
      <dgm:prSet presAssocID="{F08F291A-A552-4581-BFC5-2682AD3D055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B9893B9F-39CD-4310-A0D1-F61C46A7FC9B}" type="pres">
      <dgm:prSet presAssocID="{F08F291A-A552-4581-BFC5-2682AD3D0559}" presName="spaceRect" presStyleCnt="0"/>
      <dgm:spPr/>
    </dgm:pt>
    <dgm:pt modelId="{3A993D12-22C3-4353-ABE0-977FF6DA2F2D}" type="pres">
      <dgm:prSet presAssocID="{F08F291A-A552-4581-BFC5-2682AD3D0559}" presName="parTx" presStyleLbl="revTx" presStyleIdx="0" presStyleCnt="2">
        <dgm:presLayoutVars>
          <dgm:chMax val="0"/>
          <dgm:chPref val="0"/>
        </dgm:presLayoutVars>
      </dgm:prSet>
      <dgm:spPr/>
    </dgm:pt>
    <dgm:pt modelId="{A74E7DBC-F0A1-4DEC-BD53-A5A93638195D}" type="pres">
      <dgm:prSet presAssocID="{A76C1860-E01C-42B3-B92C-F14839BDFAC5}" presName="sibTrans" presStyleCnt="0"/>
      <dgm:spPr/>
    </dgm:pt>
    <dgm:pt modelId="{37E3E027-F1C5-4121-AEAB-3520B88E96CD}" type="pres">
      <dgm:prSet presAssocID="{A125D7BE-74E9-4010-836B-0E833A158857}" presName="compNode" presStyleCnt="0"/>
      <dgm:spPr/>
    </dgm:pt>
    <dgm:pt modelId="{AED3B892-6ED5-4983-B925-0FAA772C0D64}" type="pres">
      <dgm:prSet presAssocID="{A125D7BE-74E9-4010-836B-0E833A158857}" presName="bgRect" presStyleLbl="bgShp" presStyleIdx="1" presStyleCnt="2"/>
      <dgm:spPr/>
    </dgm:pt>
    <dgm:pt modelId="{E90290AE-D990-4399-9620-E79DD9CA1227}" type="pres">
      <dgm:prSet presAssocID="{A125D7BE-74E9-4010-836B-0E833A158857}"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rson with Idea"/>
        </a:ext>
      </dgm:extLst>
    </dgm:pt>
    <dgm:pt modelId="{531C066B-A357-4E32-9D0E-8CE54FC024D1}" type="pres">
      <dgm:prSet presAssocID="{A125D7BE-74E9-4010-836B-0E833A158857}" presName="spaceRect" presStyleCnt="0"/>
      <dgm:spPr/>
    </dgm:pt>
    <dgm:pt modelId="{A6C9DAB8-80B4-467B-BD5C-DC7BC674FA6B}" type="pres">
      <dgm:prSet presAssocID="{A125D7BE-74E9-4010-836B-0E833A158857}" presName="parTx" presStyleLbl="revTx" presStyleIdx="1" presStyleCnt="2">
        <dgm:presLayoutVars>
          <dgm:chMax val="0"/>
          <dgm:chPref val="0"/>
        </dgm:presLayoutVars>
      </dgm:prSet>
      <dgm:spPr/>
    </dgm:pt>
  </dgm:ptLst>
  <dgm:cxnLst>
    <dgm:cxn modelId="{4805E51D-FD63-4198-B819-5880F6C57164}" srcId="{584039B4-53E3-4EE6-B112-5D3BC6AE6467}" destId="{F08F291A-A552-4581-BFC5-2682AD3D0559}" srcOrd="0" destOrd="0" parTransId="{60B3729C-B952-492A-A29E-FCA3C11914FE}" sibTransId="{A76C1860-E01C-42B3-B92C-F14839BDFAC5}"/>
    <dgm:cxn modelId="{C57D4B26-EC21-4161-886A-F49858C2037C}" type="presOf" srcId="{F08F291A-A552-4581-BFC5-2682AD3D0559}" destId="{3A993D12-22C3-4353-ABE0-977FF6DA2F2D}" srcOrd="0" destOrd="0" presId="urn:microsoft.com/office/officeart/2018/2/layout/IconVerticalSolidList"/>
    <dgm:cxn modelId="{2CB41344-A930-4072-8B65-4E3AE3DAA41A}" srcId="{584039B4-53E3-4EE6-B112-5D3BC6AE6467}" destId="{A125D7BE-74E9-4010-836B-0E833A158857}" srcOrd="1" destOrd="0" parTransId="{C02A79CC-E613-4113-8373-2EEC42BF8737}" sibTransId="{426DB7A4-AEB8-4E97-A91A-FB41E89FA8C5}"/>
    <dgm:cxn modelId="{EB31F57D-1F8D-472B-98BE-93C859D71FAD}" type="presOf" srcId="{A125D7BE-74E9-4010-836B-0E833A158857}" destId="{A6C9DAB8-80B4-467B-BD5C-DC7BC674FA6B}" srcOrd="0" destOrd="0" presId="urn:microsoft.com/office/officeart/2018/2/layout/IconVerticalSolidList"/>
    <dgm:cxn modelId="{617970F4-C627-4C01-AD9A-4008ABBA06A8}" type="presOf" srcId="{584039B4-53E3-4EE6-B112-5D3BC6AE6467}" destId="{181A9E58-2FD7-4043-AEEC-5859716E61B2}" srcOrd="0" destOrd="0" presId="urn:microsoft.com/office/officeart/2018/2/layout/IconVerticalSolidList"/>
    <dgm:cxn modelId="{05B422C9-62F5-4A9A-9A28-2B41B9A0E484}" type="presParOf" srcId="{181A9E58-2FD7-4043-AEEC-5859716E61B2}" destId="{A0E2CE1F-52E3-4706-ABA4-68DB72FE1393}" srcOrd="0" destOrd="0" presId="urn:microsoft.com/office/officeart/2018/2/layout/IconVerticalSolidList"/>
    <dgm:cxn modelId="{1F1992C8-AEFC-4F46-85B6-241AAB9A986E}" type="presParOf" srcId="{A0E2CE1F-52E3-4706-ABA4-68DB72FE1393}" destId="{72A89B18-1DEE-4568-A085-E6EFC14CE9DC}" srcOrd="0" destOrd="0" presId="urn:microsoft.com/office/officeart/2018/2/layout/IconVerticalSolidList"/>
    <dgm:cxn modelId="{61CE8497-CC53-4C70-9B77-044F97D29779}" type="presParOf" srcId="{A0E2CE1F-52E3-4706-ABA4-68DB72FE1393}" destId="{93232047-29C4-4F43-B7A2-39CEEBB1A1FB}" srcOrd="1" destOrd="0" presId="urn:microsoft.com/office/officeart/2018/2/layout/IconVerticalSolidList"/>
    <dgm:cxn modelId="{43F492AB-16AF-4505-8384-F306E04EE0BB}" type="presParOf" srcId="{A0E2CE1F-52E3-4706-ABA4-68DB72FE1393}" destId="{B9893B9F-39CD-4310-A0D1-F61C46A7FC9B}" srcOrd="2" destOrd="0" presId="urn:microsoft.com/office/officeart/2018/2/layout/IconVerticalSolidList"/>
    <dgm:cxn modelId="{1E1D7D91-5CE7-4143-8429-D8A90054D2F1}" type="presParOf" srcId="{A0E2CE1F-52E3-4706-ABA4-68DB72FE1393}" destId="{3A993D12-22C3-4353-ABE0-977FF6DA2F2D}" srcOrd="3" destOrd="0" presId="urn:microsoft.com/office/officeart/2018/2/layout/IconVerticalSolidList"/>
    <dgm:cxn modelId="{086DD02C-E58A-47E5-AC1F-5EE1977FA6E2}" type="presParOf" srcId="{181A9E58-2FD7-4043-AEEC-5859716E61B2}" destId="{A74E7DBC-F0A1-4DEC-BD53-A5A93638195D}" srcOrd="1" destOrd="0" presId="urn:microsoft.com/office/officeart/2018/2/layout/IconVerticalSolidList"/>
    <dgm:cxn modelId="{136C1B59-35B7-4EF5-B0F2-974630A81833}" type="presParOf" srcId="{181A9E58-2FD7-4043-AEEC-5859716E61B2}" destId="{37E3E027-F1C5-4121-AEAB-3520B88E96CD}" srcOrd="2" destOrd="0" presId="urn:microsoft.com/office/officeart/2018/2/layout/IconVerticalSolidList"/>
    <dgm:cxn modelId="{11DD0EB5-9B8B-48A5-8941-22DF05A1D66E}" type="presParOf" srcId="{37E3E027-F1C5-4121-AEAB-3520B88E96CD}" destId="{AED3B892-6ED5-4983-B925-0FAA772C0D64}" srcOrd="0" destOrd="0" presId="urn:microsoft.com/office/officeart/2018/2/layout/IconVerticalSolidList"/>
    <dgm:cxn modelId="{DA3D3400-3F09-4688-8106-B7F968A8DAEE}" type="presParOf" srcId="{37E3E027-F1C5-4121-AEAB-3520B88E96CD}" destId="{E90290AE-D990-4399-9620-E79DD9CA1227}" srcOrd="1" destOrd="0" presId="urn:microsoft.com/office/officeart/2018/2/layout/IconVerticalSolidList"/>
    <dgm:cxn modelId="{97013537-8046-4247-A6E0-1489DA25207C}" type="presParOf" srcId="{37E3E027-F1C5-4121-AEAB-3520B88E96CD}" destId="{531C066B-A357-4E32-9D0E-8CE54FC024D1}" srcOrd="2" destOrd="0" presId="urn:microsoft.com/office/officeart/2018/2/layout/IconVerticalSolidList"/>
    <dgm:cxn modelId="{26061650-D7F3-40C0-AE07-873D47E45BF1}" type="presParOf" srcId="{37E3E027-F1C5-4121-AEAB-3520B88E96CD}" destId="{A6C9DAB8-80B4-467B-BD5C-DC7BC674FA6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84039B4-53E3-4EE6-B112-5D3BC6AE646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08F291A-A552-4581-BFC5-2682AD3D0559}">
      <dgm:prSet/>
      <dgm:spPr/>
      <dgm:t>
        <a:bodyPr/>
        <a:lstStyle/>
        <a:p>
          <a:pPr>
            <a:lnSpc>
              <a:spcPct val="100000"/>
            </a:lnSpc>
          </a:pPr>
          <a:r>
            <a:rPr lang="en-US" b="0" i="0"/>
            <a:t>As you progress through your Public Policy Project and the Analyst Workflows, please check in with me and your peers at our virtual roundtable.</a:t>
          </a:r>
          <a:endParaRPr lang="en-US"/>
        </a:p>
      </dgm:t>
    </dgm:pt>
    <dgm:pt modelId="{60B3729C-B952-492A-A29E-FCA3C11914FE}" type="parTrans" cxnId="{4805E51D-FD63-4198-B819-5880F6C57164}">
      <dgm:prSet/>
      <dgm:spPr/>
      <dgm:t>
        <a:bodyPr/>
        <a:lstStyle/>
        <a:p>
          <a:endParaRPr lang="en-US"/>
        </a:p>
      </dgm:t>
    </dgm:pt>
    <dgm:pt modelId="{A76C1860-E01C-42B3-B92C-F14839BDFAC5}" type="sibTrans" cxnId="{4805E51D-FD63-4198-B819-5880F6C57164}">
      <dgm:prSet/>
      <dgm:spPr/>
      <dgm:t>
        <a:bodyPr/>
        <a:lstStyle/>
        <a:p>
          <a:endParaRPr lang="en-US"/>
        </a:p>
      </dgm:t>
    </dgm:pt>
    <dgm:pt modelId="{418BEF90-6D68-40F1-962F-F25BF0B18EBA}">
      <dgm:prSet/>
      <dgm:spPr/>
      <dgm:t>
        <a:bodyPr/>
        <a:lstStyle/>
        <a:p>
          <a:pPr>
            <a:lnSpc>
              <a:spcPct val="100000"/>
            </a:lnSpc>
          </a:pPr>
          <a:r>
            <a:rPr lang="en-US" b="0" i="0"/>
            <a:t>Post any questions, comments, concerns, or suggestions that you'd like to share with me and your classmates.</a:t>
          </a:r>
        </a:p>
      </dgm:t>
    </dgm:pt>
    <dgm:pt modelId="{A16D6DC3-F372-4CEF-9F12-4294206BCD45}" type="parTrans" cxnId="{6CE1052A-B4F8-4321-BB48-C9450B9A8B86}">
      <dgm:prSet/>
      <dgm:spPr/>
      <dgm:t>
        <a:bodyPr/>
        <a:lstStyle/>
        <a:p>
          <a:endParaRPr lang="en-US"/>
        </a:p>
      </dgm:t>
    </dgm:pt>
    <dgm:pt modelId="{71324E51-AF12-45C4-8A94-8B13BBFD600A}" type="sibTrans" cxnId="{6CE1052A-B4F8-4321-BB48-C9450B9A8B86}">
      <dgm:prSet/>
      <dgm:spPr/>
      <dgm:t>
        <a:bodyPr/>
        <a:lstStyle/>
        <a:p>
          <a:endParaRPr lang="en-US"/>
        </a:p>
      </dgm:t>
    </dgm:pt>
    <dgm:pt modelId="{A963E14E-7F41-4EC2-9D45-6544134C2CD1}">
      <dgm:prSet/>
      <dgm:spPr/>
      <dgm:t>
        <a:bodyPr/>
        <a:lstStyle/>
        <a:p>
          <a:pPr>
            <a:lnSpc>
              <a:spcPct val="100000"/>
            </a:lnSpc>
          </a:pPr>
          <a:r>
            <a:rPr lang="en-US" b="0" i="0"/>
            <a:t>If you don't have any questions, comments, concerns or suggestions, then feel free to post that as well.</a:t>
          </a:r>
        </a:p>
      </dgm:t>
    </dgm:pt>
    <dgm:pt modelId="{20BFC4EC-3784-4632-B96F-EF729AC64A0F}" type="parTrans" cxnId="{AA474761-F5C5-47FB-BC42-5537F3443879}">
      <dgm:prSet/>
      <dgm:spPr/>
      <dgm:t>
        <a:bodyPr/>
        <a:lstStyle/>
        <a:p>
          <a:endParaRPr lang="en-US"/>
        </a:p>
      </dgm:t>
    </dgm:pt>
    <dgm:pt modelId="{EC162DE8-518C-4EF5-BD36-324B1B5A7AD5}" type="sibTrans" cxnId="{AA474761-F5C5-47FB-BC42-5537F3443879}">
      <dgm:prSet/>
      <dgm:spPr/>
      <dgm:t>
        <a:bodyPr/>
        <a:lstStyle/>
        <a:p>
          <a:endParaRPr lang="en-US"/>
        </a:p>
      </dgm:t>
    </dgm:pt>
    <dgm:pt modelId="{2615E1E2-CE04-43D3-9931-B9224AEAC403}" type="pres">
      <dgm:prSet presAssocID="{584039B4-53E3-4EE6-B112-5D3BC6AE6467}" presName="root" presStyleCnt="0">
        <dgm:presLayoutVars>
          <dgm:dir/>
          <dgm:resizeHandles val="exact"/>
        </dgm:presLayoutVars>
      </dgm:prSet>
      <dgm:spPr/>
    </dgm:pt>
    <dgm:pt modelId="{9EB26356-802A-4534-AF47-CCD06281F2FF}" type="pres">
      <dgm:prSet presAssocID="{F08F291A-A552-4581-BFC5-2682AD3D0559}" presName="compNode" presStyleCnt="0"/>
      <dgm:spPr/>
    </dgm:pt>
    <dgm:pt modelId="{6C444E8A-42C7-4E0F-BA3D-2A4B194D9D0C}" type="pres">
      <dgm:prSet presAssocID="{F08F291A-A552-4581-BFC5-2682AD3D0559}" presName="bgRect" presStyleLbl="bgShp" presStyleIdx="0" presStyleCnt="3"/>
      <dgm:spPr/>
    </dgm:pt>
    <dgm:pt modelId="{FC9813EF-419C-45E4-86D5-487D578A55B8}" type="pres">
      <dgm:prSet presAssocID="{F08F291A-A552-4581-BFC5-2682AD3D055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eting"/>
        </a:ext>
      </dgm:extLst>
    </dgm:pt>
    <dgm:pt modelId="{88178A96-AFBB-4429-8A9A-B521D974BA81}" type="pres">
      <dgm:prSet presAssocID="{F08F291A-A552-4581-BFC5-2682AD3D0559}" presName="spaceRect" presStyleCnt="0"/>
      <dgm:spPr/>
    </dgm:pt>
    <dgm:pt modelId="{4ECD24C0-C3C8-4161-8D99-7BD17D6D9B63}" type="pres">
      <dgm:prSet presAssocID="{F08F291A-A552-4581-BFC5-2682AD3D0559}" presName="parTx" presStyleLbl="revTx" presStyleIdx="0" presStyleCnt="3">
        <dgm:presLayoutVars>
          <dgm:chMax val="0"/>
          <dgm:chPref val="0"/>
        </dgm:presLayoutVars>
      </dgm:prSet>
      <dgm:spPr/>
    </dgm:pt>
    <dgm:pt modelId="{95833113-8631-4AC5-BD53-08BAB8926B9E}" type="pres">
      <dgm:prSet presAssocID="{A76C1860-E01C-42B3-B92C-F14839BDFAC5}" presName="sibTrans" presStyleCnt="0"/>
      <dgm:spPr/>
    </dgm:pt>
    <dgm:pt modelId="{F06DA8E5-3B6B-46DE-BCC1-61CD9F3F84B4}" type="pres">
      <dgm:prSet presAssocID="{418BEF90-6D68-40F1-962F-F25BF0B18EBA}" presName="compNode" presStyleCnt="0"/>
      <dgm:spPr/>
    </dgm:pt>
    <dgm:pt modelId="{0A3A71C8-608E-4D04-B3AC-E1A910FAAC4F}" type="pres">
      <dgm:prSet presAssocID="{418BEF90-6D68-40F1-962F-F25BF0B18EBA}" presName="bgRect" presStyleLbl="bgShp" presStyleIdx="1" presStyleCnt="3"/>
      <dgm:spPr/>
    </dgm:pt>
    <dgm:pt modelId="{DEF11F2B-E6A5-400C-90C1-8CCE4B7DB00D}" type="pres">
      <dgm:prSet presAssocID="{418BEF90-6D68-40F1-962F-F25BF0B18EB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at Bubble"/>
        </a:ext>
      </dgm:extLst>
    </dgm:pt>
    <dgm:pt modelId="{4824D4FF-36BB-44DC-A7FA-9CCF0C9EB8A5}" type="pres">
      <dgm:prSet presAssocID="{418BEF90-6D68-40F1-962F-F25BF0B18EBA}" presName="spaceRect" presStyleCnt="0"/>
      <dgm:spPr/>
    </dgm:pt>
    <dgm:pt modelId="{DA540ED4-58C7-4627-8930-7550DD1EECB4}" type="pres">
      <dgm:prSet presAssocID="{418BEF90-6D68-40F1-962F-F25BF0B18EBA}" presName="parTx" presStyleLbl="revTx" presStyleIdx="1" presStyleCnt="3">
        <dgm:presLayoutVars>
          <dgm:chMax val="0"/>
          <dgm:chPref val="0"/>
        </dgm:presLayoutVars>
      </dgm:prSet>
      <dgm:spPr/>
    </dgm:pt>
    <dgm:pt modelId="{6EF21FAD-D94B-4305-B05F-CFDE751A0FB2}" type="pres">
      <dgm:prSet presAssocID="{71324E51-AF12-45C4-8A94-8B13BBFD600A}" presName="sibTrans" presStyleCnt="0"/>
      <dgm:spPr/>
    </dgm:pt>
    <dgm:pt modelId="{39F1A040-0344-4334-BE7D-7AF4EA83A8EB}" type="pres">
      <dgm:prSet presAssocID="{A963E14E-7F41-4EC2-9D45-6544134C2CD1}" presName="compNode" presStyleCnt="0"/>
      <dgm:spPr/>
    </dgm:pt>
    <dgm:pt modelId="{BC42FC6B-6D35-478B-8E72-FEF9E62C0F5A}" type="pres">
      <dgm:prSet presAssocID="{A963E14E-7F41-4EC2-9D45-6544134C2CD1}" presName="bgRect" presStyleLbl="bgShp" presStyleIdx="2" presStyleCnt="3"/>
      <dgm:spPr/>
    </dgm:pt>
    <dgm:pt modelId="{103EDB08-570A-4AD2-BCF4-5499D60E0E02}" type="pres">
      <dgm:prSet presAssocID="{A963E14E-7F41-4EC2-9D45-6544134C2CD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Questions"/>
        </a:ext>
      </dgm:extLst>
    </dgm:pt>
    <dgm:pt modelId="{2E59F5DA-8787-4262-8A50-5CA2549C4A88}" type="pres">
      <dgm:prSet presAssocID="{A963E14E-7F41-4EC2-9D45-6544134C2CD1}" presName="spaceRect" presStyleCnt="0"/>
      <dgm:spPr/>
    </dgm:pt>
    <dgm:pt modelId="{787662A9-33F0-4DEB-824F-0FF720D76606}" type="pres">
      <dgm:prSet presAssocID="{A963E14E-7F41-4EC2-9D45-6544134C2CD1}" presName="parTx" presStyleLbl="revTx" presStyleIdx="2" presStyleCnt="3">
        <dgm:presLayoutVars>
          <dgm:chMax val="0"/>
          <dgm:chPref val="0"/>
        </dgm:presLayoutVars>
      </dgm:prSet>
      <dgm:spPr/>
    </dgm:pt>
  </dgm:ptLst>
  <dgm:cxnLst>
    <dgm:cxn modelId="{4805E51D-FD63-4198-B819-5880F6C57164}" srcId="{584039B4-53E3-4EE6-B112-5D3BC6AE6467}" destId="{F08F291A-A552-4581-BFC5-2682AD3D0559}" srcOrd="0" destOrd="0" parTransId="{60B3729C-B952-492A-A29E-FCA3C11914FE}" sibTransId="{A76C1860-E01C-42B3-B92C-F14839BDFAC5}"/>
    <dgm:cxn modelId="{4BDB0B28-2450-4DC6-A78C-B79C09DDAB71}" type="presOf" srcId="{418BEF90-6D68-40F1-962F-F25BF0B18EBA}" destId="{DA540ED4-58C7-4627-8930-7550DD1EECB4}" srcOrd="0" destOrd="0" presId="urn:microsoft.com/office/officeart/2018/2/layout/IconVerticalSolidList"/>
    <dgm:cxn modelId="{6CE1052A-B4F8-4321-BB48-C9450B9A8B86}" srcId="{584039B4-53E3-4EE6-B112-5D3BC6AE6467}" destId="{418BEF90-6D68-40F1-962F-F25BF0B18EBA}" srcOrd="1" destOrd="0" parTransId="{A16D6DC3-F372-4CEF-9F12-4294206BCD45}" sibTransId="{71324E51-AF12-45C4-8A94-8B13BBFD600A}"/>
    <dgm:cxn modelId="{82DF6D38-64BA-4DF9-9C0C-75A918AD73A2}" type="presOf" srcId="{F08F291A-A552-4581-BFC5-2682AD3D0559}" destId="{4ECD24C0-C3C8-4161-8D99-7BD17D6D9B63}" srcOrd="0" destOrd="0" presId="urn:microsoft.com/office/officeart/2018/2/layout/IconVerticalSolidList"/>
    <dgm:cxn modelId="{AA474761-F5C5-47FB-BC42-5537F3443879}" srcId="{584039B4-53E3-4EE6-B112-5D3BC6AE6467}" destId="{A963E14E-7F41-4EC2-9D45-6544134C2CD1}" srcOrd="2" destOrd="0" parTransId="{20BFC4EC-3784-4632-B96F-EF729AC64A0F}" sibTransId="{EC162DE8-518C-4EF5-BD36-324B1B5A7AD5}"/>
    <dgm:cxn modelId="{6526BA53-4C00-4C31-A80F-67ED97A21677}" type="presOf" srcId="{A963E14E-7F41-4EC2-9D45-6544134C2CD1}" destId="{787662A9-33F0-4DEB-824F-0FF720D76606}" srcOrd="0" destOrd="0" presId="urn:microsoft.com/office/officeart/2018/2/layout/IconVerticalSolidList"/>
    <dgm:cxn modelId="{D34162F9-40B5-445D-9CBD-90F741D1B73C}" type="presOf" srcId="{584039B4-53E3-4EE6-B112-5D3BC6AE6467}" destId="{2615E1E2-CE04-43D3-9931-B9224AEAC403}" srcOrd="0" destOrd="0" presId="urn:microsoft.com/office/officeart/2018/2/layout/IconVerticalSolidList"/>
    <dgm:cxn modelId="{2831A764-12A8-4B86-AF45-F8393866B335}" type="presParOf" srcId="{2615E1E2-CE04-43D3-9931-B9224AEAC403}" destId="{9EB26356-802A-4534-AF47-CCD06281F2FF}" srcOrd="0" destOrd="0" presId="urn:microsoft.com/office/officeart/2018/2/layout/IconVerticalSolidList"/>
    <dgm:cxn modelId="{C4490CC7-84D0-4F72-97E4-8B139B4030A4}" type="presParOf" srcId="{9EB26356-802A-4534-AF47-CCD06281F2FF}" destId="{6C444E8A-42C7-4E0F-BA3D-2A4B194D9D0C}" srcOrd="0" destOrd="0" presId="urn:microsoft.com/office/officeart/2018/2/layout/IconVerticalSolidList"/>
    <dgm:cxn modelId="{CE9038F9-5FA0-42D9-A86A-69371E387DA1}" type="presParOf" srcId="{9EB26356-802A-4534-AF47-CCD06281F2FF}" destId="{FC9813EF-419C-45E4-86D5-487D578A55B8}" srcOrd="1" destOrd="0" presId="urn:microsoft.com/office/officeart/2018/2/layout/IconVerticalSolidList"/>
    <dgm:cxn modelId="{FF09CCEC-608B-4AC1-856F-57F7D7F24E07}" type="presParOf" srcId="{9EB26356-802A-4534-AF47-CCD06281F2FF}" destId="{88178A96-AFBB-4429-8A9A-B521D974BA81}" srcOrd="2" destOrd="0" presId="urn:microsoft.com/office/officeart/2018/2/layout/IconVerticalSolidList"/>
    <dgm:cxn modelId="{8237CDA3-8B7C-4EF7-AAC9-4C36F9C4C3B3}" type="presParOf" srcId="{9EB26356-802A-4534-AF47-CCD06281F2FF}" destId="{4ECD24C0-C3C8-4161-8D99-7BD17D6D9B63}" srcOrd="3" destOrd="0" presId="urn:microsoft.com/office/officeart/2018/2/layout/IconVerticalSolidList"/>
    <dgm:cxn modelId="{8CC0FCAD-D87C-4C0C-80B9-D8AE9EC6C798}" type="presParOf" srcId="{2615E1E2-CE04-43D3-9931-B9224AEAC403}" destId="{95833113-8631-4AC5-BD53-08BAB8926B9E}" srcOrd="1" destOrd="0" presId="urn:microsoft.com/office/officeart/2018/2/layout/IconVerticalSolidList"/>
    <dgm:cxn modelId="{FE45BE27-95E8-4C6F-A00E-5EA4A1F302CD}" type="presParOf" srcId="{2615E1E2-CE04-43D3-9931-B9224AEAC403}" destId="{F06DA8E5-3B6B-46DE-BCC1-61CD9F3F84B4}" srcOrd="2" destOrd="0" presId="urn:microsoft.com/office/officeart/2018/2/layout/IconVerticalSolidList"/>
    <dgm:cxn modelId="{D6EEC968-4B78-47CA-9736-99BF89768BD5}" type="presParOf" srcId="{F06DA8E5-3B6B-46DE-BCC1-61CD9F3F84B4}" destId="{0A3A71C8-608E-4D04-B3AC-E1A910FAAC4F}" srcOrd="0" destOrd="0" presId="urn:microsoft.com/office/officeart/2018/2/layout/IconVerticalSolidList"/>
    <dgm:cxn modelId="{4A49A7EE-BBAB-4B59-9B7E-2AEC16EF74A5}" type="presParOf" srcId="{F06DA8E5-3B6B-46DE-BCC1-61CD9F3F84B4}" destId="{DEF11F2B-E6A5-400C-90C1-8CCE4B7DB00D}" srcOrd="1" destOrd="0" presId="urn:microsoft.com/office/officeart/2018/2/layout/IconVerticalSolidList"/>
    <dgm:cxn modelId="{C3E51B51-9952-4A54-8C3C-75589D87D705}" type="presParOf" srcId="{F06DA8E5-3B6B-46DE-BCC1-61CD9F3F84B4}" destId="{4824D4FF-36BB-44DC-A7FA-9CCF0C9EB8A5}" srcOrd="2" destOrd="0" presId="urn:microsoft.com/office/officeart/2018/2/layout/IconVerticalSolidList"/>
    <dgm:cxn modelId="{FFA7794E-38A7-4898-906A-4F786FCC205C}" type="presParOf" srcId="{F06DA8E5-3B6B-46DE-BCC1-61CD9F3F84B4}" destId="{DA540ED4-58C7-4627-8930-7550DD1EECB4}" srcOrd="3" destOrd="0" presId="urn:microsoft.com/office/officeart/2018/2/layout/IconVerticalSolidList"/>
    <dgm:cxn modelId="{615EC7C2-388F-4D79-BDBD-E5DDDD072314}" type="presParOf" srcId="{2615E1E2-CE04-43D3-9931-B9224AEAC403}" destId="{6EF21FAD-D94B-4305-B05F-CFDE751A0FB2}" srcOrd="3" destOrd="0" presId="urn:microsoft.com/office/officeart/2018/2/layout/IconVerticalSolidList"/>
    <dgm:cxn modelId="{725A5F9A-561B-4521-99AF-3F05D5F845D2}" type="presParOf" srcId="{2615E1E2-CE04-43D3-9931-B9224AEAC403}" destId="{39F1A040-0344-4334-BE7D-7AF4EA83A8EB}" srcOrd="4" destOrd="0" presId="urn:microsoft.com/office/officeart/2018/2/layout/IconVerticalSolidList"/>
    <dgm:cxn modelId="{9FA82FE2-2B2A-4A38-9D88-63DCE09C2B45}" type="presParOf" srcId="{39F1A040-0344-4334-BE7D-7AF4EA83A8EB}" destId="{BC42FC6B-6D35-478B-8E72-FEF9E62C0F5A}" srcOrd="0" destOrd="0" presId="urn:microsoft.com/office/officeart/2018/2/layout/IconVerticalSolidList"/>
    <dgm:cxn modelId="{FF81B183-3897-4726-8BE4-6FB9D0A2BCFA}" type="presParOf" srcId="{39F1A040-0344-4334-BE7D-7AF4EA83A8EB}" destId="{103EDB08-570A-4AD2-BCF4-5499D60E0E02}" srcOrd="1" destOrd="0" presId="urn:microsoft.com/office/officeart/2018/2/layout/IconVerticalSolidList"/>
    <dgm:cxn modelId="{0AAD2692-FE91-43D9-879F-142532C7B203}" type="presParOf" srcId="{39F1A040-0344-4334-BE7D-7AF4EA83A8EB}" destId="{2E59F5DA-8787-4262-8A50-5CA2549C4A88}" srcOrd="2" destOrd="0" presId="urn:microsoft.com/office/officeart/2018/2/layout/IconVerticalSolidList"/>
    <dgm:cxn modelId="{BAFF6018-111B-4197-86B2-30BB141C84B3}" type="presParOf" srcId="{39F1A040-0344-4334-BE7D-7AF4EA83A8EB}" destId="{787662A9-33F0-4DEB-824F-0FF720D7660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F81C8E8-6910-41B1-968A-06198B3E4013}"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4D7385D3-6379-4E24-8FB2-D852AD0E95F2}">
      <dgm:prSet/>
      <dgm:spPr/>
      <dgm:t>
        <a:bodyPr/>
        <a:lstStyle/>
        <a:p>
          <a:r>
            <a:rPr lang="en-US"/>
            <a:t>About</a:t>
          </a:r>
        </a:p>
      </dgm:t>
    </dgm:pt>
    <dgm:pt modelId="{518E47FA-8D34-4852-9F59-32A3DAD8F3B4}" type="parTrans" cxnId="{8247D739-F6D5-4D16-885C-3538D01B50EF}">
      <dgm:prSet/>
      <dgm:spPr/>
      <dgm:t>
        <a:bodyPr/>
        <a:lstStyle/>
        <a:p>
          <a:endParaRPr lang="en-US"/>
        </a:p>
      </dgm:t>
    </dgm:pt>
    <dgm:pt modelId="{07FEDB96-B64A-4E82-9875-EB942030DADD}" type="sibTrans" cxnId="{8247D739-F6D5-4D16-885C-3538D01B50EF}">
      <dgm:prSet/>
      <dgm:spPr/>
      <dgm:t>
        <a:bodyPr/>
        <a:lstStyle/>
        <a:p>
          <a:endParaRPr lang="en-US"/>
        </a:p>
      </dgm:t>
    </dgm:pt>
    <dgm:pt modelId="{4D61CE6D-B52E-477C-8BF3-F42A76FE43E0}">
      <dgm:prSet/>
      <dgm:spPr/>
      <dgm:t>
        <a:bodyPr/>
        <a:lstStyle/>
        <a:p>
          <a:r>
            <a:rPr lang="en-US"/>
            <a:t>Data Analysis “is the process of systematically applying statistical and/or logical techniques to describe and illustrate, condense and recap, and evaluate data.”[1] Data analysts work with spreadsheets, collections of spreadsheets (also called databases), and data analysis software. We typically use software by “pointing and clicking”. However, software can be “programmed” as well.</a:t>
          </a:r>
        </a:p>
      </dgm:t>
    </dgm:pt>
    <dgm:pt modelId="{CD5CA884-44A7-4E97-8517-E58FAF003BE9}" type="parTrans" cxnId="{0394F4F5-D553-4416-8E66-86B52B7550D5}">
      <dgm:prSet/>
      <dgm:spPr/>
      <dgm:t>
        <a:bodyPr/>
        <a:lstStyle/>
        <a:p>
          <a:endParaRPr lang="en-US"/>
        </a:p>
      </dgm:t>
    </dgm:pt>
    <dgm:pt modelId="{8EC18A7D-B133-44C7-B1AA-CE607FD3F511}" type="sibTrans" cxnId="{0394F4F5-D553-4416-8E66-86B52B7550D5}">
      <dgm:prSet/>
      <dgm:spPr/>
      <dgm:t>
        <a:bodyPr/>
        <a:lstStyle/>
        <a:p>
          <a:endParaRPr lang="en-US"/>
        </a:p>
      </dgm:t>
    </dgm:pt>
    <dgm:pt modelId="{E427CC08-17A2-4AEF-8C61-DBE62EBA541E}">
      <dgm:prSet/>
      <dgm:spPr/>
      <dgm:t>
        <a:bodyPr/>
        <a:lstStyle/>
        <a:p>
          <a:r>
            <a:rPr lang="en-US"/>
            <a:t>Estimated Time</a:t>
          </a:r>
        </a:p>
      </dgm:t>
    </dgm:pt>
    <dgm:pt modelId="{7D61B0F7-0142-4506-90E4-28AABADA4AD2}" type="parTrans" cxnId="{3859ADD6-83BB-4ABE-912F-977DF8AD8675}">
      <dgm:prSet/>
      <dgm:spPr/>
      <dgm:t>
        <a:bodyPr/>
        <a:lstStyle/>
        <a:p>
          <a:endParaRPr lang="en-US"/>
        </a:p>
      </dgm:t>
    </dgm:pt>
    <dgm:pt modelId="{CF035304-1E6A-4B46-8951-6ECEAD161024}" type="sibTrans" cxnId="{3859ADD6-83BB-4ABE-912F-977DF8AD8675}">
      <dgm:prSet/>
      <dgm:spPr/>
      <dgm:t>
        <a:bodyPr/>
        <a:lstStyle/>
        <a:p>
          <a:endParaRPr lang="en-US"/>
        </a:p>
      </dgm:t>
    </dgm:pt>
    <dgm:pt modelId="{C021D053-C2BC-43A6-A390-5D93BD1A3B73}">
      <dgm:prSet/>
      <dgm:spPr/>
      <dgm:t>
        <a:bodyPr/>
        <a:lstStyle/>
        <a:p>
          <a:r>
            <a:rPr lang="en-US"/>
            <a:t>An estimated 180 minutes is needed to complete this activity.</a:t>
          </a:r>
        </a:p>
      </dgm:t>
    </dgm:pt>
    <dgm:pt modelId="{1DC61F2D-F534-4BEE-8156-D0F1DD572C60}" type="parTrans" cxnId="{2605308D-29BF-47BF-83C0-E3A67FAAA2F5}">
      <dgm:prSet/>
      <dgm:spPr/>
      <dgm:t>
        <a:bodyPr/>
        <a:lstStyle/>
        <a:p>
          <a:endParaRPr lang="en-US"/>
        </a:p>
      </dgm:t>
    </dgm:pt>
    <dgm:pt modelId="{8A12742A-E8E5-4C12-A100-6F7454384889}" type="sibTrans" cxnId="{2605308D-29BF-47BF-83C0-E3A67FAAA2F5}">
      <dgm:prSet/>
      <dgm:spPr/>
      <dgm:t>
        <a:bodyPr/>
        <a:lstStyle/>
        <a:p>
          <a:endParaRPr lang="en-US"/>
        </a:p>
      </dgm:t>
    </dgm:pt>
    <dgm:pt modelId="{DE43E03B-4BEA-4EFB-9DC3-833F270BA05D}">
      <dgm:prSet/>
      <dgm:spPr/>
      <dgm:t>
        <a:bodyPr/>
        <a:lstStyle/>
        <a:p>
          <a:r>
            <a:rPr lang="en-US"/>
            <a:t>Learning Objectives</a:t>
          </a:r>
        </a:p>
      </dgm:t>
    </dgm:pt>
    <dgm:pt modelId="{B2AD3F01-9D19-4581-A2B8-55E767971B9C}" type="parTrans" cxnId="{D0BC8B2F-EC58-4B5D-ABBD-1822BA47B7C7}">
      <dgm:prSet/>
      <dgm:spPr/>
      <dgm:t>
        <a:bodyPr/>
        <a:lstStyle/>
        <a:p>
          <a:endParaRPr lang="en-US"/>
        </a:p>
      </dgm:t>
    </dgm:pt>
    <dgm:pt modelId="{A4D2DD95-D371-47EC-8668-89CC813C8A55}" type="sibTrans" cxnId="{D0BC8B2F-EC58-4B5D-ABBD-1822BA47B7C7}">
      <dgm:prSet/>
      <dgm:spPr/>
      <dgm:t>
        <a:bodyPr/>
        <a:lstStyle/>
        <a:p>
          <a:endParaRPr lang="en-US"/>
        </a:p>
      </dgm:t>
    </dgm:pt>
    <dgm:pt modelId="{7791DDCA-B597-4DE0-9E37-EF8253C56E90}">
      <dgm:prSet/>
      <dgm:spPr/>
      <dgm:t>
        <a:bodyPr/>
        <a:lstStyle/>
        <a:p>
          <a:r>
            <a:rPr lang="en-US"/>
            <a:t>By the completion of this learning unit, you will be able to:</a:t>
          </a:r>
        </a:p>
      </dgm:t>
    </dgm:pt>
    <dgm:pt modelId="{5DAE13DA-A9D5-4882-A176-A066338EB0CC}" type="parTrans" cxnId="{A0D7F751-D59F-4C6C-B900-C1FFF6B52770}">
      <dgm:prSet/>
      <dgm:spPr/>
      <dgm:t>
        <a:bodyPr/>
        <a:lstStyle/>
        <a:p>
          <a:endParaRPr lang="en-US"/>
        </a:p>
      </dgm:t>
    </dgm:pt>
    <dgm:pt modelId="{D7F8F014-943A-49FD-9392-6740097ECF11}" type="sibTrans" cxnId="{A0D7F751-D59F-4C6C-B900-C1FFF6B52770}">
      <dgm:prSet/>
      <dgm:spPr/>
      <dgm:t>
        <a:bodyPr/>
        <a:lstStyle/>
        <a:p>
          <a:endParaRPr lang="en-US"/>
        </a:p>
      </dgm:t>
    </dgm:pt>
    <dgm:pt modelId="{45851509-7C46-428F-ACB7-B37A1F1859A8}">
      <dgm:prSet/>
      <dgm:spPr/>
      <dgm:t>
        <a:bodyPr/>
        <a:lstStyle/>
        <a:p>
          <a:r>
            <a:rPr lang="en-US" dirty="0"/>
            <a:t>Remember what data analysis is</a:t>
          </a:r>
        </a:p>
      </dgm:t>
    </dgm:pt>
    <dgm:pt modelId="{09CE7273-FE8E-4C9F-BFCA-C4F1A7190B77}" type="parTrans" cxnId="{F3125209-5C48-49E7-8577-7074D7F7B908}">
      <dgm:prSet/>
      <dgm:spPr/>
      <dgm:t>
        <a:bodyPr/>
        <a:lstStyle/>
        <a:p>
          <a:endParaRPr lang="en-US"/>
        </a:p>
      </dgm:t>
    </dgm:pt>
    <dgm:pt modelId="{BECF334D-F964-4653-A014-3586EE75E43E}" type="sibTrans" cxnId="{F3125209-5C48-49E7-8577-7074D7F7B908}">
      <dgm:prSet/>
      <dgm:spPr/>
      <dgm:t>
        <a:bodyPr/>
        <a:lstStyle/>
        <a:p>
          <a:endParaRPr lang="en-US"/>
        </a:p>
      </dgm:t>
    </dgm:pt>
    <dgm:pt modelId="{6131B5C4-2C26-4EDB-B10A-807F26169548}">
      <dgm:prSet/>
      <dgm:spPr/>
      <dgm:t>
        <a:bodyPr/>
        <a:lstStyle/>
        <a:p>
          <a:r>
            <a:rPr lang="en-US" dirty="0"/>
            <a:t>Understand the utility of causal models</a:t>
          </a:r>
        </a:p>
      </dgm:t>
    </dgm:pt>
    <dgm:pt modelId="{521BAFD4-9A4A-4D94-8D1C-22D6159AA521}" type="parTrans" cxnId="{75C5DCE8-120D-41D7-B3DE-874F16175031}">
      <dgm:prSet/>
      <dgm:spPr/>
      <dgm:t>
        <a:bodyPr/>
        <a:lstStyle/>
        <a:p>
          <a:endParaRPr lang="en-US"/>
        </a:p>
      </dgm:t>
    </dgm:pt>
    <dgm:pt modelId="{2EB15BFA-C508-4E72-AC3B-420A079A60CF}" type="sibTrans" cxnId="{75C5DCE8-120D-41D7-B3DE-874F16175031}">
      <dgm:prSet/>
      <dgm:spPr/>
      <dgm:t>
        <a:bodyPr/>
        <a:lstStyle/>
        <a:p>
          <a:endParaRPr lang="en-US"/>
        </a:p>
      </dgm:t>
    </dgm:pt>
    <dgm:pt modelId="{DEE3BE9F-AD4C-49D8-B828-E2C234749205}">
      <dgm:prSet/>
      <dgm:spPr/>
      <dgm:t>
        <a:bodyPr/>
        <a:lstStyle/>
        <a:p>
          <a:r>
            <a:rPr lang="en-US" dirty="0"/>
            <a:t>Apply causal models to your public problem</a:t>
          </a:r>
        </a:p>
      </dgm:t>
    </dgm:pt>
    <dgm:pt modelId="{C03CF9E1-DBDF-49E5-982F-3732E613FE5B}" type="parTrans" cxnId="{988532A4-1D27-412B-BC9C-ECA55A8C6A88}">
      <dgm:prSet/>
      <dgm:spPr/>
      <dgm:t>
        <a:bodyPr/>
        <a:lstStyle/>
        <a:p>
          <a:endParaRPr lang="en-US"/>
        </a:p>
      </dgm:t>
    </dgm:pt>
    <dgm:pt modelId="{DF0AA1B2-3237-471E-8E56-C800031359D9}" type="sibTrans" cxnId="{988532A4-1D27-412B-BC9C-ECA55A8C6A88}">
      <dgm:prSet/>
      <dgm:spPr/>
      <dgm:t>
        <a:bodyPr/>
        <a:lstStyle/>
        <a:p>
          <a:endParaRPr lang="en-US"/>
        </a:p>
      </dgm:t>
    </dgm:pt>
    <dgm:pt modelId="{495EBFC8-834E-45FE-80DC-ACE44DCDDD22}">
      <dgm:prSet/>
      <dgm:spPr/>
      <dgm:t>
        <a:bodyPr/>
        <a:lstStyle/>
        <a:p>
          <a:r>
            <a:rPr lang="en-US" dirty="0"/>
            <a:t>Analyze data for patterns related to your public problem’s causes or effects</a:t>
          </a:r>
        </a:p>
      </dgm:t>
    </dgm:pt>
    <dgm:pt modelId="{A8BF4915-6DE4-442B-8F58-34C3E9A2859A}" type="parTrans" cxnId="{36B35957-DC24-473F-AE6C-C60685ADD663}">
      <dgm:prSet/>
      <dgm:spPr/>
      <dgm:t>
        <a:bodyPr/>
        <a:lstStyle/>
        <a:p>
          <a:endParaRPr lang="en-US"/>
        </a:p>
      </dgm:t>
    </dgm:pt>
    <dgm:pt modelId="{5DAA6783-96B5-41F6-B6FD-7A7264579AC7}" type="sibTrans" cxnId="{36B35957-DC24-473F-AE6C-C60685ADD663}">
      <dgm:prSet/>
      <dgm:spPr/>
      <dgm:t>
        <a:bodyPr/>
        <a:lstStyle/>
        <a:p>
          <a:endParaRPr lang="en-US"/>
        </a:p>
      </dgm:t>
    </dgm:pt>
    <dgm:pt modelId="{F9876E8F-8684-4CF4-B436-668D8E584D79}">
      <dgm:prSet/>
      <dgm:spPr/>
      <dgm:t>
        <a:bodyPr/>
        <a:lstStyle/>
        <a:p>
          <a:r>
            <a:rPr lang="en-US" dirty="0"/>
            <a:t>Evaluate the utility of data analysis in explaining a public problem</a:t>
          </a:r>
        </a:p>
      </dgm:t>
    </dgm:pt>
    <dgm:pt modelId="{B186D609-0808-426C-A9E7-DBB44E9E000C}" type="parTrans" cxnId="{AF358CA1-33EA-47F0-A446-7801C6710AAF}">
      <dgm:prSet/>
      <dgm:spPr/>
      <dgm:t>
        <a:bodyPr/>
        <a:lstStyle/>
        <a:p>
          <a:endParaRPr lang="en-US"/>
        </a:p>
      </dgm:t>
    </dgm:pt>
    <dgm:pt modelId="{6B0052BE-A02B-4B32-A23A-2A8A48C0E6C8}" type="sibTrans" cxnId="{AF358CA1-33EA-47F0-A446-7801C6710AAF}">
      <dgm:prSet/>
      <dgm:spPr/>
      <dgm:t>
        <a:bodyPr/>
        <a:lstStyle/>
        <a:p>
          <a:endParaRPr lang="en-US"/>
        </a:p>
      </dgm:t>
    </dgm:pt>
    <dgm:pt modelId="{83FC06EF-7D51-41D3-8B24-5C89E17FD052}">
      <dgm:prSet/>
      <dgm:spPr/>
      <dgm:t>
        <a:bodyPr/>
        <a:lstStyle/>
        <a:p>
          <a:r>
            <a:rPr lang="en-US" dirty="0"/>
            <a:t>Create a “Data Analyst Highlight” slide</a:t>
          </a:r>
        </a:p>
      </dgm:t>
    </dgm:pt>
    <dgm:pt modelId="{2E1126ED-0B6B-4E68-8527-8C2F8DD98A44}" type="parTrans" cxnId="{DEB6B014-8C4E-4899-BD2B-37E7232ECFCC}">
      <dgm:prSet/>
      <dgm:spPr/>
      <dgm:t>
        <a:bodyPr/>
        <a:lstStyle/>
        <a:p>
          <a:endParaRPr lang="en-US"/>
        </a:p>
      </dgm:t>
    </dgm:pt>
    <dgm:pt modelId="{F2802FC0-AC14-4732-9137-4D16D0318B4C}" type="sibTrans" cxnId="{DEB6B014-8C4E-4899-BD2B-37E7232ECFCC}">
      <dgm:prSet/>
      <dgm:spPr/>
      <dgm:t>
        <a:bodyPr/>
        <a:lstStyle/>
        <a:p>
          <a:endParaRPr lang="en-US"/>
        </a:p>
      </dgm:t>
    </dgm:pt>
    <dgm:pt modelId="{3C39CCD7-A573-44A1-A477-94CC63B6BF2A}" type="pres">
      <dgm:prSet presAssocID="{BF81C8E8-6910-41B1-968A-06198B3E4013}" presName="linear" presStyleCnt="0">
        <dgm:presLayoutVars>
          <dgm:animLvl val="lvl"/>
          <dgm:resizeHandles val="exact"/>
        </dgm:presLayoutVars>
      </dgm:prSet>
      <dgm:spPr/>
    </dgm:pt>
    <dgm:pt modelId="{EF2F3636-17CD-40C2-A667-902D5DF4D82B}" type="pres">
      <dgm:prSet presAssocID="{4D7385D3-6379-4E24-8FB2-D852AD0E95F2}" presName="parentText" presStyleLbl="node1" presStyleIdx="0" presStyleCnt="3">
        <dgm:presLayoutVars>
          <dgm:chMax val="0"/>
          <dgm:bulletEnabled val="1"/>
        </dgm:presLayoutVars>
      </dgm:prSet>
      <dgm:spPr/>
    </dgm:pt>
    <dgm:pt modelId="{1BA5D8E3-EF96-4B6E-A75F-9EE5353F183F}" type="pres">
      <dgm:prSet presAssocID="{4D7385D3-6379-4E24-8FB2-D852AD0E95F2}" presName="childText" presStyleLbl="revTx" presStyleIdx="0" presStyleCnt="3">
        <dgm:presLayoutVars>
          <dgm:bulletEnabled val="1"/>
        </dgm:presLayoutVars>
      </dgm:prSet>
      <dgm:spPr/>
    </dgm:pt>
    <dgm:pt modelId="{92AB2C65-607E-4E45-8633-97FAB22FA7CB}" type="pres">
      <dgm:prSet presAssocID="{E427CC08-17A2-4AEF-8C61-DBE62EBA541E}" presName="parentText" presStyleLbl="node1" presStyleIdx="1" presStyleCnt="3">
        <dgm:presLayoutVars>
          <dgm:chMax val="0"/>
          <dgm:bulletEnabled val="1"/>
        </dgm:presLayoutVars>
      </dgm:prSet>
      <dgm:spPr/>
    </dgm:pt>
    <dgm:pt modelId="{178692CA-F7BC-4D49-AC1B-71066FC14F75}" type="pres">
      <dgm:prSet presAssocID="{E427CC08-17A2-4AEF-8C61-DBE62EBA541E}" presName="childText" presStyleLbl="revTx" presStyleIdx="1" presStyleCnt="3">
        <dgm:presLayoutVars>
          <dgm:bulletEnabled val="1"/>
        </dgm:presLayoutVars>
      </dgm:prSet>
      <dgm:spPr/>
    </dgm:pt>
    <dgm:pt modelId="{89D02554-D81C-404E-99E4-C6D9599D9533}" type="pres">
      <dgm:prSet presAssocID="{DE43E03B-4BEA-4EFB-9DC3-833F270BA05D}" presName="parentText" presStyleLbl="node1" presStyleIdx="2" presStyleCnt="3">
        <dgm:presLayoutVars>
          <dgm:chMax val="0"/>
          <dgm:bulletEnabled val="1"/>
        </dgm:presLayoutVars>
      </dgm:prSet>
      <dgm:spPr/>
    </dgm:pt>
    <dgm:pt modelId="{018990DE-0656-4894-ACE6-6EAD1ABDEB82}" type="pres">
      <dgm:prSet presAssocID="{DE43E03B-4BEA-4EFB-9DC3-833F270BA05D}" presName="childText" presStyleLbl="revTx" presStyleIdx="2" presStyleCnt="3">
        <dgm:presLayoutVars>
          <dgm:bulletEnabled val="1"/>
        </dgm:presLayoutVars>
      </dgm:prSet>
      <dgm:spPr/>
    </dgm:pt>
  </dgm:ptLst>
  <dgm:cxnLst>
    <dgm:cxn modelId="{F3125209-5C48-49E7-8577-7074D7F7B908}" srcId="{7791DDCA-B597-4DE0-9E37-EF8253C56E90}" destId="{45851509-7C46-428F-ACB7-B37A1F1859A8}" srcOrd="0" destOrd="0" parTransId="{09CE7273-FE8E-4C9F-BFCA-C4F1A7190B77}" sibTransId="{BECF334D-F964-4653-A014-3586EE75E43E}"/>
    <dgm:cxn modelId="{F14C6F0A-A164-4172-997C-5E336EAD7096}" type="presOf" srcId="{BF81C8E8-6910-41B1-968A-06198B3E4013}" destId="{3C39CCD7-A573-44A1-A477-94CC63B6BF2A}" srcOrd="0" destOrd="0" presId="urn:microsoft.com/office/officeart/2005/8/layout/vList2"/>
    <dgm:cxn modelId="{69B2CB0D-721C-4621-8621-589DB1FE136A}" type="presOf" srcId="{DE43E03B-4BEA-4EFB-9DC3-833F270BA05D}" destId="{89D02554-D81C-404E-99E4-C6D9599D9533}" srcOrd="0" destOrd="0" presId="urn:microsoft.com/office/officeart/2005/8/layout/vList2"/>
    <dgm:cxn modelId="{572FB410-09C2-435A-9595-AF80D4AA48F3}" type="presOf" srcId="{DEE3BE9F-AD4C-49D8-B828-E2C234749205}" destId="{018990DE-0656-4894-ACE6-6EAD1ABDEB82}" srcOrd="0" destOrd="3" presId="urn:microsoft.com/office/officeart/2005/8/layout/vList2"/>
    <dgm:cxn modelId="{DEB6B014-8C4E-4899-BD2B-37E7232ECFCC}" srcId="{7791DDCA-B597-4DE0-9E37-EF8253C56E90}" destId="{83FC06EF-7D51-41D3-8B24-5C89E17FD052}" srcOrd="5" destOrd="0" parTransId="{2E1126ED-0B6B-4E68-8527-8C2F8DD98A44}" sibTransId="{F2802FC0-AC14-4732-9137-4D16D0318B4C}"/>
    <dgm:cxn modelId="{85DFB014-1043-4012-837E-72E3361E4311}" type="presOf" srcId="{83FC06EF-7D51-41D3-8B24-5C89E17FD052}" destId="{018990DE-0656-4894-ACE6-6EAD1ABDEB82}" srcOrd="0" destOrd="6" presId="urn:microsoft.com/office/officeart/2005/8/layout/vList2"/>
    <dgm:cxn modelId="{D0BC8B2F-EC58-4B5D-ABBD-1822BA47B7C7}" srcId="{BF81C8E8-6910-41B1-968A-06198B3E4013}" destId="{DE43E03B-4BEA-4EFB-9DC3-833F270BA05D}" srcOrd="2" destOrd="0" parTransId="{B2AD3F01-9D19-4581-A2B8-55E767971B9C}" sibTransId="{A4D2DD95-D371-47EC-8668-89CC813C8A55}"/>
    <dgm:cxn modelId="{8247D739-F6D5-4D16-885C-3538D01B50EF}" srcId="{BF81C8E8-6910-41B1-968A-06198B3E4013}" destId="{4D7385D3-6379-4E24-8FB2-D852AD0E95F2}" srcOrd="0" destOrd="0" parTransId="{518E47FA-8D34-4852-9F59-32A3DAD8F3B4}" sibTransId="{07FEDB96-B64A-4E82-9875-EB942030DADD}"/>
    <dgm:cxn modelId="{8575F545-5B92-483E-95C6-AA3BBCC51F0F}" type="presOf" srcId="{E427CC08-17A2-4AEF-8C61-DBE62EBA541E}" destId="{92AB2C65-607E-4E45-8633-97FAB22FA7CB}" srcOrd="0" destOrd="0" presId="urn:microsoft.com/office/officeart/2005/8/layout/vList2"/>
    <dgm:cxn modelId="{5132C36E-087F-4020-8DA2-D559D9828341}" type="presOf" srcId="{495EBFC8-834E-45FE-80DC-ACE44DCDDD22}" destId="{018990DE-0656-4894-ACE6-6EAD1ABDEB82}" srcOrd="0" destOrd="4" presId="urn:microsoft.com/office/officeart/2005/8/layout/vList2"/>
    <dgm:cxn modelId="{A0D7F751-D59F-4C6C-B900-C1FFF6B52770}" srcId="{DE43E03B-4BEA-4EFB-9DC3-833F270BA05D}" destId="{7791DDCA-B597-4DE0-9E37-EF8253C56E90}" srcOrd="0" destOrd="0" parTransId="{5DAE13DA-A9D5-4882-A176-A066338EB0CC}" sibTransId="{D7F8F014-943A-49FD-9392-6740097ECF11}"/>
    <dgm:cxn modelId="{636F3F52-99B4-4C52-88FA-26DDD0F8746B}" type="presOf" srcId="{45851509-7C46-428F-ACB7-B37A1F1859A8}" destId="{018990DE-0656-4894-ACE6-6EAD1ABDEB82}" srcOrd="0" destOrd="1" presId="urn:microsoft.com/office/officeart/2005/8/layout/vList2"/>
    <dgm:cxn modelId="{D7CDF053-82AE-4E7C-9EFC-DEE72A14D550}" type="presOf" srcId="{6131B5C4-2C26-4EDB-B10A-807F26169548}" destId="{018990DE-0656-4894-ACE6-6EAD1ABDEB82}" srcOrd="0" destOrd="2" presId="urn:microsoft.com/office/officeart/2005/8/layout/vList2"/>
    <dgm:cxn modelId="{36B35957-DC24-473F-AE6C-C60685ADD663}" srcId="{7791DDCA-B597-4DE0-9E37-EF8253C56E90}" destId="{495EBFC8-834E-45FE-80DC-ACE44DCDDD22}" srcOrd="3" destOrd="0" parTransId="{A8BF4915-6DE4-442B-8F58-34C3E9A2859A}" sibTransId="{5DAA6783-96B5-41F6-B6FD-7A7264579AC7}"/>
    <dgm:cxn modelId="{2605308D-29BF-47BF-83C0-E3A67FAAA2F5}" srcId="{E427CC08-17A2-4AEF-8C61-DBE62EBA541E}" destId="{C021D053-C2BC-43A6-A390-5D93BD1A3B73}" srcOrd="0" destOrd="0" parTransId="{1DC61F2D-F534-4BEE-8156-D0F1DD572C60}" sibTransId="{8A12742A-E8E5-4C12-A100-6F7454384889}"/>
    <dgm:cxn modelId="{AF358CA1-33EA-47F0-A446-7801C6710AAF}" srcId="{7791DDCA-B597-4DE0-9E37-EF8253C56E90}" destId="{F9876E8F-8684-4CF4-B436-668D8E584D79}" srcOrd="4" destOrd="0" parTransId="{B186D609-0808-426C-A9E7-DBB44E9E000C}" sibTransId="{6B0052BE-A02B-4B32-A23A-2A8A48C0E6C8}"/>
    <dgm:cxn modelId="{5DB392A2-B848-42E6-8FF8-012DF909900A}" type="presOf" srcId="{F9876E8F-8684-4CF4-B436-668D8E584D79}" destId="{018990DE-0656-4894-ACE6-6EAD1ABDEB82}" srcOrd="0" destOrd="5" presId="urn:microsoft.com/office/officeart/2005/8/layout/vList2"/>
    <dgm:cxn modelId="{988532A4-1D27-412B-BC9C-ECA55A8C6A88}" srcId="{7791DDCA-B597-4DE0-9E37-EF8253C56E90}" destId="{DEE3BE9F-AD4C-49D8-B828-E2C234749205}" srcOrd="2" destOrd="0" parTransId="{C03CF9E1-DBDF-49E5-982F-3732E613FE5B}" sibTransId="{DF0AA1B2-3237-471E-8E56-C800031359D9}"/>
    <dgm:cxn modelId="{D2C600A8-434E-4E6E-B85D-552F8F7DA0B2}" type="presOf" srcId="{4D61CE6D-B52E-477C-8BF3-F42A76FE43E0}" destId="{1BA5D8E3-EF96-4B6E-A75F-9EE5353F183F}" srcOrd="0" destOrd="0" presId="urn:microsoft.com/office/officeart/2005/8/layout/vList2"/>
    <dgm:cxn modelId="{2245D6BE-A128-443F-AFDA-1F8CB0350211}" type="presOf" srcId="{C021D053-C2BC-43A6-A390-5D93BD1A3B73}" destId="{178692CA-F7BC-4D49-AC1B-71066FC14F75}" srcOrd="0" destOrd="0" presId="urn:microsoft.com/office/officeart/2005/8/layout/vList2"/>
    <dgm:cxn modelId="{CD3183C8-5BF6-4AD3-864A-F41E46EB4E63}" type="presOf" srcId="{7791DDCA-B597-4DE0-9E37-EF8253C56E90}" destId="{018990DE-0656-4894-ACE6-6EAD1ABDEB82}" srcOrd="0" destOrd="0" presId="urn:microsoft.com/office/officeart/2005/8/layout/vList2"/>
    <dgm:cxn modelId="{3859ADD6-83BB-4ABE-912F-977DF8AD8675}" srcId="{BF81C8E8-6910-41B1-968A-06198B3E4013}" destId="{E427CC08-17A2-4AEF-8C61-DBE62EBA541E}" srcOrd="1" destOrd="0" parTransId="{7D61B0F7-0142-4506-90E4-28AABADA4AD2}" sibTransId="{CF035304-1E6A-4B46-8951-6ECEAD161024}"/>
    <dgm:cxn modelId="{75C5DCE8-120D-41D7-B3DE-874F16175031}" srcId="{7791DDCA-B597-4DE0-9E37-EF8253C56E90}" destId="{6131B5C4-2C26-4EDB-B10A-807F26169548}" srcOrd="1" destOrd="0" parTransId="{521BAFD4-9A4A-4D94-8D1C-22D6159AA521}" sibTransId="{2EB15BFA-C508-4E72-AC3B-420A079A60CF}"/>
    <dgm:cxn modelId="{0394F4F5-D553-4416-8E66-86B52B7550D5}" srcId="{4D7385D3-6379-4E24-8FB2-D852AD0E95F2}" destId="{4D61CE6D-B52E-477C-8BF3-F42A76FE43E0}" srcOrd="0" destOrd="0" parTransId="{CD5CA884-44A7-4E97-8517-E58FAF003BE9}" sibTransId="{8EC18A7D-B133-44C7-B1AA-CE607FD3F511}"/>
    <dgm:cxn modelId="{0C08A3F7-D412-45DA-AAE6-17FA971B17B9}" type="presOf" srcId="{4D7385D3-6379-4E24-8FB2-D852AD0E95F2}" destId="{EF2F3636-17CD-40C2-A667-902D5DF4D82B}" srcOrd="0" destOrd="0" presId="urn:microsoft.com/office/officeart/2005/8/layout/vList2"/>
    <dgm:cxn modelId="{CF34B315-AC49-4DFE-8769-13F7BFDA0BA1}" type="presParOf" srcId="{3C39CCD7-A573-44A1-A477-94CC63B6BF2A}" destId="{EF2F3636-17CD-40C2-A667-902D5DF4D82B}" srcOrd="0" destOrd="0" presId="urn:microsoft.com/office/officeart/2005/8/layout/vList2"/>
    <dgm:cxn modelId="{7B754AA9-C741-4659-95DF-96B0164F8622}" type="presParOf" srcId="{3C39CCD7-A573-44A1-A477-94CC63B6BF2A}" destId="{1BA5D8E3-EF96-4B6E-A75F-9EE5353F183F}" srcOrd="1" destOrd="0" presId="urn:microsoft.com/office/officeart/2005/8/layout/vList2"/>
    <dgm:cxn modelId="{3185E303-00F2-4C4F-85BC-A5AD6E4E6BB6}" type="presParOf" srcId="{3C39CCD7-A573-44A1-A477-94CC63B6BF2A}" destId="{92AB2C65-607E-4E45-8633-97FAB22FA7CB}" srcOrd="2" destOrd="0" presId="urn:microsoft.com/office/officeart/2005/8/layout/vList2"/>
    <dgm:cxn modelId="{F7EE2332-4AE0-4A16-8E3F-10359F0C1BDC}" type="presParOf" srcId="{3C39CCD7-A573-44A1-A477-94CC63B6BF2A}" destId="{178692CA-F7BC-4D49-AC1B-71066FC14F75}" srcOrd="3" destOrd="0" presId="urn:microsoft.com/office/officeart/2005/8/layout/vList2"/>
    <dgm:cxn modelId="{A93A6C39-A641-4F1D-815E-9FD139B34AB1}" type="presParOf" srcId="{3C39CCD7-A573-44A1-A477-94CC63B6BF2A}" destId="{89D02554-D81C-404E-99E4-C6D9599D9533}" srcOrd="4" destOrd="0" presId="urn:microsoft.com/office/officeart/2005/8/layout/vList2"/>
    <dgm:cxn modelId="{A1148CC2-90E4-4B4C-B69B-03497A36151A}" type="presParOf" srcId="{3C39CCD7-A573-44A1-A477-94CC63B6BF2A}" destId="{018990DE-0656-4894-ACE6-6EAD1ABDEB82}"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F81C8E8-6910-41B1-968A-06198B3E4013}"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4D7385D3-6379-4E24-8FB2-D852AD0E95F2}">
      <dgm:prSet/>
      <dgm:spPr/>
      <dgm:t>
        <a:bodyPr/>
        <a:lstStyle/>
        <a:p>
          <a:pPr>
            <a:lnSpc>
              <a:spcPct val="100000"/>
            </a:lnSpc>
            <a:defRPr b="1"/>
          </a:pPr>
          <a:r>
            <a:rPr lang="en-US"/>
            <a:t>About</a:t>
          </a:r>
        </a:p>
      </dgm:t>
    </dgm:pt>
    <dgm:pt modelId="{518E47FA-8D34-4852-9F59-32A3DAD8F3B4}" type="parTrans" cxnId="{8247D739-F6D5-4D16-885C-3538D01B50EF}">
      <dgm:prSet/>
      <dgm:spPr/>
      <dgm:t>
        <a:bodyPr/>
        <a:lstStyle/>
        <a:p>
          <a:endParaRPr lang="en-US"/>
        </a:p>
      </dgm:t>
    </dgm:pt>
    <dgm:pt modelId="{07FEDB96-B64A-4E82-9875-EB942030DADD}" type="sibTrans" cxnId="{8247D739-F6D5-4D16-885C-3538D01B50EF}">
      <dgm:prSet/>
      <dgm:spPr/>
      <dgm:t>
        <a:bodyPr/>
        <a:lstStyle/>
        <a:p>
          <a:endParaRPr lang="en-US"/>
        </a:p>
      </dgm:t>
    </dgm:pt>
    <dgm:pt modelId="{5F67213E-E31D-4ECE-8A7C-E18597D13E72}">
      <dgm:prSet/>
      <dgm:spPr/>
      <dgm:t>
        <a:bodyPr/>
        <a:lstStyle/>
        <a:p>
          <a:pPr>
            <a:lnSpc>
              <a:spcPct val="100000"/>
            </a:lnSpc>
          </a:pPr>
          <a:r>
            <a:rPr lang="en-US"/>
            <a:t>Geographic Information Systems “is a framework for gathering, managing, and analyzing data. Rooted in the science of geography, GIS integrates many types of data. It analyzes spatial location and organizes layers of information into visualizations using maps and 3D scenes. ​With this unique capability, GIS reveals deeper insights into data, such as patterns, relationships, and situations—helping users make smarter decisions.”[1] GIS analysts work with spreadsheets and GIS software.</a:t>
          </a:r>
        </a:p>
      </dgm:t>
    </dgm:pt>
    <dgm:pt modelId="{CC73EC77-F17D-4A42-9705-5F1EF63151AE}" type="parTrans" cxnId="{F6FC22DA-8BCF-4B98-BA48-E55DBCA12E96}">
      <dgm:prSet/>
      <dgm:spPr/>
      <dgm:t>
        <a:bodyPr/>
        <a:lstStyle/>
        <a:p>
          <a:endParaRPr lang="en-US"/>
        </a:p>
      </dgm:t>
    </dgm:pt>
    <dgm:pt modelId="{931CDB8F-DF5D-4B11-9618-92FCDAB687BB}" type="sibTrans" cxnId="{F6FC22DA-8BCF-4B98-BA48-E55DBCA12E96}">
      <dgm:prSet/>
      <dgm:spPr/>
      <dgm:t>
        <a:bodyPr/>
        <a:lstStyle/>
        <a:p>
          <a:endParaRPr lang="en-US"/>
        </a:p>
      </dgm:t>
    </dgm:pt>
    <dgm:pt modelId="{C38671B0-62D1-46F9-9944-31E30356AFA8}">
      <dgm:prSet/>
      <dgm:spPr/>
      <dgm:t>
        <a:bodyPr/>
        <a:lstStyle/>
        <a:p>
          <a:pPr>
            <a:lnSpc>
              <a:spcPct val="100000"/>
            </a:lnSpc>
            <a:defRPr b="1"/>
          </a:pPr>
          <a:r>
            <a:rPr lang="en-US"/>
            <a:t>Estimated Time</a:t>
          </a:r>
        </a:p>
      </dgm:t>
    </dgm:pt>
    <dgm:pt modelId="{09E76983-681F-44A7-AE06-220C7305672D}" type="parTrans" cxnId="{36E30164-AD64-40A8-AE40-7D3FBCF533B7}">
      <dgm:prSet/>
      <dgm:spPr/>
      <dgm:t>
        <a:bodyPr/>
        <a:lstStyle/>
        <a:p>
          <a:endParaRPr lang="en-US"/>
        </a:p>
      </dgm:t>
    </dgm:pt>
    <dgm:pt modelId="{8B79ACD7-C618-4E9F-BD3A-20C10EB8FB6F}" type="sibTrans" cxnId="{36E30164-AD64-40A8-AE40-7D3FBCF533B7}">
      <dgm:prSet/>
      <dgm:spPr/>
      <dgm:t>
        <a:bodyPr/>
        <a:lstStyle/>
        <a:p>
          <a:endParaRPr lang="en-US"/>
        </a:p>
      </dgm:t>
    </dgm:pt>
    <dgm:pt modelId="{1D99970B-E0AE-44D5-BED0-CD768A1DE713}">
      <dgm:prSet/>
      <dgm:spPr/>
      <dgm:t>
        <a:bodyPr/>
        <a:lstStyle/>
        <a:p>
          <a:pPr>
            <a:lnSpc>
              <a:spcPct val="100000"/>
            </a:lnSpc>
          </a:pPr>
          <a:r>
            <a:rPr lang="en-US"/>
            <a:t>An estimated 180 minutes is needed to complete this activity.</a:t>
          </a:r>
        </a:p>
      </dgm:t>
    </dgm:pt>
    <dgm:pt modelId="{66BDDBD1-9EDF-492C-9545-A2813B8A7E4D}" type="parTrans" cxnId="{DA0CB0B3-7598-4E0A-B4AD-B98A4B526C8E}">
      <dgm:prSet/>
      <dgm:spPr/>
      <dgm:t>
        <a:bodyPr/>
        <a:lstStyle/>
        <a:p>
          <a:endParaRPr lang="en-US"/>
        </a:p>
      </dgm:t>
    </dgm:pt>
    <dgm:pt modelId="{35F7564F-24C3-481B-8E86-8CC34178C085}" type="sibTrans" cxnId="{DA0CB0B3-7598-4E0A-B4AD-B98A4B526C8E}">
      <dgm:prSet/>
      <dgm:spPr/>
      <dgm:t>
        <a:bodyPr/>
        <a:lstStyle/>
        <a:p>
          <a:endParaRPr lang="en-US"/>
        </a:p>
      </dgm:t>
    </dgm:pt>
    <dgm:pt modelId="{58B5242D-0A14-4530-B831-D45338859EF7}">
      <dgm:prSet/>
      <dgm:spPr/>
      <dgm:t>
        <a:bodyPr/>
        <a:lstStyle/>
        <a:p>
          <a:pPr>
            <a:lnSpc>
              <a:spcPct val="100000"/>
            </a:lnSpc>
            <a:defRPr b="1"/>
          </a:pPr>
          <a:r>
            <a:rPr lang="en-US"/>
            <a:t>Learning Objectives</a:t>
          </a:r>
        </a:p>
      </dgm:t>
    </dgm:pt>
    <dgm:pt modelId="{633EFE38-1680-4D6A-A9F1-E8EE20E19F0C}" type="parTrans" cxnId="{DA082A0E-FE26-4050-B1DB-3F33894D9980}">
      <dgm:prSet/>
      <dgm:spPr/>
      <dgm:t>
        <a:bodyPr/>
        <a:lstStyle/>
        <a:p>
          <a:endParaRPr lang="en-US"/>
        </a:p>
      </dgm:t>
    </dgm:pt>
    <dgm:pt modelId="{817951D7-7089-4606-8F55-553974902B15}" type="sibTrans" cxnId="{DA082A0E-FE26-4050-B1DB-3F33894D9980}">
      <dgm:prSet/>
      <dgm:spPr/>
      <dgm:t>
        <a:bodyPr/>
        <a:lstStyle/>
        <a:p>
          <a:endParaRPr lang="en-US"/>
        </a:p>
      </dgm:t>
    </dgm:pt>
    <dgm:pt modelId="{745DCF43-4DD4-4E5E-BC92-237020DDE1C4}">
      <dgm:prSet/>
      <dgm:spPr/>
      <dgm:t>
        <a:bodyPr/>
        <a:lstStyle/>
        <a:p>
          <a:pPr>
            <a:lnSpc>
              <a:spcPct val="100000"/>
            </a:lnSpc>
          </a:pPr>
          <a:r>
            <a:rPr lang="en-US"/>
            <a:t>By the completion of this learning unit, you will be able to:</a:t>
          </a:r>
        </a:p>
      </dgm:t>
    </dgm:pt>
    <dgm:pt modelId="{F06C5B4D-3F44-4A9F-BDC4-9AE8BFFBE361}" type="parTrans" cxnId="{B01E48CF-CDE9-4311-B2EE-F3B0BA430F56}">
      <dgm:prSet/>
      <dgm:spPr/>
      <dgm:t>
        <a:bodyPr/>
        <a:lstStyle/>
        <a:p>
          <a:endParaRPr lang="en-US"/>
        </a:p>
      </dgm:t>
    </dgm:pt>
    <dgm:pt modelId="{EC1EFA4F-C894-4A0C-AD39-F71D20E50F50}" type="sibTrans" cxnId="{B01E48CF-CDE9-4311-B2EE-F3B0BA430F56}">
      <dgm:prSet/>
      <dgm:spPr/>
      <dgm:t>
        <a:bodyPr/>
        <a:lstStyle/>
        <a:p>
          <a:endParaRPr lang="en-US"/>
        </a:p>
      </dgm:t>
    </dgm:pt>
    <dgm:pt modelId="{4706C175-45AA-4F8B-83E5-F690A32038C3}">
      <dgm:prSet/>
      <dgm:spPr/>
      <dgm:t>
        <a:bodyPr/>
        <a:lstStyle/>
        <a:p>
          <a:r>
            <a:rPr lang="en-US" dirty="0"/>
            <a:t>Remember what GIS analysis is</a:t>
          </a:r>
        </a:p>
      </dgm:t>
    </dgm:pt>
    <dgm:pt modelId="{41DB4644-467F-4DA5-BF46-A432BA93D6D1}" type="parTrans" cxnId="{ADD664B6-B55A-4604-9600-1142C1C4C79E}">
      <dgm:prSet/>
      <dgm:spPr/>
      <dgm:t>
        <a:bodyPr/>
        <a:lstStyle/>
        <a:p>
          <a:endParaRPr lang="en-US"/>
        </a:p>
      </dgm:t>
    </dgm:pt>
    <dgm:pt modelId="{BF8EE74D-A00D-44C7-A38E-A8D2A55F73C3}" type="sibTrans" cxnId="{ADD664B6-B55A-4604-9600-1142C1C4C79E}">
      <dgm:prSet/>
      <dgm:spPr/>
      <dgm:t>
        <a:bodyPr/>
        <a:lstStyle/>
        <a:p>
          <a:endParaRPr lang="en-US"/>
        </a:p>
      </dgm:t>
    </dgm:pt>
    <dgm:pt modelId="{7C8DCB8A-FA8B-455B-8CF7-9391086A38D1}">
      <dgm:prSet/>
      <dgm:spPr/>
      <dgm:t>
        <a:bodyPr/>
        <a:lstStyle/>
        <a:p>
          <a:r>
            <a:rPr lang="en-US" dirty="0"/>
            <a:t>Understand the utility of GIS maps</a:t>
          </a:r>
        </a:p>
      </dgm:t>
    </dgm:pt>
    <dgm:pt modelId="{39B1A741-5CD4-47F4-BE75-7877BD2283EF}" type="parTrans" cxnId="{7E9EE5CF-3758-4573-B2C7-656AEA4F3DF3}">
      <dgm:prSet/>
      <dgm:spPr/>
      <dgm:t>
        <a:bodyPr/>
        <a:lstStyle/>
        <a:p>
          <a:endParaRPr lang="en-US"/>
        </a:p>
      </dgm:t>
    </dgm:pt>
    <dgm:pt modelId="{27EDE94E-B481-4926-83B4-4949A4E90B8A}" type="sibTrans" cxnId="{7E9EE5CF-3758-4573-B2C7-656AEA4F3DF3}">
      <dgm:prSet/>
      <dgm:spPr/>
      <dgm:t>
        <a:bodyPr/>
        <a:lstStyle/>
        <a:p>
          <a:endParaRPr lang="en-US"/>
        </a:p>
      </dgm:t>
    </dgm:pt>
    <dgm:pt modelId="{AEEA484F-1D8C-444D-BE6C-9162D45FA89B}">
      <dgm:prSet/>
      <dgm:spPr/>
      <dgm:t>
        <a:bodyPr/>
        <a:lstStyle/>
        <a:p>
          <a:r>
            <a:rPr lang="en-US" dirty="0"/>
            <a:t>Apply GIS maps to your public problem</a:t>
          </a:r>
        </a:p>
      </dgm:t>
    </dgm:pt>
    <dgm:pt modelId="{3B84A98B-CAD2-4D47-9A5D-428CB55A67DF}" type="parTrans" cxnId="{5F349041-F96E-42D3-8566-0AC7EA4BB62B}">
      <dgm:prSet/>
      <dgm:spPr/>
      <dgm:t>
        <a:bodyPr/>
        <a:lstStyle/>
        <a:p>
          <a:endParaRPr lang="en-US"/>
        </a:p>
      </dgm:t>
    </dgm:pt>
    <dgm:pt modelId="{EBC8D305-A606-465C-A4F6-FB20A968C970}" type="sibTrans" cxnId="{5F349041-F96E-42D3-8566-0AC7EA4BB62B}">
      <dgm:prSet/>
      <dgm:spPr/>
      <dgm:t>
        <a:bodyPr/>
        <a:lstStyle/>
        <a:p>
          <a:endParaRPr lang="en-US"/>
        </a:p>
      </dgm:t>
    </dgm:pt>
    <dgm:pt modelId="{08790971-9121-46A8-91F7-AE072C10078D}">
      <dgm:prSet/>
      <dgm:spPr/>
      <dgm:t>
        <a:bodyPr/>
        <a:lstStyle/>
        <a:p>
          <a:r>
            <a:rPr lang="en-US" dirty="0"/>
            <a:t>Analyze GIS maps for patterns related to your public problem’s causes or effects</a:t>
          </a:r>
        </a:p>
      </dgm:t>
    </dgm:pt>
    <dgm:pt modelId="{4E9F8EE0-4065-4734-A601-380E2FCE8126}" type="parTrans" cxnId="{1590B220-9D4A-49AD-AFCE-E5DB61A8B7AB}">
      <dgm:prSet/>
      <dgm:spPr/>
      <dgm:t>
        <a:bodyPr/>
        <a:lstStyle/>
        <a:p>
          <a:endParaRPr lang="en-US"/>
        </a:p>
      </dgm:t>
    </dgm:pt>
    <dgm:pt modelId="{511260C4-2804-4F69-8D3D-AD3F52F9D1C1}" type="sibTrans" cxnId="{1590B220-9D4A-49AD-AFCE-E5DB61A8B7AB}">
      <dgm:prSet/>
      <dgm:spPr/>
      <dgm:t>
        <a:bodyPr/>
        <a:lstStyle/>
        <a:p>
          <a:endParaRPr lang="en-US"/>
        </a:p>
      </dgm:t>
    </dgm:pt>
    <dgm:pt modelId="{E7AB752A-05CD-48CB-86A7-253DC306AF56}">
      <dgm:prSet/>
      <dgm:spPr/>
      <dgm:t>
        <a:bodyPr/>
        <a:lstStyle/>
        <a:p>
          <a:r>
            <a:rPr lang="en-US" dirty="0"/>
            <a:t>Evaluate the utility of GIS analysis in explaining a public problem</a:t>
          </a:r>
        </a:p>
      </dgm:t>
    </dgm:pt>
    <dgm:pt modelId="{82E44E8A-4CC1-4C61-8FF5-DF65CEF858E8}" type="parTrans" cxnId="{6D1AEFCD-F7F0-4E71-BB4E-570F089761AD}">
      <dgm:prSet/>
      <dgm:spPr/>
      <dgm:t>
        <a:bodyPr/>
        <a:lstStyle/>
        <a:p>
          <a:endParaRPr lang="en-US"/>
        </a:p>
      </dgm:t>
    </dgm:pt>
    <dgm:pt modelId="{62D2BFC1-F37D-4AA5-A440-90E9F87E428D}" type="sibTrans" cxnId="{6D1AEFCD-F7F0-4E71-BB4E-570F089761AD}">
      <dgm:prSet/>
      <dgm:spPr/>
      <dgm:t>
        <a:bodyPr/>
        <a:lstStyle/>
        <a:p>
          <a:endParaRPr lang="en-US"/>
        </a:p>
      </dgm:t>
    </dgm:pt>
    <dgm:pt modelId="{1AEB68FE-97B6-4B6C-89C2-B7A730843764}">
      <dgm:prSet/>
      <dgm:spPr/>
      <dgm:t>
        <a:bodyPr/>
        <a:lstStyle/>
        <a:p>
          <a:r>
            <a:rPr lang="en-US" dirty="0"/>
            <a:t>Create a “GIS Analyst Highlight” slide</a:t>
          </a:r>
        </a:p>
      </dgm:t>
    </dgm:pt>
    <dgm:pt modelId="{5AA58102-8FF5-4AC1-9482-9739A0AE9909}" type="parTrans" cxnId="{B4929C20-78DF-489B-85DF-41BB940959A4}">
      <dgm:prSet/>
      <dgm:spPr/>
      <dgm:t>
        <a:bodyPr/>
        <a:lstStyle/>
        <a:p>
          <a:endParaRPr lang="en-US"/>
        </a:p>
      </dgm:t>
    </dgm:pt>
    <dgm:pt modelId="{DEE83F30-5942-4371-932F-1ED737B3CF69}" type="sibTrans" cxnId="{B4929C20-78DF-489B-85DF-41BB940959A4}">
      <dgm:prSet/>
      <dgm:spPr/>
      <dgm:t>
        <a:bodyPr/>
        <a:lstStyle/>
        <a:p>
          <a:endParaRPr lang="en-US"/>
        </a:p>
      </dgm:t>
    </dgm:pt>
    <dgm:pt modelId="{229CD884-B33A-46ED-BD8A-495FE08418AF}" type="pres">
      <dgm:prSet presAssocID="{BF81C8E8-6910-41B1-968A-06198B3E4013}" presName="linear" presStyleCnt="0">
        <dgm:presLayoutVars>
          <dgm:animLvl val="lvl"/>
          <dgm:resizeHandles val="exact"/>
        </dgm:presLayoutVars>
      </dgm:prSet>
      <dgm:spPr/>
    </dgm:pt>
    <dgm:pt modelId="{0E37CDEA-A773-4BA7-B86B-056CFF9BD771}" type="pres">
      <dgm:prSet presAssocID="{4D7385D3-6379-4E24-8FB2-D852AD0E95F2}" presName="parentText" presStyleLbl="node1" presStyleIdx="0" presStyleCnt="3">
        <dgm:presLayoutVars>
          <dgm:chMax val="0"/>
          <dgm:bulletEnabled val="1"/>
        </dgm:presLayoutVars>
      </dgm:prSet>
      <dgm:spPr/>
    </dgm:pt>
    <dgm:pt modelId="{2924F4CF-18F3-4F3D-970C-518B59073D07}" type="pres">
      <dgm:prSet presAssocID="{4D7385D3-6379-4E24-8FB2-D852AD0E95F2}" presName="childText" presStyleLbl="revTx" presStyleIdx="0" presStyleCnt="3">
        <dgm:presLayoutVars>
          <dgm:bulletEnabled val="1"/>
        </dgm:presLayoutVars>
      </dgm:prSet>
      <dgm:spPr/>
    </dgm:pt>
    <dgm:pt modelId="{D122028C-8705-4B3B-BAE0-8FA58BC969A4}" type="pres">
      <dgm:prSet presAssocID="{C38671B0-62D1-46F9-9944-31E30356AFA8}" presName="parentText" presStyleLbl="node1" presStyleIdx="1" presStyleCnt="3">
        <dgm:presLayoutVars>
          <dgm:chMax val="0"/>
          <dgm:bulletEnabled val="1"/>
        </dgm:presLayoutVars>
      </dgm:prSet>
      <dgm:spPr/>
    </dgm:pt>
    <dgm:pt modelId="{FEF2C5EE-41D9-44CB-94B4-CE00079FBA6B}" type="pres">
      <dgm:prSet presAssocID="{C38671B0-62D1-46F9-9944-31E30356AFA8}" presName="childText" presStyleLbl="revTx" presStyleIdx="1" presStyleCnt="3">
        <dgm:presLayoutVars>
          <dgm:bulletEnabled val="1"/>
        </dgm:presLayoutVars>
      </dgm:prSet>
      <dgm:spPr/>
    </dgm:pt>
    <dgm:pt modelId="{FDDCA04D-6A28-4F79-AC71-503F8CD62E99}" type="pres">
      <dgm:prSet presAssocID="{58B5242D-0A14-4530-B831-D45338859EF7}" presName="parentText" presStyleLbl="node1" presStyleIdx="2" presStyleCnt="3">
        <dgm:presLayoutVars>
          <dgm:chMax val="0"/>
          <dgm:bulletEnabled val="1"/>
        </dgm:presLayoutVars>
      </dgm:prSet>
      <dgm:spPr/>
    </dgm:pt>
    <dgm:pt modelId="{F45BA10B-1076-4B17-A7CA-4C7A43BDD034}" type="pres">
      <dgm:prSet presAssocID="{58B5242D-0A14-4530-B831-D45338859EF7}" presName="childText" presStyleLbl="revTx" presStyleIdx="2" presStyleCnt="3">
        <dgm:presLayoutVars>
          <dgm:bulletEnabled val="1"/>
        </dgm:presLayoutVars>
      </dgm:prSet>
      <dgm:spPr/>
    </dgm:pt>
  </dgm:ptLst>
  <dgm:cxnLst>
    <dgm:cxn modelId="{36DA6507-75B5-4998-95D1-8CDBFFB0D8A6}" type="presOf" srcId="{08790971-9121-46A8-91F7-AE072C10078D}" destId="{F45BA10B-1076-4B17-A7CA-4C7A43BDD034}" srcOrd="0" destOrd="4" presId="urn:microsoft.com/office/officeart/2005/8/layout/vList2"/>
    <dgm:cxn modelId="{DA082A0E-FE26-4050-B1DB-3F33894D9980}" srcId="{BF81C8E8-6910-41B1-968A-06198B3E4013}" destId="{58B5242D-0A14-4530-B831-D45338859EF7}" srcOrd="2" destOrd="0" parTransId="{633EFE38-1680-4D6A-A9F1-E8EE20E19F0C}" sibTransId="{817951D7-7089-4606-8F55-553974902B15}"/>
    <dgm:cxn modelId="{C5E20C15-2968-4B26-BF84-495DD7C1537B}" type="presOf" srcId="{4706C175-45AA-4F8B-83E5-F690A32038C3}" destId="{F45BA10B-1076-4B17-A7CA-4C7A43BDD034}" srcOrd="0" destOrd="1" presId="urn:microsoft.com/office/officeart/2005/8/layout/vList2"/>
    <dgm:cxn modelId="{B49CCA16-5BC3-4A69-B137-923FC6F0C18D}" type="presOf" srcId="{5F67213E-E31D-4ECE-8A7C-E18597D13E72}" destId="{2924F4CF-18F3-4F3D-970C-518B59073D07}" srcOrd="0" destOrd="0" presId="urn:microsoft.com/office/officeart/2005/8/layout/vList2"/>
    <dgm:cxn modelId="{B4929C20-78DF-489B-85DF-41BB940959A4}" srcId="{745DCF43-4DD4-4E5E-BC92-237020DDE1C4}" destId="{1AEB68FE-97B6-4B6C-89C2-B7A730843764}" srcOrd="5" destOrd="0" parTransId="{5AA58102-8FF5-4AC1-9482-9739A0AE9909}" sibTransId="{DEE83F30-5942-4371-932F-1ED737B3CF69}"/>
    <dgm:cxn modelId="{1590B220-9D4A-49AD-AFCE-E5DB61A8B7AB}" srcId="{745DCF43-4DD4-4E5E-BC92-237020DDE1C4}" destId="{08790971-9121-46A8-91F7-AE072C10078D}" srcOrd="3" destOrd="0" parTransId="{4E9F8EE0-4065-4734-A601-380E2FCE8126}" sibTransId="{511260C4-2804-4F69-8D3D-AD3F52F9D1C1}"/>
    <dgm:cxn modelId="{8247D739-F6D5-4D16-885C-3538D01B50EF}" srcId="{BF81C8E8-6910-41B1-968A-06198B3E4013}" destId="{4D7385D3-6379-4E24-8FB2-D852AD0E95F2}" srcOrd="0" destOrd="0" parTransId="{518E47FA-8D34-4852-9F59-32A3DAD8F3B4}" sibTransId="{07FEDB96-B64A-4E82-9875-EB942030DADD}"/>
    <dgm:cxn modelId="{5F349041-F96E-42D3-8566-0AC7EA4BB62B}" srcId="{745DCF43-4DD4-4E5E-BC92-237020DDE1C4}" destId="{AEEA484F-1D8C-444D-BE6C-9162D45FA89B}" srcOrd="2" destOrd="0" parTransId="{3B84A98B-CAD2-4D47-9A5D-428CB55A67DF}" sibTransId="{EBC8D305-A606-465C-A4F6-FB20A968C970}"/>
    <dgm:cxn modelId="{36E30164-AD64-40A8-AE40-7D3FBCF533B7}" srcId="{BF81C8E8-6910-41B1-968A-06198B3E4013}" destId="{C38671B0-62D1-46F9-9944-31E30356AFA8}" srcOrd="1" destOrd="0" parTransId="{09E76983-681F-44A7-AE06-220C7305672D}" sibTransId="{8B79ACD7-C618-4E9F-BD3A-20C10EB8FB6F}"/>
    <dgm:cxn modelId="{0F262F4B-4547-43B5-B32C-7AEFC377E461}" type="presOf" srcId="{BF81C8E8-6910-41B1-968A-06198B3E4013}" destId="{229CD884-B33A-46ED-BD8A-495FE08418AF}" srcOrd="0" destOrd="0" presId="urn:microsoft.com/office/officeart/2005/8/layout/vList2"/>
    <dgm:cxn modelId="{C6D3DC78-8553-47FF-BDCE-BB38A307E700}" type="presOf" srcId="{58B5242D-0A14-4530-B831-D45338859EF7}" destId="{FDDCA04D-6A28-4F79-AC71-503F8CD62E99}" srcOrd="0" destOrd="0" presId="urn:microsoft.com/office/officeart/2005/8/layout/vList2"/>
    <dgm:cxn modelId="{5C8C1994-F050-4099-BFC6-0CD4E9767805}" type="presOf" srcId="{E7AB752A-05CD-48CB-86A7-253DC306AF56}" destId="{F45BA10B-1076-4B17-A7CA-4C7A43BDD034}" srcOrd="0" destOrd="5" presId="urn:microsoft.com/office/officeart/2005/8/layout/vList2"/>
    <dgm:cxn modelId="{C4873D9B-6401-43FF-AF37-78458DD444C4}" type="presOf" srcId="{C38671B0-62D1-46F9-9944-31E30356AFA8}" destId="{D122028C-8705-4B3B-BAE0-8FA58BC969A4}" srcOrd="0" destOrd="0" presId="urn:microsoft.com/office/officeart/2005/8/layout/vList2"/>
    <dgm:cxn modelId="{DA0CB0B3-7598-4E0A-B4AD-B98A4B526C8E}" srcId="{C38671B0-62D1-46F9-9944-31E30356AFA8}" destId="{1D99970B-E0AE-44D5-BED0-CD768A1DE713}" srcOrd="0" destOrd="0" parTransId="{66BDDBD1-9EDF-492C-9545-A2813B8A7E4D}" sibTransId="{35F7564F-24C3-481B-8E86-8CC34178C085}"/>
    <dgm:cxn modelId="{ADD664B6-B55A-4604-9600-1142C1C4C79E}" srcId="{745DCF43-4DD4-4E5E-BC92-237020DDE1C4}" destId="{4706C175-45AA-4F8B-83E5-F690A32038C3}" srcOrd="0" destOrd="0" parTransId="{41DB4644-467F-4DA5-BF46-A432BA93D6D1}" sibTransId="{BF8EE74D-A00D-44C7-A38E-A8D2A55F73C3}"/>
    <dgm:cxn modelId="{BCE1D7B9-7760-47AE-9AEF-3A20544AD577}" type="presOf" srcId="{7C8DCB8A-FA8B-455B-8CF7-9391086A38D1}" destId="{F45BA10B-1076-4B17-A7CA-4C7A43BDD034}" srcOrd="0" destOrd="2" presId="urn:microsoft.com/office/officeart/2005/8/layout/vList2"/>
    <dgm:cxn modelId="{6D1AEFCD-F7F0-4E71-BB4E-570F089761AD}" srcId="{745DCF43-4DD4-4E5E-BC92-237020DDE1C4}" destId="{E7AB752A-05CD-48CB-86A7-253DC306AF56}" srcOrd="4" destOrd="0" parTransId="{82E44E8A-4CC1-4C61-8FF5-DF65CEF858E8}" sibTransId="{62D2BFC1-F37D-4AA5-A440-90E9F87E428D}"/>
    <dgm:cxn modelId="{B01E48CF-CDE9-4311-B2EE-F3B0BA430F56}" srcId="{58B5242D-0A14-4530-B831-D45338859EF7}" destId="{745DCF43-4DD4-4E5E-BC92-237020DDE1C4}" srcOrd="0" destOrd="0" parTransId="{F06C5B4D-3F44-4A9F-BDC4-9AE8BFFBE361}" sibTransId="{EC1EFA4F-C894-4A0C-AD39-F71D20E50F50}"/>
    <dgm:cxn modelId="{7E9EE5CF-3758-4573-B2C7-656AEA4F3DF3}" srcId="{745DCF43-4DD4-4E5E-BC92-237020DDE1C4}" destId="{7C8DCB8A-FA8B-455B-8CF7-9391086A38D1}" srcOrd="1" destOrd="0" parTransId="{39B1A741-5CD4-47F4-BE75-7877BD2283EF}" sibTransId="{27EDE94E-B481-4926-83B4-4949A4E90B8A}"/>
    <dgm:cxn modelId="{31FCC0D5-E3D2-4184-9905-D97F9666109C}" type="presOf" srcId="{745DCF43-4DD4-4E5E-BC92-237020DDE1C4}" destId="{F45BA10B-1076-4B17-A7CA-4C7A43BDD034}" srcOrd="0" destOrd="0" presId="urn:microsoft.com/office/officeart/2005/8/layout/vList2"/>
    <dgm:cxn modelId="{E81149D8-EE63-4FBC-A511-284F8D9F918E}" type="presOf" srcId="{1AEB68FE-97B6-4B6C-89C2-B7A730843764}" destId="{F45BA10B-1076-4B17-A7CA-4C7A43BDD034}" srcOrd="0" destOrd="6" presId="urn:microsoft.com/office/officeart/2005/8/layout/vList2"/>
    <dgm:cxn modelId="{F6FC22DA-8BCF-4B98-BA48-E55DBCA12E96}" srcId="{4D7385D3-6379-4E24-8FB2-D852AD0E95F2}" destId="{5F67213E-E31D-4ECE-8A7C-E18597D13E72}" srcOrd="0" destOrd="0" parTransId="{CC73EC77-F17D-4A42-9705-5F1EF63151AE}" sibTransId="{931CDB8F-DF5D-4B11-9618-92FCDAB687BB}"/>
    <dgm:cxn modelId="{0BD880DC-1A7F-49F4-9E10-E123271682B7}" type="presOf" srcId="{AEEA484F-1D8C-444D-BE6C-9162D45FA89B}" destId="{F45BA10B-1076-4B17-A7CA-4C7A43BDD034}" srcOrd="0" destOrd="3" presId="urn:microsoft.com/office/officeart/2005/8/layout/vList2"/>
    <dgm:cxn modelId="{C17F1BDF-0467-4DBE-A89E-9CEF302654FB}" type="presOf" srcId="{4D7385D3-6379-4E24-8FB2-D852AD0E95F2}" destId="{0E37CDEA-A773-4BA7-B86B-056CFF9BD771}" srcOrd="0" destOrd="0" presId="urn:microsoft.com/office/officeart/2005/8/layout/vList2"/>
    <dgm:cxn modelId="{A63EF4FF-01B4-489C-985C-F3318F81A5B2}" type="presOf" srcId="{1D99970B-E0AE-44D5-BED0-CD768A1DE713}" destId="{FEF2C5EE-41D9-44CB-94B4-CE00079FBA6B}" srcOrd="0" destOrd="0" presId="urn:microsoft.com/office/officeart/2005/8/layout/vList2"/>
    <dgm:cxn modelId="{B7B925EB-CC12-48F4-A20C-B9A2AAA21837}" type="presParOf" srcId="{229CD884-B33A-46ED-BD8A-495FE08418AF}" destId="{0E37CDEA-A773-4BA7-B86B-056CFF9BD771}" srcOrd="0" destOrd="0" presId="urn:microsoft.com/office/officeart/2005/8/layout/vList2"/>
    <dgm:cxn modelId="{7A1ED73C-A85A-4C27-A6D5-843197DC9F99}" type="presParOf" srcId="{229CD884-B33A-46ED-BD8A-495FE08418AF}" destId="{2924F4CF-18F3-4F3D-970C-518B59073D07}" srcOrd="1" destOrd="0" presId="urn:microsoft.com/office/officeart/2005/8/layout/vList2"/>
    <dgm:cxn modelId="{CD53690A-7581-43A0-95B6-9428BFF17814}" type="presParOf" srcId="{229CD884-B33A-46ED-BD8A-495FE08418AF}" destId="{D122028C-8705-4B3B-BAE0-8FA58BC969A4}" srcOrd="2" destOrd="0" presId="urn:microsoft.com/office/officeart/2005/8/layout/vList2"/>
    <dgm:cxn modelId="{0E2C3708-954A-47A0-9F4B-B355F298D59A}" type="presParOf" srcId="{229CD884-B33A-46ED-BD8A-495FE08418AF}" destId="{FEF2C5EE-41D9-44CB-94B4-CE00079FBA6B}" srcOrd="3" destOrd="0" presId="urn:microsoft.com/office/officeart/2005/8/layout/vList2"/>
    <dgm:cxn modelId="{1628C451-089D-4130-862F-7F2C265D1749}" type="presParOf" srcId="{229CD884-B33A-46ED-BD8A-495FE08418AF}" destId="{FDDCA04D-6A28-4F79-AC71-503F8CD62E99}" srcOrd="4" destOrd="0" presId="urn:microsoft.com/office/officeart/2005/8/layout/vList2"/>
    <dgm:cxn modelId="{BEE81F8E-0E61-498B-8FA9-18C2EC045176}" type="presParOf" srcId="{229CD884-B33A-46ED-BD8A-495FE08418AF}" destId="{F45BA10B-1076-4B17-A7CA-4C7A43BDD034}"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54801B7-B16A-4C56-A3B3-B5F9F3A30430}"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392A2AAD-86D7-4ED6-B5DE-9AE060160A6F}">
      <dgm:prSet/>
      <dgm:spPr/>
      <dgm:t>
        <a:bodyPr/>
        <a:lstStyle/>
        <a:p>
          <a:r>
            <a:rPr lang="en-US"/>
            <a:t>About</a:t>
          </a:r>
        </a:p>
      </dgm:t>
    </dgm:pt>
    <dgm:pt modelId="{DF3DD8DF-6B33-4938-904F-18848C287843}" type="parTrans" cxnId="{B7D49BBA-CBA5-452F-B7E3-C872FED0E293}">
      <dgm:prSet/>
      <dgm:spPr/>
      <dgm:t>
        <a:bodyPr/>
        <a:lstStyle/>
        <a:p>
          <a:endParaRPr lang="en-US"/>
        </a:p>
      </dgm:t>
    </dgm:pt>
    <dgm:pt modelId="{8B51C0D4-F665-4B14-AB65-715135D8C606}" type="sibTrans" cxnId="{B7D49BBA-CBA5-452F-B7E3-C872FED0E293}">
      <dgm:prSet/>
      <dgm:spPr/>
      <dgm:t>
        <a:bodyPr/>
        <a:lstStyle/>
        <a:p>
          <a:endParaRPr lang="en-US"/>
        </a:p>
      </dgm:t>
    </dgm:pt>
    <dgm:pt modelId="{2E8C69E1-A95D-480C-8172-D6D57154D61C}">
      <dgm:prSet/>
      <dgm:spPr/>
      <dgm:t>
        <a:bodyPr/>
        <a:lstStyle/>
        <a:p>
          <a:r>
            <a:rPr lang="en-US"/>
            <a:t>Policy Analysis “is the process of identifying potential policy options that could address your problem and then comparing those options to choose the most effective, efficient, and feasible one. Conducting a policy analysis ensures you have gone through a systematic process to choose the policy option that may be best for your situation.”[1] Policy analysts work with existing and proposed laws and regulations, decision-making processes at the individual, local, state, national, and/or international level, and elected and appointed decision-makers.</a:t>
          </a:r>
        </a:p>
      </dgm:t>
    </dgm:pt>
    <dgm:pt modelId="{340DDFCB-1DD8-4F0C-816D-A1C4B5EACE49}" type="parTrans" cxnId="{75D7DAE1-8466-415B-A9BD-883DB92BB300}">
      <dgm:prSet/>
      <dgm:spPr/>
      <dgm:t>
        <a:bodyPr/>
        <a:lstStyle/>
        <a:p>
          <a:endParaRPr lang="en-US"/>
        </a:p>
      </dgm:t>
    </dgm:pt>
    <dgm:pt modelId="{3EE6345D-C806-48CF-83F5-2414A4C21491}" type="sibTrans" cxnId="{75D7DAE1-8466-415B-A9BD-883DB92BB300}">
      <dgm:prSet/>
      <dgm:spPr/>
      <dgm:t>
        <a:bodyPr/>
        <a:lstStyle/>
        <a:p>
          <a:endParaRPr lang="en-US"/>
        </a:p>
      </dgm:t>
    </dgm:pt>
    <dgm:pt modelId="{C9BAE1AF-9894-4352-A586-4AEBB4193707}">
      <dgm:prSet/>
      <dgm:spPr/>
      <dgm:t>
        <a:bodyPr/>
        <a:lstStyle/>
        <a:p>
          <a:r>
            <a:rPr lang="en-US"/>
            <a:t>Estimated Time</a:t>
          </a:r>
        </a:p>
      </dgm:t>
    </dgm:pt>
    <dgm:pt modelId="{A330D41B-2357-45A5-847A-750D830A0DE4}" type="parTrans" cxnId="{6426E731-3148-4013-837F-5412950972A2}">
      <dgm:prSet/>
      <dgm:spPr/>
      <dgm:t>
        <a:bodyPr/>
        <a:lstStyle/>
        <a:p>
          <a:endParaRPr lang="en-US"/>
        </a:p>
      </dgm:t>
    </dgm:pt>
    <dgm:pt modelId="{43BAE54F-17BC-49F7-B7C5-E5E6D1CEB9B5}" type="sibTrans" cxnId="{6426E731-3148-4013-837F-5412950972A2}">
      <dgm:prSet/>
      <dgm:spPr/>
      <dgm:t>
        <a:bodyPr/>
        <a:lstStyle/>
        <a:p>
          <a:endParaRPr lang="en-US"/>
        </a:p>
      </dgm:t>
    </dgm:pt>
    <dgm:pt modelId="{80EF430C-4A17-4FB0-91D0-9D263F832A22}">
      <dgm:prSet/>
      <dgm:spPr/>
      <dgm:t>
        <a:bodyPr/>
        <a:lstStyle/>
        <a:p>
          <a:r>
            <a:rPr lang="en-US"/>
            <a:t>An estimated 180 minutes is needed to complete this activity.</a:t>
          </a:r>
        </a:p>
      </dgm:t>
    </dgm:pt>
    <dgm:pt modelId="{D0077CCB-72B7-4F19-B8EB-EB6A0D348B64}" type="parTrans" cxnId="{E528162C-237A-4DFD-BEB7-0EB643FDBD9C}">
      <dgm:prSet/>
      <dgm:spPr/>
      <dgm:t>
        <a:bodyPr/>
        <a:lstStyle/>
        <a:p>
          <a:endParaRPr lang="en-US"/>
        </a:p>
      </dgm:t>
    </dgm:pt>
    <dgm:pt modelId="{09C8E059-C565-4503-A809-1F170D6625AB}" type="sibTrans" cxnId="{E528162C-237A-4DFD-BEB7-0EB643FDBD9C}">
      <dgm:prSet/>
      <dgm:spPr/>
      <dgm:t>
        <a:bodyPr/>
        <a:lstStyle/>
        <a:p>
          <a:endParaRPr lang="en-US"/>
        </a:p>
      </dgm:t>
    </dgm:pt>
    <dgm:pt modelId="{AB3796FF-75D6-4616-B785-4EA14DB3406F}">
      <dgm:prSet/>
      <dgm:spPr/>
      <dgm:t>
        <a:bodyPr/>
        <a:lstStyle/>
        <a:p>
          <a:r>
            <a:rPr lang="en-US"/>
            <a:t>Learning Objectives</a:t>
          </a:r>
        </a:p>
      </dgm:t>
    </dgm:pt>
    <dgm:pt modelId="{87C72ACC-17E5-4DD8-8481-F333E2EDEA01}" type="parTrans" cxnId="{906596F9-4F15-4984-832E-424F9502E3DF}">
      <dgm:prSet/>
      <dgm:spPr/>
      <dgm:t>
        <a:bodyPr/>
        <a:lstStyle/>
        <a:p>
          <a:endParaRPr lang="en-US"/>
        </a:p>
      </dgm:t>
    </dgm:pt>
    <dgm:pt modelId="{8CCA0712-635D-4549-925D-845BABA43015}" type="sibTrans" cxnId="{906596F9-4F15-4984-832E-424F9502E3DF}">
      <dgm:prSet/>
      <dgm:spPr/>
      <dgm:t>
        <a:bodyPr/>
        <a:lstStyle/>
        <a:p>
          <a:endParaRPr lang="en-US"/>
        </a:p>
      </dgm:t>
    </dgm:pt>
    <dgm:pt modelId="{2B809F27-00F4-4DE5-90C3-91C9C324F42A}">
      <dgm:prSet/>
      <dgm:spPr/>
      <dgm:t>
        <a:bodyPr/>
        <a:lstStyle/>
        <a:p>
          <a:r>
            <a:rPr lang="en-US"/>
            <a:t>By the completion of this learning unit, you will be able to:</a:t>
          </a:r>
        </a:p>
      </dgm:t>
    </dgm:pt>
    <dgm:pt modelId="{7E993914-9CF7-4466-BEA4-9357EA9A3624}" type="parTrans" cxnId="{02741326-39CE-469E-9AA7-F1BE80B4C5CB}">
      <dgm:prSet/>
      <dgm:spPr/>
      <dgm:t>
        <a:bodyPr/>
        <a:lstStyle/>
        <a:p>
          <a:endParaRPr lang="en-US"/>
        </a:p>
      </dgm:t>
    </dgm:pt>
    <dgm:pt modelId="{42C4C4D9-EB94-4501-8EB0-FB74C2566D25}" type="sibTrans" cxnId="{02741326-39CE-469E-9AA7-F1BE80B4C5CB}">
      <dgm:prSet/>
      <dgm:spPr/>
      <dgm:t>
        <a:bodyPr/>
        <a:lstStyle/>
        <a:p>
          <a:endParaRPr lang="en-US"/>
        </a:p>
      </dgm:t>
    </dgm:pt>
    <dgm:pt modelId="{7B822809-4B16-42C5-8358-59F715A164B8}">
      <dgm:prSet/>
      <dgm:spPr/>
      <dgm:t>
        <a:bodyPr/>
        <a:lstStyle/>
        <a:p>
          <a:r>
            <a:rPr lang="en-US"/>
            <a:t>Remember what policy analysis is</a:t>
          </a:r>
        </a:p>
      </dgm:t>
    </dgm:pt>
    <dgm:pt modelId="{1F7B8D59-D040-4F1B-905D-5B2FE6E7D293}" type="parTrans" cxnId="{7C465363-A6F9-49D2-A15B-C5F2BFCC650B}">
      <dgm:prSet/>
      <dgm:spPr/>
      <dgm:t>
        <a:bodyPr/>
        <a:lstStyle/>
        <a:p>
          <a:endParaRPr lang="en-US"/>
        </a:p>
      </dgm:t>
    </dgm:pt>
    <dgm:pt modelId="{E0E7622E-0BFD-40F7-85D1-F0B726436621}" type="sibTrans" cxnId="{7C465363-A6F9-49D2-A15B-C5F2BFCC650B}">
      <dgm:prSet/>
      <dgm:spPr/>
      <dgm:t>
        <a:bodyPr/>
        <a:lstStyle/>
        <a:p>
          <a:endParaRPr lang="en-US"/>
        </a:p>
      </dgm:t>
    </dgm:pt>
    <dgm:pt modelId="{F65A6DD2-1B17-4EB7-A874-AB28E2F15C47}">
      <dgm:prSet/>
      <dgm:spPr/>
      <dgm:t>
        <a:bodyPr/>
        <a:lstStyle/>
        <a:p>
          <a:r>
            <a:rPr lang="en-US"/>
            <a:t>Understand the utility of policy process model</a:t>
          </a:r>
        </a:p>
      </dgm:t>
    </dgm:pt>
    <dgm:pt modelId="{3611AB9B-B101-408B-BE74-DF8204DCD11B}" type="parTrans" cxnId="{2C96B651-0C95-46BC-8A97-D8F37411E70E}">
      <dgm:prSet/>
      <dgm:spPr/>
      <dgm:t>
        <a:bodyPr/>
        <a:lstStyle/>
        <a:p>
          <a:endParaRPr lang="en-US"/>
        </a:p>
      </dgm:t>
    </dgm:pt>
    <dgm:pt modelId="{CABED511-FDEB-46FA-A324-C142761F4AA8}" type="sibTrans" cxnId="{2C96B651-0C95-46BC-8A97-D8F37411E70E}">
      <dgm:prSet/>
      <dgm:spPr/>
      <dgm:t>
        <a:bodyPr/>
        <a:lstStyle/>
        <a:p>
          <a:endParaRPr lang="en-US"/>
        </a:p>
      </dgm:t>
    </dgm:pt>
    <dgm:pt modelId="{F66D7076-8150-409E-83BD-4A0FC7BB246E}">
      <dgm:prSet/>
      <dgm:spPr/>
      <dgm:t>
        <a:bodyPr/>
        <a:lstStyle/>
        <a:p>
          <a:r>
            <a:rPr lang="en-US"/>
            <a:t>Apply policy-making models to your public problem</a:t>
          </a:r>
        </a:p>
      </dgm:t>
    </dgm:pt>
    <dgm:pt modelId="{90B503AD-C2C2-4B1E-942A-6F490CE35B0F}" type="parTrans" cxnId="{1B1EFCD6-1E85-49E1-8830-EE5FA524CDC8}">
      <dgm:prSet/>
      <dgm:spPr/>
      <dgm:t>
        <a:bodyPr/>
        <a:lstStyle/>
        <a:p>
          <a:endParaRPr lang="en-US"/>
        </a:p>
      </dgm:t>
    </dgm:pt>
    <dgm:pt modelId="{FB67E6E4-1B60-4F19-B776-4261363B8389}" type="sibTrans" cxnId="{1B1EFCD6-1E85-49E1-8830-EE5FA524CDC8}">
      <dgm:prSet/>
      <dgm:spPr/>
      <dgm:t>
        <a:bodyPr/>
        <a:lstStyle/>
        <a:p>
          <a:endParaRPr lang="en-US"/>
        </a:p>
      </dgm:t>
    </dgm:pt>
    <dgm:pt modelId="{B0D7987C-A06E-4A30-BE96-727D9998B9CC}">
      <dgm:prSet/>
      <dgm:spPr/>
      <dgm:t>
        <a:bodyPr/>
        <a:lstStyle/>
        <a:p>
          <a:r>
            <a:rPr lang="en-US"/>
            <a:t>Analyze policies related to your public problem’s causes or effects</a:t>
          </a:r>
        </a:p>
      </dgm:t>
    </dgm:pt>
    <dgm:pt modelId="{F1EADE45-9F9F-4E1E-9C44-A32EE9304ADA}" type="parTrans" cxnId="{7A825514-300D-4101-95E0-5D425E1A85B1}">
      <dgm:prSet/>
      <dgm:spPr/>
      <dgm:t>
        <a:bodyPr/>
        <a:lstStyle/>
        <a:p>
          <a:endParaRPr lang="en-US"/>
        </a:p>
      </dgm:t>
    </dgm:pt>
    <dgm:pt modelId="{2C458D46-2460-47E7-BDC7-6905207790AB}" type="sibTrans" cxnId="{7A825514-300D-4101-95E0-5D425E1A85B1}">
      <dgm:prSet/>
      <dgm:spPr/>
      <dgm:t>
        <a:bodyPr/>
        <a:lstStyle/>
        <a:p>
          <a:endParaRPr lang="en-US"/>
        </a:p>
      </dgm:t>
    </dgm:pt>
    <dgm:pt modelId="{2FF8D7C3-7A99-4153-91EB-D978C60F9A18}">
      <dgm:prSet/>
      <dgm:spPr/>
      <dgm:t>
        <a:bodyPr/>
        <a:lstStyle/>
        <a:p>
          <a:r>
            <a:rPr lang="en-US"/>
            <a:t>Evaluate the utility of policy analysis in explaining a public problem</a:t>
          </a:r>
        </a:p>
      </dgm:t>
    </dgm:pt>
    <dgm:pt modelId="{14314F1D-998B-4986-9CD7-085B1F23CE3A}" type="parTrans" cxnId="{8390CDB2-FBCC-4866-8FFB-58E28467A15F}">
      <dgm:prSet/>
      <dgm:spPr/>
      <dgm:t>
        <a:bodyPr/>
        <a:lstStyle/>
        <a:p>
          <a:endParaRPr lang="en-US"/>
        </a:p>
      </dgm:t>
    </dgm:pt>
    <dgm:pt modelId="{F377BC69-7DFD-497B-BF41-21DFFA55AAC4}" type="sibTrans" cxnId="{8390CDB2-FBCC-4866-8FFB-58E28467A15F}">
      <dgm:prSet/>
      <dgm:spPr/>
      <dgm:t>
        <a:bodyPr/>
        <a:lstStyle/>
        <a:p>
          <a:endParaRPr lang="en-US"/>
        </a:p>
      </dgm:t>
    </dgm:pt>
    <dgm:pt modelId="{17CBF33C-BCB9-43AE-A61C-0CAEF3A5CEDD}">
      <dgm:prSet/>
      <dgm:spPr/>
      <dgm:t>
        <a:bodyPr/>
        <a:lstStyle/>
        <a:p>
          <a:r>
            <a:rPr lang="en-US"/>
            <a:t>Create a “Policy Analyst Highlight” slide</a:t>
          </a:r>
        </a:p>
      </dgm:t>
    </dgm:pt>
    <dgm:pt modelId="{E44158EF-1DF4-46C5-83AC-A1A40E347D69}" type="parTrans" cxnId="{876FB258-D6E4-48F9-8885-2F527875E3C4}">
      <dgm:prSet/>
      <dgm:spPr/>
      <dgm:t>
        <a:bodyPr/>
        <a:lstStyle/>
        <a:p>
          <a:endParaRPr lang="en-US"/>
        </a:p>
      </dgm:t>
    </dgm:pt>
    <dgm:pt modelId="{A51DF2C8-86D3-4809-8570-AC8F9DD576A3}" type="sibTrans" cxnId="{876FB258-D6E4-48F9-8885-2F527875E3C4}">
      <dgm:prSet/>
      <dgm:spPr/>
      <dgm:t>
        <a:bodyPr/>
        <a:lstStyle/>
        <a:p>
          <a:endParaRPr lang="en-US"/>
        </a:p>
      </dgm:t>
    </dgm:pt>
    <dgm:pt modelId="{3DE69006-760E-4F59-B7DC-FC4181BBB2B2}" type="pres">
      <dgm:prSet presAssocID="{754801B7-B16A-4C56-A3B3-B5F9F3A30430}" presName="linear" presStyleCnt="0">
        <dgm:presLayoutVars>
          <dgm:animLvl val="lvl"/>
          <dgm:resizeHandles val="exact"/>
        </dgm:presLayoutVars>
      </dgm:prSet>
      <dgm:spPr/>
    </dgm:pt>
    <dgm:pt modelId="{41FEBE89-AA7E-43A1-9B8F-0A7D829E3479}" type="pres">
      <dgm:prSet presAssocID="{392A2AAD-86D7-4ED6-B5DE-9AE060160A6F}" presName="parentText" presStyleLbl="node1" presStyleIdx="0" presStyleCnt="3">
        <dgm:presLayoutVars>
          <dgm:chMax val="0"/>
          <dgm:bulletEnabled val="1"/>
        </dgm:presLayoutVars>
      </dgm:prSet>
      <dgm:spPr/>
    </dgm:pt>
    <dgm:pt modelId="{0BF88C82-FE75-4484-8A2B-332F514048A7}" type="pres">
      <dgm:prSet presAssocID="{392A2AAD-86D7-4ED6-B5DE-9AE060160A6F}" presName="childText" presStyleLbl="revTx" presStyleIdx="0" presStyleCnt="3">
        <dgm:presLayoutVars>
          <dgm:bulletEnabled val="1"/>
        </dgm:presLayoutVars>
      </dgm:prSet>
      <dgm:spPr/>
    </dgm:pt>
    <dgm:pt modelId="{9F3726BE-3F06-420A-8BD5-36F45FB3F2DE}" type="pres">
      <dgm:prSet presAssocID="{C9BAE1AF-9894-4352-A586-4AEBB4193707}" presName="parentText" presStyleLbl="node1" presStyleIdx="1" presStyleCnt="3">
        <dgm:presLayoutVars>
          <dgm:chMax val="0"/>
          <dgm:bulletEnabled val="1"/>
        </dgm:presLayoutVars>
      </dgm:prSet>
      <dgm:spPr/>
    </dgm:pt>
    <dgm:pt modelId="{1326C729-457B-4308-B270-E6F54858BFC0}" type="pres">
      <dgm:prSet presAssocID="{C9BAE1AF-9894-4352-A586-4AEBB4193707}" presName="childText" presStyleLbl="revTx" presStyleIdx="1" presStyleCnt="3">
        <dgm:presLayoutVars>
          <dgm:bulletEnabled val="1"/>
        </dgm:presLayoutVars>
      </dgm:prSet>
      <dgm:spPr/>
    </dgm:pt>
    <dgm:pt modelId="{734A5E31-9FCE-4074-BF03-FB6632556D28}" type="pres">
      <dgm:prSet presAssocID="{AB3796FF-75D6-4616-B785-4EA14DB3406F}" presName="parentText" presStyleLbl="node1" presStyleIdx="2" presStyleCnt="3">
        <dgm:presLayoutVars>
          <dgm:chMax val="0"/>
          <dgm:bulletEnabled val="1"/>
        </dgm:presLayoutVars>
      </dgm:prSet>
      <dgm:spPr/>
    </dgm:pt>
    <dgm:pt modelId="{926E5D1E-6674-42CC-88BA-B1775E6793CB}" type="pres">
      <dgm:prSet presAssocID="{AB3796FF-75D6-4616-B785-4EA14DB3406F}" presName="childText" presStyleLbl="revTx" presStyleIdx="2" presStyleCnt="3">
        <dgm:presLayoutVars>
          <dgm:bulletEnabled val="1"/>
        </dgm:presLayoutVars>
      </dgm:prSet>
      <dgm:spPr/>
    </dgm:pt>
  </dgm:ptLst>
  <dgm:cxnLst>
    <dgm:cxn modelId="{7A825514-300D-4101-95E0-5D425E1A85B1}" srcId="{2B809F27-00F4-4DE5-90C3-91C9C324F42A}" destId="{B0D7987C-A06E-4A30-BE96-727D9998B9CC}" srcOrd="3" destOrd="0" parTransId="{F1EADE45-9F9F-4E1E-9C44-A32EE9304ADA}" sibTransId="{2C458D46-2460-47E7-BDC7-6905207790AB}"/>
    <dgm:cxn modelId="{02741326-39CE-469E-9AA7-F1BE80B4C5CB}" srcId="{AB3796FF-75D6-4616-B785-4EA14DB3406F}" destId="{2B809F27-00F4-4DE5-90C3-91C9C324F42A}" srcOrd="0" destOrd="0" parTransId="{7E993914-9CF7-4466-BEA4-9357EA9A3624}" sibTransId="{42C4C4D9-EB94-4501-8EB0-FB74C2566D25}"/>
    <dgm:cxn modelId="{E528162C-237A-4DFD-BEB7-0EB643FDBD9C}" srcId="{C9BAE1AF-9894-4352-A586-4AEBB4193707}" destId="{80EF430C-4A17-4FB0-91D0-9D263F832A22}" srcOrd="0" destOrd="0" parTransId="{D0077CCB-72B7-4F19-B8EB-EB6A0D348B64}" sibTransId="{09C8E059-C565-4503-A809-1F170D6625AB}"/>
    <dgm:cxn modelId="{6426E731-3148-4013-837F-5412950972A2}" srcId="{754801B7-B16A-4C56-A3B3-B5F9F3A30430}" destId="{C9BAE1AF-9894-4352-A586-4AEBB4193707}" srcOrd="1" destOrd="0" parTransId="{A330D41B-2357-45A5-847A-750D830A0DE4}" sibTransId="{43BAE54F-17BC-49F7-B7C5-E5E6D1CEB9B5}"/>
    <dgm:cxn modelId="{EEE16343-4B2B-4AF0-897C-72DF047E93C8}" type="presOf" srcId="{B0D7987C-A06E-4A30-BE96-727D9998B9CC}" destId="{926E5D1E-6674-42CC-88BA-B1775E6793CB}" srcOrd="0" destOrd="4" presId="urn:microsoft.com/office/officeart/2005/8/layout/vList2"/>
    <dgm:cxn modelId="{7C465363-A6F9-49D2-A15B-C5F2BFCC650B}" srcId="{2B809F27-00F4-4DE5-90C3-91C9C324F42A}" destId="{7B822809-4B16-42C5-8358-59F715A164B8}" srcOrd="0" destOrd="0" parTransId="{1F7B8D59-D040-4F1B-905D-5B2FE6E7D293}" sibTransId="{E0E7622E-0BFD-40F7-85D1-F0B726436621}"/>
    <dgm:cxn modelId="{611C8865-1AC3-43DA-8990-A972CA543EAC}" type="presOf" srcId="{F66D7076-8150-409E-83BD-4A0FC7BB246E}" destId="{926E5D1E-6674-42CC-88BA-B1775E6793CB}" srcOrd="0" destOrd="3" presId="urn:microsoft.com/office/officeart/2005/8/layout/vList2"/>
    <dgm:cxn modelId="{3E90F668-0586-4AC8-9FE4-154FBD3C22A8}" type="presOf" srcId="{754801B7-B16A-4C56-A3B3-B5F9F3A30430}" destId="{3DE69006-760E-4F59-B7DC-FC4181BBB2B2}" srcOrd="0" destOrd="0" presId="urn:microsoft.com/office/officeart/2005/8/layout/vList2"/>
    <dgm:cxn modelId="{85CAE170-2C23-457E-ACCE-8A5945E6155C}" type="presOf" srcId="{7B822809-4B16-42C5-8358-59F715A164B8}" destId="{926E5D1E-6674-42CC-88BA-B1775E6793CB}" srcOrd="0" destOrd="1" presId="urn:microsoft.com/office/officeart/2005/8/layout/vList2"/>
    <dgm:cxn modelId="{2C96B651-0C95-46BC-8A97-D8F37411E70E}" srcId="{2B809F27-00F4-4DE5-90C3-91C9C324F42A}" destId="{F65A6DD2-1B17-4EB7-A874-AB28E2F15C47}" srcOrd="1" destOrd="0" parTransId="{3611AB9B-B101-408B-BE74-DF8204DCD11B}" sibTransId="{CABED511-FDEB-46FA-A324-C142761F4AA8}"/>
    <dgm:cxn modelId="{876FB258-D6E4-48F9-8885-2F527875E3C4}" srcId="{2B809F27-00F4-4DE5-90C3-91C9C324F42A}" destId="{17CBF33C-BCB9-43AE-A61C-0CAEF3A5CEDD}" srcOrd="5" destOrd="0" parTransId="{E44158EF-1DF4-46C5-83AC-A1A40E347D69}" sibTransId="{A51DF2C8-86D3-4809-8570-AC8F9DD576A3}"/>
    <dgm:cxn modelId="{D9957D84-1A23-4BD0-B889-089E83E5FE27}" type="presOf" srcId="{17CBF33C-BCB9-43AE-A61C-0CAEF3A5CEDD}" destId="{926E5D1E-6674-42CC-88BA-B1775E6793CB}" srcOrd="0" destOrd="6" presId="urn:microsoft.com/office/officeart/2005/8/layout/vList2"/>
    <dgm:cxn modelId="{F2AB3385-ABF7-4CB0-AB2A-4EDC5EE2A664}" type="presOf" srcId="{392A2AAD-86D7-4ED6-B5DE-9AE060160A6F}" destId="{41FEBE89-AA7E-43A1-9B8F-0A7D829E3479}" srcOrd="0" destOrd="0" presId="urn:microsoft.com/office/officeart/2005/8/layout/vList2"/>
    <dgm:cxn modelId="{EDD0E896-E5DC-4D38-A4ED-F559F64AE3BD}" type="presOf" srcId="{80EF430C-4A17-4FB0-91D0-9D263F832A22}" destId="{1326C729-457B-4308-B270-E6F54858BFC0}" srcOrd="0" destOrd="0" presId="urn:microsoft.com/office/officeart/2005/8/layout/vList2"/>
    <dgm:cxn modelId="{C47EE09B-A25E-4B43-8D53-E519A3E3B6F8}" type="presOf" srcId="{C9BAE1AF-9894-4352-A586-4AEBB4193707}" destId="{9F3726BE-3F06-420A-8BD5-36F45FB3F2DE}" srcOrd="0" destOrd="0" presId="urn:microsoft.com/office/officeart/2005/8/layout/vList2"/>
    <dgm:cxn modelId="{74BF4EA5-EEEA-4EB5-AEFF-8ABBD37E98D2}" type="presOf" srcId="{2E8C69E1-A95D-480C-8172-D6D57154D61C}" destId="{0BF88C82-FE75-4484-8A2B-332F514048A7}" srcOrd="0" destOrd="0" presId="urn:microsoft.com/office/officeart/2005/8/layout/vList2"/>
    <dgm:cxn modelId="{97B30DA7-A770-4F1C-ABAD-2EBBB1708C87}" type="presOf" srcId="{2FF8D7C3-7A99-4153-91EB-D978C60F9A18}" destId="{926E5D1E-6674-42CC-88BA-B1775E6793CB}" srcOrd="0" destOrd="5" presId="urn:microsoft.com/office/officeart/2005/8/layout/vList2"/>
    <dgm:cxn modelId="{8390CDB2-FBCC-4866-8FFB-58E28467A15F}" srcId="{2B809F27-00F4-4DE5-90C3-91C9C324F42A}" destId="{2FF8D7C3-7A99-4153-91EB-D978C60F9A18}" srcOrd="4" destOrd="0" parTransId="{14314F1D-998B-4986-9CD7-085B1F23CE3A}" sibTransId="{F377BC69-7DFD-497B-BF41-21DFFA55AAC4}"/>
    <dgm:cxn modelId="{0A1DC5B7-EB5B-4CE3-BB2C-8418E33F3383}" type="presOf" srcId="{F65A6DD2-1B17-4EB7-A874-AB28E2F15C47}" destId="{926E5D1E-6674-42CC-88BA-B1775E6793CB}" srcOrd="0" destOrd="2" presId="urn:microsoft.com/office/officeart/2005/8/layout/vList2"/>
    <dgm:cxn modelId="{B7D49BBA-CBA5-452F-B7E3-C872FED0E293}" srcId="{754801B7-B16A-4C56-A3B3-B5F9F3A30430}" destId="{392A2AAD-86D7-4ED6-B5DE-9AE060160A6F}" srcOrd="0" destOrd="0" parTransId="{DF3DD8DF-6B33-4938-904F-18848C287843}" sibTransId="{8B51C0D4-F665-4B14-AB65-715135D8C606}"/>
    <dgm:cxn modelId="{1B1EFCD6-1E85-49E1-8830-EE5FA524CDC8}" srcId="{2B809F27-00F4-4DE5-90C3-91C9C324F42A}" destId="{F66D7076-8150-409E-83BD-4A0FC7BB246E}" srcOrd="2" destOrd="0" parTransId="{90B503AD-C2C2-4B1E-942A-6F490CE35B0F}" sibTransId="{FB67E6E4-1B60-4F19-B776-4261363B8389}"/>
    <dgm:cxn modelId="{75D7DAE1-8466-415B-A9BD-883DB92BB300}" srcId="{392A2AAD-86D7-4ED6-B5DE-9AE060160A6F}" destId="{2E8C69E1-A95D-480C-8172-D6D57154D61C}" srcOrd="0" destOrd="0" parTransId="{340DDFCB-1DD8-4F0C-816D-A1C4B5EACE49}" sibTransId="{3EE6345D-C806-48CF-83F5-2414A4C21491}"/>
    <dgm:cxn modelId="{FCAAD2E4-667D-41BA-97BE-900CA43A48C4}" type="presOf" srcId="{AB3796FF-75D6-4616-B785-4EA14DB3406F}" destId="{734A5E31-9FCE-4074-BF03-FB6632556D28}" srcOrd="0" destOrd="0" presId="urn:microsoft.com/office/officeart/2005/8/layout/vList2"/>
    <dgm:cxn modelId="{020DEAEE-0699-4496-96F8-E23DB1B2BC20}" type="presOf" srcId="{2B809F27-00F4-4DE5-90C3-91C9C324F42A}" destId="{926E5D1E-6674-42CC-88BA-B1775E6793CB}" srcOrd="0" destOrd="0" presId="urn:microsoft.com/office/officeart/2005/8/layout/vList2"/>
    <dgm:cxn modelId="{906596F9-4F15-4984-832E-424F9502E3DF}" srcId="{754801B7-B16A-4C56-A3B3-B5F9F3A30430}" destId="{AB3796FF-75D6-4616-B785-4EA14DB3406F}" srcOrd="2" destOrd="0" parTransId="{87C72ACC-17E5-4DD8-8481-F333E2EDEA01}" sibTransId="{8CCA0712-635D-4549-925D-845BABA43015}"/>
    <dgm:cxn modelId="{78A1442E-E786-4699-A1BF-7034D2598FF8}" type="presParOf" srcId="{3DE69006-760E-4F59-B7DC-FC4181BBB2B2}" destId="{41FEBE89-AA7E-43A1-9B8F-0A7D829E3479}" srcOrd="0" destOrd="0" presId="urn:microsoft.com/office/officeart/2005/8/layout/vList2"/>
    <dgm:cxn modelId="{BC0604D7-6A9E-487A-BA34-D12F143042CA}" type="presParOf" srcId="{3DE69006-760E-4F59-B7DC-FC4181BBB2B2}" destId="{0BF88C82-FE75-4484-8A2B-332F514048A7}" srcOrd="1" destOrd="0" presId="urn:microsoft.com/office/officeart/2005/8/layout/vList2"/>
    <dgm:cxn modelId="{BB28E784-6DB8-4045-84F2-F7E956FDC060}" type="presParOf" srcId="{3DE69006-760E-4F59-B7DC-FC4181BBB2B2}" destId="{9F3726BE-3F06-420A-8BD5-36F45FB3F2DE}" srcOrd="2" destOrd="0" presId="urn:microsoft.com/office/officeart/2005/8/layout/vList2"/>
    <dgm:cxn modelId="{3CDDD0F4-2B6F-426C-8968-BCA9FA8741E6}" type="presParOf" srcId="{3DE69006-760E-4F59-B7DC-FC4181BBB2B2}" destId="{1326C729-457B-4308-B270-E6F54858BFC0}" srcOrd="3" destOrd="0" presId="urn:microsoft.com/office/officeart/2005/8/layout/vList2"/>
    <dgm:cxn modelId="{55F567E7-0023-410D-84FB-EBB34F2EC49C}" type="presParOf" srcId="{3DE69006-760E-4F59-B7DC-FC4181BBB2B2}" destId="{734A5E31-9FCE-4074-BF03-FB6632556D28}" srcOrd="4" destOrd="0" presId="urn:microsoft.com/office/officeart/2005/8/layout/vList2"/>
    <dgm:cxn modelId="{AE5FD84F-5377-4469-A9E9-3C7E6BE0955E}" type="presParOf" srcId="{3DE69006-760E-4F59-B7DC-FC4181BBB2B2}" destId="{926E5D1E-6674-42CC-88BA-B1775E6793CB}"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F4E6DC-2CFA-4A0F-AE48-7613B9272262}">
      <dsp:nvSpPr>
        <dsp:cNvPr id="0" name=""/>
        <dsp:cNvSpPr/>
      </dsp:nvSpPr>
      <dsp:spPr>
        <a:xfrm>
          <a:off x="0" y="1915"/>
          <a:ext cx="10177699" cy="89578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738EB6-2BF4-4834-B5D4-6A0B884B19C7}">
      <dsp:nvSpPr>
        <dsp:cNvPr id="0" name=""/>
        <dsp:cNvSpPr/>
      </dsp:nvSpPr>
      <dsp:spPr>
        <a:xfrm>
          <a:off x="270975" y="203467"/>
          <a:ext cx="492683" cy="49268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0450780-6E97-4693-B1F4-1F8F78030181}">
      <dsp:nvSpPr>
        <dsp:cNvPr id="0" name=""/>
        <dsp:cNvSpPr/>
      </dsp:nvSpPr>
      <dsp:spPr>
        <a:xfrm>
          <a:off x="1034635" y="1915"/>
          <a:ext cx="9142052" cy="895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804" tIns="94804" rIns="94804" bIns="94804" numCol="1" spcCol="1270" anchor="ctr" anchorCtr="0">
          <a:noAutofit/>
        </a:bodyPr>
        <a:lstStyle/>
        <a:p>
          <a:pPr marL="0" lvl="0" indent="0" algn="l" defTabSz="1111250">
            <a:lnSpc>
              <a:spcPct val="90000"/>
            </a:lnSpc>
            <a:spcBef>
              <a:spcPct val="0"/>
            </a:spcBef>
            <a:spcAft>
              <a:spcPct val="35000"/>
            </a:spcAft>
            <a:buNone/>
          </a:pPr>
          <a:r>
            <a:rPr lang="en-US" sz="2500" kern="1200"/>
            <a:t>The Public Policy Project encourages you to identify a public problem to focus on.</a:t>
          </a:r>
        </a:p>
      </dsp:txBody>
      <dsp:txXfrm>
        <a:off x="1034635" y="1915"/>
        <a:ext cx="9142052" cy="895788"/>
      </dsp:txXfrm>
    </dsp:sp>
    <dsp:sp modelId="{FBA559E6-62B9-4749-B3BD-FED9A2633CE8}">
      <dsp:nvSpPr>
        <dsp:cNvPr id="0" name=""/>
        <dsp:cNvSpPr/>
      </dsp:nvSpPr>
      <dsp:spPr>
        <a:xfrm>
          <a:off x="0" y="1121650"/>
          <a:ext cx="10177699" cy="89578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71EEE8-E15C-4B7C-A261-A926C41AF2A8}">
      <dsp:nvSpPr>
        <dsp:cNvPr id="0" name=""/>
        <dsp:cNvSpPr/>
      </dsp:nvSpPr>
      <dsp:spPr>
        <a:xfrm>
          <a:off x="270975" y="1323203"/>
          <a:ext cx="492683" cy="49268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01C7729-036B-4D3D-8EA4-EBCF745BC025}">
      <dsp:nvSpPr>
        <dsp:cNvPr id="0" name=""/>
        <dsp:cNvSpPr/>
      </dsp:nvSpPr>
      <dsp:spPr>
        <a:xfrm>
          <a:off x="1034635" y="1121650"/>
          <a:ext cx="9142052" cy="895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804" tIns="94804" rIns="94804" bIns="94804" numCol="1" spcCol="1270" anchor="ctr" anchorCtr="0">
          <a:noAutofit/>
        </a:bodyPr>
        <a:lstStyle/>
        <a:p>
          <a:pPr marL="0" lvl="0" indent="0" algn="l" defTabSz="1111250">
            <a:lnSpc>
              <a:spcPct val="90000"/>
            </a:lnSpc>
            <a:spcBef>
              <a:spcPct val="0"/>
            </a:spcBef>
            <a:spcAft>
              <a:spcPct val="35000"/>
            </a:spcAft>
            <a:buNone/>
          </a:pPr>
          <a:r>
            <a:rPr lang="en-US" sz="2500" kern="1200"/>
            <a:t>After discussion with your peers, you are responsible for selecting the causes, effects, and solutions to the public problem you selected.</a:t>
          </a:r>
        </a:p>
      </dsp:txBody>
      <dsp:txXfrm>
        <a:off x="1034635" y="1121650"/>
        <a:ext cx="9142052" cy="895788"/>
      </dsp:txXfrm>
    </dsp:sp>
    <dsp:sp modelId="{6571C228-FBAF-472E-840C-C4BBD3FCE429}">
      <dsp:nvSpPr>
        <dsp:cNvPr id="0" name=""/>
        <dsp:cNvSpPr/>
      </dsp:nvSpPr>
      <dsp:spPr>
        <a:xfrm>
          <a:off x="0" y="2241386"/>
          <a:ext cx="10177699" cy="89578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A617B3-EB74-4677-A144-2C105A4BA6AA}">
      <dsp:nvSpPr>
        <dsp:cNvPr id="0" name=""/>
        <dsp:cNvSpPr/>
      </dsp:nvSpPr>
      <dsp:spPr>
        <a:xfrm>
          <a:off x="270975" y="2442938"/>
          <a:ext cx="492683" cy="49268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1BA2E0C-FA40-43CE-9150-4E907776C4A3}">
      <dsp:nvSpPr>
        <dsp:cNvPr id="0" name=""/>
        <dsp:cNvSpPr/>
      </dsp:nvSpPr>
      <dsp:spPr>
        <a:xfrm>
          <a:off x="1034635" y="2241386"/>
          <a:ext cx="4579964" cy="895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804" tIns="94804" rIns="94804" bIns="94804" numCol="1" spcCol="1270" anchor="ctr" anchorCtr="0">
          <a:noAutofit/>
        </a:bodyPr>
        <a:lstStyle/>
        <a:p>
          <a:pPr marL="0" lvl="0" indent="0" algn="l" defTabSz="1111250">
            <a:lnSpc>
              <a:spcPct val="90000"/>
            </a:lnSpc>
            <a:spcBef>
              <a:spcPct val="0"/>
            </a:spcBef>
            <a:spcAft>
              <a:spcPct val="35000"/>
            </a:spcAft>
            <a:buNone/>
          </a:pPr>
          <a:r>
            <a:rPr lang="en-US" sz="2500" kern="1200"/>
            <a:t>After that, you will explore four different analyst roles:</a:t>
          </a:r>
        </a:p>
      </dsp:txBody>
      <dsp:txXfrm>
        <a:off x="1034635" y="2241386"/>
        <a:ext cx="4579964" cy="895788"/>
      </dsp:txXfrm>
    </dsp:sp>
    <dsp:sp modelId="{71FB8044-53A7-4701-92F4-ED8F7A6CE771}">
      <dsp:nvSpPr>
        <dsp:cNvPr id="0" name=""/>
        <dsp:cNvSpPr/>
      </dsp:nvSpPr>
      <dsp:spPr>
        <a:xfrm>
          <a:off x="5614599" y="2241386"/>
          <a:ext cx="4562087" cy="895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804" tIns="94804" rIns="94804" bIns="94804" numCol="1" spcCol="1270" anchor="ctr" anchorCtr="0">
          <a:noAutofit/>
        </a:bodyPr>
        <a:lstStyle/>
        <a:p>
          <a:pPr marL="0" lvl="0" indent="0" algn="l" defTabSz="488950">
            <a:lnSpc>
              <a:spcPct val="90000"/>
            </a:lnSpc>
            <a:spcBef>
              <a:spcPct val="0"/>
            </a:spcBef>
            <a:spcAft>
              <a:spcPct val="35000"/>
            </a:spcAft>
            <a:buNone/>
          </a:pPr>
          <a:r>
            <a:rPr lang="en-US" sz="1100" kern="1200"/>
            <a:t>Data Analyst</a:t>
          </a:r>
        </a:p>
        <a:p>
          <a:pPr marL="0" lvl="0" indent="0" algn="l" defTabSz="488950">
            <a:lnSpc>
              <a:spcPct val="90000"/>
            </a:lnSpc>
            <a:spcBef>
              <a:spcPct val="0"/>
            </a:spcBef>
            <a:spcAft>
              <a:spcPct val="35000"/>
            </a:spcAft>
            <a:buNone/>
          </a:pPr>
          <a:r>
            <a:rPr lang="en-US" sz="1100" kern="1200"/>
            <a:t>Geographic Information Systems Analyst</a:t>
          </a:r>
        </a:p>
        <a:p>
          <a:pPr marL="0" lvl="0" indent="0" algn="l" defTabSz="488950">
            <a:lnSpc>
              <a:spcPct val="90000"/>
            </a:lnSpc>
            <a:spcBef>
              <a:spcPct val="0"/>
            </a:spcBef>
            <a:spcAft>
              <a:spcPct val="35000"/>
            </a:spcAft>
            <a:buNone/>
          </a:pPr>
          <a:r>
            <a:rPr lang="en-US" sz="1100" kern="1200"/>
            <a:t>Policy Analyst</a:t>
          </a:r>
        </a:p>
        <a:p>
          <a:pPr marL="0" lvl="0" indent="0" algn="l" defTabSz="488950">
            <a:lnSpc>
              <a:spcPct val="90000"/>
            </a:lnSpc>
            <a:spcBef>
              <a:spcPct val="0"/>
            </a:spcBef>
            <a:spcAft>
              <a:spcPct val="35000"/>
            </a:spcAft>
            <a:buNone/>
          </a:pPr>
          <a:r>
            <a:rPr lang="en-US" sz="1100" kern="1200"/>
            <a:t>Communications Analyst</a:t>
          </a:r>
        </a:p>
      </dsp:txBody>
      <dsp:txXfrm>
        <a:off x="5614599" y="2241386"/>
        <a:ext cx="4562087" cy="89578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654683-9CEC-4FB5-92BE-AC6F711BAED1}">
      <dsp:nvSpPr>
        <dsp:cNvPr id="0" name=""/>
        <dsp:cNvSpPr/>
      </dsp:nvSpPr>
      <dsp:spPr>
        <a:xfrm>
          <a:off x="0" y="154872"/>
          <a:ext cx="5607050" cy="44460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About</a:t>
          </a:r>
        </a:p>
      </dsp:txBody>
      <dsp:txXfrm>
        <a:off x="21704" y="176576"/>
        <a:ext cx="5563642" cy="401192"/>
      </dsp:txXfrm>
    </dsp:sp>
    <dsp:sp modelId="{DF973FE7-DCEA-4242-8F28-214177BF5D68}">
      <dsp:nvSpPr>
        <dsp:cNvPr id="0" name=""/>
        <dsp:cNvSpPr/>
      </dsp:nvSpPr>
      <dsp:spPr>
        <a:xfrm>
          <a:off x="0" y="599472"/>
          <a:ext cx="5607050" cy="8455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a:t>Communication Analysis is the design, creation, and promotion of text, audio, and visual information produced from data, GIS, and policy analysis. Communications analysts work with spreadsheet, GIS, policy, graphic design, and infographic creation software.</a:t>
          </a:r>
        </a:p>
      </dsp:txBody>
      <dsp:txXfrm>
        <a:off x="0" y="599472"/>
        <a:ext cx="5607050" cy="845594"/>
      </dsp:txXfrm>
    </dsp:sp>
    <dsp:sp modelId="{164B37E8-EDD9-488E-83B8-6E76491F5BAA}">
      <dsp:nvSpPr>
        <dsp:cNvPr id="0" name=""/>
        <dsp:cNvSpPr/>
      </dsp:nvSpPr>
      <dsp:spPr>
        <a:xfrm>
          <a:off x="0" y="1445067"/>
          <a:ext cx="5607050" cy="444600"/>
        </a:xfrm>
        <a:prstGeom prst="roundRect">
          <a:avLst/>
        </a:prstGeom>
        <a:gradFill rotWithShape="0">
          <a:gsLst>
            <a:gs pos="0">
              <a:schemeClr val="accent2">
                <a:hueOff val="-944198"/>
                <a:satOff val="17568"/>
                <a:lumOff val="2352"/>
                <a:alphaOff val="0"/>
                <a:tint val="97000"/>
                <a:satMod val="100000"/>
                <a:lumMod val="102000"/>
              </a:schemeClr>
            </a:gs>
            <a:gs pos="50000">
              <a:schemeClr val="accent2">
                <a:hueOff val="-944198"/>
                <a:satOff val="17568"/>
                <a:lumOff val="2352"/>
                <a:alphaOff val="0"/>
                <a:shade val="100000"/>
                <a:satMod val="103000"/>
                <a:lumMod val="100000"/>
              </a:schemeClr>
            </a:gs>
            <a:gs pos="100000">
              <a:schemeClr val="accent2">
                <a:hueOff val="-944198"/>
                <a:satOff val="17568"/>
                <a:lumOff val="235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Estimated Time</a:t>
          </a:r>
        </a:p>
      </dsp:txBody>
      <dsp:txXfrm>
        <a:off x="21704" y="1466771"/>
        <a:ext cx="5563642" cy="401192"/>
      </dsp:txXfrm>
    </dsp:sp>
    <dsp:sp modelId="{86A13830-6701-4B45-B6EF-860CD90E1F41}">
      <dsp:nvSpPr>
        <dsp:cNvPr id="0" name=""/>
        <dsp:cNvSpPr/>
      </dsp:nvSpPr>
      <dsp:spPr>
        <a:xfrm>
          <a:off x="0" y="1889667"/>
          <a:ext cx="5607050" cy="314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a:t>An estimated 180 minutes is needed to complete this activity.</a:t>
          </a:r>
        </a:p>
      </dsp:txBody>
      <dsp:txXfrm>
        <a:off x="0" y="1889667"/>
        <a:ext cx="5607050" cy="314640"/>
      </dsp:txXfrm>
    </dsp:sp>
    <dsp:sp modelId="{DAF3CE2E-CD56-41AA-983E-50C20402D62C}">
      <dsp:nvSpPr>
        <dsp:cNvPr id="0" name=""/>
        <dsp:cNvSpPr/>
      </dsp:nvSpPr>
      <dsp:spPr>
        <a:xfrm>
          <a:off x="0" y="2204307"/>
          <a:ext cx="5607050" cy="444600"/>
        </a:xfrm>
        <a:prstGeom prst="roundRect">
          <a:avLst/>
        </a:prstGeom>
        <a:gradFill rotWithShape="0">
          <a:gsLst>
            <a:gs pos="0">
              <a:schemeClr val="accent2">
                <a:hueOff val="-1888395"/>
                <a:satOff val="35136"/>
                <a:lumOff val="4705"/>
                <a:alphaOff val="0"/>
                <a:tint val="97000"/>
                <a:satMod val="100000"/>
                <a:lumMod val="102000"/>
              </a:schemeClr>
            </a:gs>
            <a:gs pos="50000">
              <a:schemeClr val="accent2">
                <a:hueOff val="-1888395"/>
                <a:satOff val="35136"/>
                <a:lumOff val="4705"/>
                <a:alphaOff val="0"/>
                <a:shade val="100000"/>
                <a:satMod val="103000"/>
                <a:lumMod val="100000"/>
              </a:schemeClr>
            </a:gs>
            <a:gs pos="100000">
              <a:schemeClr val="accent2">
                <a:hueOff val="-1888395"/>
                <a:satOff val="35136"/>
                <a:lumOff val="4705"/>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Learning Objectives</a:t>
          </a:r>
        </a:p>
      </dsp:txBody>
      <dsp:txXfrm>
        <a:off x="21704" y="2226011"/>
        <a:ext cx="5563642" cy="401192"/>
      </dsp:txXfrm>
    </dsp:sp>
    <dsp:sp modelId="{E5CF8396-2502-45CB-A8E7-C1DCFBB2562E}">
      <dsp:nvSpPr>
        <dsp:cNvPr id="0" name=""/>
        <dsp:cNvSpPr/>
      </dsp:nvSpPr>
      <dsp:spPr>
        <a:xfrm>
          <a:off x="0" y="2648907"/>
          <a:ext cx="5607050" cy="2123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a:t>By the completion of this learning unit, you will be able to:</a:t>
          </a:r>
        </a:p>
        <a:p>
          <a:pPr marL="228600" lvl="2" indent="-114300" algn="l" defTabSz="666750">
            <a:lnSpc>
              <a:spcPct val="90000"/>
            </a:lnSpc>
            <a:spcBef>
              <a:spcPct val="0"/>
            </a:spcBef>
            <a:spcAft>
              <a:spcPct val="20000"/>
            </a:spcAft>
            <a:buChar char="•"/>
          </a:pPr>
          <a:r>
            <a:rPr lang="en-US" sz="1500" kern="1200"/>
            <a:t>Remember what communication analysis is</a:t>
          </a:r>
        </a:p>
        <a:p>
          <a:pPr marL="228600" lvl="2" indent="-114300" algn="l" defTabSz="666750">
            <a:lnSpc>
              <a:spcPct val="90000"/>
            </a:lnSpc>
            <a:spcBef>
              <a:spcPct val="0"/>
            </a:spcBef>
            <a:spcAft>
              <a:spcPct val="20000"/>
            </a:spcAft>
            <a:buChar char="•"/>
          </a:pPr>
          <a:r>
            <a:rPr lang="en-US" sz="1500" kern="1200"/>
            <a:t>Understand the utility of infographic design</a:t>
          </a:r>
        </a:p>
        <a:p>
          <a:pPr marL="228600" lvl="2" indent="-114300" algn="l" defTabSz="666750">
            <a:lnSpc>
              <a:spcPct val="90000"/>
            </a:lnSpc>
            <a:spcBef>
              <a:spcPct val="0"/>
            </a:spcBef>
            <a:spcAft>
              <a:spcPct val="20000"/>
            </a:spcAft>
            <a:buChar char="•"/>
          </a:pPr>
          <a:r>
            <a:rPr lang="en-US" sz="1500" kern="1200"/>
            <a:t>Apply infographic design to your public problem</a:t>
          </a:r>
        </a:p>
        <a:p>
          <a:pPr marL="228600" lvl="2" indent="-114300" algn="l" defTabSz="666750">
            <a:lnSpc>
              <a:spcPct val="90000"/>
            </a:lnSpc>
            <a:spcBef>
              <a:spcPct val="0"/>
            </a:spcBef>
            <a:spcAft>
              <a:spcPct val="20000"/>
            </a:spcAft>
            <a:buChar char="•"/>
          </a:pPr>
          <a:r>
            <a:rPr lang="en-US" sz="1500" kern="1200"/>
            <a:t>Analyze data, GIS, and policy analysis of public problem’s causes or effects</a:t>
          </a:r>
        </a:p>
        <a:p>
          <a:pPr marL="228600" lvl="2" indent="-114300" algn="l" defTabSz="666750">
            <a:lnSpc>
              <a:spcPct val="90000"/>
            </a:lnSpc>
            <a:spcBef>
              <a:spcPct val="0"/>
            </a:spcBef>
            <a:spcAft>
              <a:spcPct val="20000"/>
            </a:spcAft>
            <a:buChar char="•"/>
          </a:pPr>
          <a:r>
            <a:rPr lang="en-US" sz="1500" kern="1200"/>
            <a:t>Evaluate the utility of communication analysis in explaining a public problem</a:t>
          </a:r>
        </a:p>
        <a:p>
          <a:pPr marL="228600" lvl="2" indent="-114300" algn="l" defTabSz="666750">
            <a:lnSpc>
              <a:spcPct val="90000"/>
            </a:lnSpc>
            <a:spcBef>
              <a:spcPct val="0"/>
            </a:spcBef>
            <a:spcAft>
              <a:spcPct val="20000"/>
            </a:spcAft>
            <a:buChar char="•"/>
          </a:pPr>
          <a:r>
            <a:rPr lang="en-US" sz="1500" kern="1200"/>
            <a:t>Create a “Communications Analyst Highlight” slide</a:t>
          </a:r>
        </a:p>
      </dsp:txBody>
      <dsp:txXfrm>
        <a:off x="0" y="2648907"/>
        <a:ext cx="5607050" cy="212382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6C1FD2-356E-4580-A0BC-B13FDD763489}">
      <dsp:nvSpPr>
        <dsp:cNvPr id="0" name=""/>
        <dsp:cNvSpPr/>
      </dsp:nvSpPr>
      <dsp:spPr>
        <a:xfrm>
          <a:off x="0" y="49091"/>
          <a:ext cx="6151562" cy="39780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About</a:t>
          </a:r>
        </a:p>
      </dsp:txBody>
      <dsp:txXfrm>
        <a:off x="19419" y="68510"/>
        <a:ext cx="6112724" cy="358962"/>
      </dsp:txXfrm>
    </dsp:sp>
    <dsp:sp modelId="{08E7097B-A71B-41E0-A499-BC6FB86EE884}">
      <dsp:nvSpPr>
        <dsp:cNvPr id="0" name=""/>
        <dsp:cNvSpPr/>
      </dsp:nvSpPr>
      <dsp:spPr>
        <a:xfrm>
          <a:off x="0" y="446891"/>
          <a:ext cx="6151562" cy="3958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a:t>A PowerPoint presentation of your Public Policy Project is one media to communicate your work. </a:t>
          </a:r>
        </a:p>
      </dsp:txBody>
      <dsp:txXfrm>
        <a:off x="0" y="446891"/>
        <a:ext cx="6151562" cy="395887"/>
      </dsp:txXfrm>
    </dsp:sp>
    <dsp:sp modelId="{D5AD1774-DC5B-4ECD-982D-3B74AA279A80}">
      <dsp:nvSpPr>
        <dsp:cNvPr id="0" name=""/>
        <dsp:cNvSpPr/>
      </dsp:nvSpPr>
      <dsp:spPr>
        <a:xfrm>
          <a:off x="0" y="842778"/>
          <a:ext cx="6151562" cy="397800"/>
        </a:xfrm>
        <a:prstGeom prst="roundRect">
          <a:avLst/>
        </a:prstGeom>
        <a:gradFill rotWithShape="0">
          <a:gsLst>
            <a:gs pos="0">
              <a:schemeClr val="accent2">
                <a:hueOff val="-944198"/>
                <a:satOff val="17568"/>
                <a:lumOff val="2352"/>
                <a:alphaOff val="0"/>
                <a:tint val="97000"/>
                <a:satMod val="100000"/>
                <a:lumMod val="102000"/>
              </a:schemeClr>
            </a:gs>
            <a:gs pos="50000">
              <a:schemeClr val="accent2">
                <a:hueOff val="-944198"/>
                <a:satOff val="17568"/>
                <a:lumOff val="2352"/>
                <a:alphaOff val="0"/>
                <a:shade val="100000"/>
                <a:satMod val="103000"/>
                <a:lumMod val="100000"/>
              </a:schemeClr>
            </a:gs>
            <a:gs pos="100000">
              <a:schemeClr val="accent2">
                <a:hueOff val="-944198"/>
                <a:satOff val="17568"/>
                <a:lumOff val="235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Estimated Time</a:t>
          </a:r>
        </a:p>
      </dsp:txBody>
      <dsp:txXfrm>
        <a:off x="19419" y="862197"/>
        <a:ext cx="6112724" cy="358962"/>
      </dsp:txXfrm>
    </dsp:sp>
    <dsp:sp modelId="{D1798AB5-5BEE-40E3-9921-8204C1E7E69C}">
      <dsp:nvSpPr>
        <dsp:cNvPr id="0" name=""/>
        <dsp:cNvSpPr/>
      </dsp:nvSpPr>
      <dsp:spPr>
        <a:xfrm>
          <a:off x="0" y="1240578"/>
          <a:ext cx="6151562" cy="281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a:t>An estimated 120 minutes is needed to complete this activity.</a:t>
          </a:r>
        </a:p>
      </dsp:txBody>
      <dsp:txXfrm>
        <a:off x="0" y="1240578"/>
        <a:ext cx="6151562" cy="281520"/>
      </dsp:txXfrm>
    </dsp:sp>
    <dsp:sp modelId="{58780D3B-0FD2-42EE-8CA4-4944397C327B}">
      <dsp:nvSpPr>
        <dsp:cNvPr id="0" name=""/>
        <dsp:cNvSpPr/>
      </dsp:nvSpPr>
      <dsp:spPr>
        <a:xfrm>
          <a:off x="0" y="1522098"/>
          <a:ext cx="6151562" cy="397800"/>
        </a:xfrm>
        <a:prstGeom prst="roundRect">
          <a:avLst/>
        </a:prstGeom>
        <a:gradFill rotWithShape="0">
          <a:gsLst>
            <a:gs pos="0">
              <a:schemeClr val="accent2">
                <a:hueOff val="-1888395"/>
                <a:satOff val="35136"/>
                <a:lumOff val="4705"/>
                <a:alphaOff val="0"/>
                <a:tint val="97000"/>
                <a:satMod val="100000"/>
                <a:lumMod val="102000"/>
              </a:schemeClr>
            </a:gs>
            <a:gs pos="50000">
              <a:schemeClr val="accent2">
                <a:hueOff val="-1888395"/>
                <a:satOff val="35136"/>
                <a:lumOff val="4705"/>
                <a:alphaOff val="0"/>
                <a:shade val="100000"/>
                <a:satMod val="103000"/>
                <a:lumMod val="100000"/>
              </a:schemeClr>
            </a:gs>
            <a:gs pos="100000">
              <a:schemeClr val="accent2">
                <a:hueOff val="-1888395"/>
                <a:satOff val="35136"/>
                <a:lumOff val="4705"/>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Instructions</a:t>
          </a:r>
        </a:p>
      </dsp:txBody>
      <dsp:txXfrm>
        <a:off x="19419" y="1541517"/>
        <a:ext cx="6112724" cy="358962"/>
      </dsp:txXfrm>
    </dsp:sp>
    <dsp:sp modelId="{E1C64F65-F87A-4493-9260-D73CE2A4D543}">
      <dsp:nvSpPr>
        <dsp:cNvPr id="0" name=""/>
        <dsp:cNvSpPr/>
      </dsp:nvSpPr>
      <dsp:spPr>
        <a:xfrm>
          <a:off x="0" y="1919898"/>
          <a:ext cx="6151562" cy="3307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dirty="0"/>
            <a:t>A </a:t>
          </a:r>
          <a:r>
            <a:rPr lang="en-US" sz="1300" kern="1200" dirty="0">
              <a:hlinkClick xmlns:r="http://schemas.openxmlformats.org/officeDocument/2006/relationships" r:id="rId1"/>
            </a:rPr>
            <a:t>Google Slides Presentation template</a:t>
          </a:r>
          <a:r>
            <a:rPr lang="en-US" sz="1300" kern="1200" dirty="0"/>
            <a:t> is available to assist you in preparing your presentation, and hopefully you viewed, copied, and have been updating the template as you've progressed.</a:t>
          </a:r>
        </a:p>
        <a:p>
          <a:pPr marL="114300" lvl="1" indent="-114300" algn="l" defTabSz="577850">
            <a:lnSpc>
              <a:spcPct val="90000"/>
            </a:lnSpc>
            <a:spcBef>
              <a:spcPct val="0"/>
            </a:spcBef>
            <a:spcAft>
              <a:spcPct val="20000"/>
            </a:spcAft>
            <a:buChar char="•"/>
          </a:pPr>
          <a:r>
            <a:rPr lang="en-US" sz="1300" kern="1200" dirty="0"/>
            <a:t>The PowerPoint Presentation gives you an opportunity to communicate your findings. Your PowerPoint Presentation should consist of the following slides:</a:t>
          </a:r>
        </a:p>
        <a:p>
          <a:pPr marL="228600" lvl="2" indent="-114300" algn="l" defTabSz="577850">
            <a:lnSpc>
              <a:spcPct val="90000"/>
            </a:lnSpc>
            <a:spcBef>
              <a:spcPct val="0"/>
            </a:spcBef>
            <a:spcAft>
              <a:spcPct val="20000"/>
            </a:spcAft>
            <a:buChar char="•"/>
          </a:pPr>
          <a:r>
            <a:rPr lang="en-US" sz="1300" kern="1200" dirty="0"/>
            <a:t>Title Slide</a:t>
          </a:r>
        </a:p>
        <a:p>
          <a:pPr marL="228600" lvl="2" indent="-114300" algn="l" defTabSz="577850">
            <a:lnSpc>
              <a:spcPct val="90000"/>
            </a:lnSpc>
            <a:spcBef>
              <a:spcPct val="0"/>
            </a:spcBef>
            <a:spcAft>
              <a:spcPct val="20000"/>
            </a:spcAft>
            <a:buChar char="•"/>
          </a:pPr>
          <a:r>
            <a:rPr lang="en-US" sz="1300" kern="1200" dirty="0"/>
            <a:t>Public Problem</a:t>
          </a:r>
        </a:p>
        <a:p>
          <a:pPr marL="228600" lvl="2" indent="-114300" algn="l" defTabSz="577850">
            <a:lnSpc>
              <a:spcPct val="90000"/>
            </a:lnSpc>
            <a:spcBef>
              <a:spcPct val="0"/>
            </a:spcBef>
            <a:spcAft>
              <a:spcPct val="20000"/>
            </a:spcAft>
            <a:buChar char="•"/>
          </a:pPr>
          <a:r>
            <a:rPr lang="en-US" sz="1300" kern="1200" dirty="0"/>
            <a:t>Causes of Problem</a:t>
          </a:r>
        </a:p>
        <a:p>
          <a:pPr marL="228600" lvl="2" indent="-114300" algn="l" defTabSz="577850">
            <a:lnSpc>
              <a:spcPct val="90000"/>
            </a:lnSpc>
            <a:spcBef>
              <a:spcPct val="0"/>
            </a:spcBef>
            <a:spcAft>
              <a:spcPct val="20000"/>
            </a:spcAft>
            <a:buChar char="•"/>
          </a:pPr>
          <a:r>
            <a:rPr lang="en-US" sz="1300" kern="1200" dirty="0"/>
            <a:t>Effects of Problem</a:t>
          </a:r>
        </a:p>
        <a:p>
          <a:pPr marL="228600" lvl="2" indent="-114300" algn="l" defTabSz="577850">
            <a:lnSpc>
              <a:spcPct val="90000"/>
            </a:lnSpc>
            <a:spcBef>
              <a:spcPct val="0"/>
            </a:spcBef>
            <a:spcAft>
              <a:spcPct val="20000"/>
            </a:spcAft>
            <a:buChar char="•"/>
          </a:pPr>
          <a:r>
            <a:rPr lang="en-US" sz="1300" kern="1200" dirty="0"/>
            <a:t>Data Analyst Highlight</a:t>
          </a:r>
        </a:p>
        <a:p>
          <a:pPr marL="228600" lvl="2" indent="-114300" algn="l" defTabSz="577850">
            <a:lnSpc>
              <a:spcPct val="90000"/>
            </a:lnSpc>
            <a:spcBef>
              <a:spcPct val="0"/>
            </a:spcBef>
            <a:spcAft>
              <a:spcPct val="20000"/>
            </a:spcAft>
            <a:buChar char="•"/>
          </a:pPr>
          <a:r>
            <a:rPr lang="en-US" sz="1300" kern="1200" dirty="0"/>
            <a:t>GIS Analyst Highlight</a:t>
          </a:r>
        </a:p>
        <a:p>
          <a:pPr marL="228600" lvl="2" indent="-114300" algn="l" defTabSz="577850">
            <a:lnSpc>
              <a:spcPct val="90000"/>
            </a:lnSpc>
            <a:spcBef>
              <a:spcPct val="0"/>
            </a:spcBef>
            <a:spcAft>
              <a:spcPct val="20000"/>
            </a:spcAft>
            <a:buChar char="•"/>
          </a:pPr>
          <a:r>
            <a:rPr lang="en-US" sz="1300" kern="1200" dirty="0"/>
            <a:t>Policy Analyst Highlight</a:t>
          </a:r>
        </a:p>
        <a:p>
          <a:pPr marL="228600" lvl="2" indent="-114300" algn="l" defTabSz="577850">
            <a:lnSpc>
              <a:spcPct val="90000"/>
            </a:lnSpc>
            <a:spcBef>
              <a:spcPct val="0"/>
            </a:spcBef>
            <a:spcAft>
              <a:spcPct val="20000"/>
            </a:spcAft>
            <a:buChar char="•"/>
          </a:pPr>
          <a:r>
            <a:rPr lang="en-US" sz="1300" kern="1200" dirty="0"/>
            <a:t>Communications Analyst Highlight</a:t>
          </a:r>
        </a:p>
        <a:p>
          <a:pPr marL="228600" lvl="2" indent="-114300" algn="l" defTabSz="577850">
            <a:lnSpc>
              <a:spcPct val="90000"/>
            </a:lnSpc>
            <a:spcBef>
              <a:spcPct val="0"/>
            </a:spcBef>
            <a:spcAft>
              <a:spcPct val="20000"/>
            </a:spcAft>
            <a:buChar char="•"/>
          </a:pPr>
          <a:r>
            <a:rPr lang="en-US" sz="1300" kern="1200" dirty="0"/>
            <a:t>Solutions to Problem</a:t>
          </a:r>
        </a:p>
        <a:p>
          <a:pPr marL="228600" lvl="2" indent="-114300" algn="l" defTabSz="577850">
            <a:lnSpc>
              <a:spcPct val="90000"/>
            </a:lnSpc>
            <a:spcBef>
              <a:spcPct val="0"/>
            </a:spcBef>
            <a:spcAft>
              <a:spcPct val="20000"/>
            </a:spcAft>
            <a:buChar char="•"/>
          </a:pPr>
          <a:r>
            <a:rPr lang="en-US" sz="1300" kern="1200" dirty="0"/>
            <a:t>Three-Bullet Point Reflection</a:t>
          </a:r>
        </a:p>
        <a:p>
          <a:pPr marL="228600" lvl="2" indent="-114300" algn="l" defTabSz="577850">
            <a:lnSpc>
              <a:spcPct val="90000"/>
            </a:lnSpc>
            <a:spcBef>
              <a:spcPct val="0"/>
            </a:spcBef>
            <a:spcAft>
              <a:spcPct val="20000"/>
            </a:spcAft>
            <a:buChar char="•"/>
          </a:pPr>
          <a:r>
            <a:rPr lang="en-US" sz="1300" kern="1200" dirty="0"/>
            <a:t>Works Cited</a:t>
          </a:r>
        </a:p>
      </dsp:txBody>
      <dsp:txXfrm>
        <a:off x="0" y="1919898"/>
        <a:ext cx="6151562" cy="330786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665C7C-EC32-4F39-B2AB-CFFEB09A2D1D}">
      <dsp:nvSpPr>
        <dsp:cNvPr id="0" name=""/>
        <dsp:cNvSpPr/>
      </dsp:nvSpPr>
      <dsp:spPr>
        <a:xfrm>
          <a:off x="0" y="705"/>
          <a:ext cx="6151562" cy="39780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About</a:t>
          </a:r>
        </a:p>
      </dsp:txBody>
      <dsp:txXfrm>
        <a:off x="19419" y="20124"/>
        <a:ext cx="6112724" cy="358962"/>
      </dsp:txXfrm>
    </dsp:sp>
    <dsp:sp modelId="{454493DB-43DA-4CCC-8E9E-13F7496B64A3}">
      <dsp:nvSpPr>
        <dsp:cNvPr id="0" name=""/>
        <dsp:cNvSpPr/>
      </dsp:nvSpPr>
      <dsp:spPr>
        <a:xfrm>
          <a:off x="0" y="398505"/>
          <a:ext cx="6151562" cy="1126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a:t>There is a concept in teaching called “Think-Pair-Share”. Educators encourage their students to think about an object (idea, concept, theory, piece of art, theater production, song, etc.). Then, the educator will pair students together. Once paired, students will share their thoughts about the objects with their peer.</a:t>
          </a:r>
        </a:p>
        <a:p>
          <a:pPr marL="114300" lvl="1" indent="-114300" algn="l" defTabSz="577850">
            <a:lnSpc>
              <a:spcPct val="90000"/>
            </a:lnSpc>
            <a:spcBef>
              <a:spcPct val="0"/>
            </a:spcBef>
            <a:spcAft>
              <a:spcPct val="20000"/>
            </a:spcAft>
            <a:buChar char="•"/>
          </a:pPr>
          <a:r>
            <a:rPr lang="en-US" sz="1300" kern="1200"/>
            <a:t>While you worked individually (unless you collaborated with your peers, which was entirely permissible and encouraged), it’s time to Pair-Share-Think.</a:t>
          </a:r>
        </a:p>
      </dsp:txBody>
      <dsp:txXfrm>
        <a:off x="0" y="398505"/>
        <a:ext cx="6151562" cy="1126080"/>
      </dsp:txXfrm>
    </dsp:sp>
    <dsp:sp modelId="{4E8B9CE0-6E52-4948-8EF0-69BE59CC7EA1}">
      <dsp:nvSpPr>
        <dsp:cNvPr id="0" name=""/>
        <dsp:cNvSpPr/>
      </dsp:nvSpPr>
      <dsp:spPr>
        <a:xfrm>
          <a:off x="0" y="1524585"/>
          <a:ext cx="6151562" cy="397800"/>
        </a:xfrm>
        <a:prstGeom prst="roundRect">
          <a:avLst/>
        </a:prstGeom>
        <a:gradFill rotWithShape="0">
          <a:gsLst>
            <a:gs pos="0">
              <a:schemeClr val="accent2">
                <a:hueOff val="-944198"/>
                <a:satOff val="17568"/>
                <a:lumOff val="2352"/>
                <a:alphaOff val="0"/>
                <a:tint val="97000"/>
                <a:satMod val="100000"/>
                <a:lumMod val="102000"/>
              </a:schemeClr>
            </a:gs>
            <a:gs pos="50000">
              <a:schemeClr val="accent2">
                <a:hueOff val="-944198"/>
                <a:satOff val="17568"/>
                <a:lumOff val="2352"/>
                <a:alphaOff val="0"/>
                <a:shade val="100000"/>
                <a:satMod val="103000"/>
                <a:lumMod val="100000"/>
              </a:schemeClr>
            </a:gs>
            <a:gs pos="100000">
              <a:schemeClr val="accent2">
                <a:hueOff val="-944198"/>
                <a:satOff val="17568"/>
                <a:lumOff val="235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Estimated Time</a:t>
          </a:r>
        </a:p>
      </dsp:txBody>
      <dsp:txXfrm>
        <a:off x="19419" y="1544004"/>
        <a:ext cx="6112724" cy="358962"/>
      </dsp:txXfrm>
    </dsp:sp>
    <dsp:sp modelId="{6CAC6451-CF27-48E8-B653-D77A384A0D71}">
      <dsp:nvSpPr>
        <dsp:cNvPr id="0" name=""/>
        <dsp:cNvSpPr/>
      </dsp:nvSpPr>
      <dsp:spPr>
        <a:xfrm>
          <a:off x="0" y="1922385"/>
          <a:ext cx="6151562" cy="281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a:t>An estimated 120 minutes is needed to complete this activity.</a:t>
          </a:r>
        </a:p>
      </dsp:txBody>
      <dsp:txXfrm>
        <a:off x="0" y="1922385"/>
        <a:ext cx="6151562" cy="281520"/>
      </dsp:txXfrm>
    </dsp:sp>
    <dsp:sp modelId="{5A60E72A-9620-4A9F-A940-526FE5973737}">
      <dsp:nvSpPr>
        <dsp:cNvPr id="0" name=""/>
        <dsp:cNvSpPr/>
      </dsp:nvSpPr>
      <dsp:spPr>
        <a:xfrm>
          <a:off x="0" y="2203905"/>
          <a:ext cx="6151562" cy="397800"/>
        </a:xfrm>
        <a:prstGeom prst="roundRect">
          <a:avLst/>
        </a:prstGeom>
        <a:gradFill rotWithShape="0">
          <a:gsLst>
            <a:gs pos="0">
              <a:schemeClr val="accent2">
                <a:hueOff val="-1888395"/>
                <a:satOff val="35136"/>
                <a:lumOff val="4705"/>
                <a:alphaOff val="0"/>
                <a:tint val="97000"/>
                <a:satMod val="100000"/>
                <a:lumMod val="102000"/>
              </a:schemeClr>
            </a:gs>
            <a:gs pos="50000">
              <a:schemeClr val="accent2">
                <a:hueOff val="-1888395"/>
                <a:satOff val="35136"/>
                <a:lumOff val="4705"/>
                <a:alphaOff val="0"/>
                <a:shade val="100000"/>
                <a:satMod val="103000"/>
                <a:lumMod val="100000"/>
              </a:schemeClr>
            </a:gs>
            <a:gs pos="100000">
              <a:schemeClr val="accent2">
                <a:hueOff val="-1888395"/>
                <a:satOff val="35136"/>
                <a:lumOff val="4705"/>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Instructions</a:t>
          </a:r>
        </a:p>
      </dsp:txBody>
      <dsp:txXfrm>
        <a:off x="19419" y="2223324"/>
        <a:ext cx="6112724" cy="358962"/>
      </dsp:txXfrm>
    </dsp:sp>
    <dsp:sp modelId="{24458A98-037B-4ACF-B16A-885DDF935B54}">
      <dsp:nvSpPr>
        <dsp:cNvPr id="0" name=""/>
        <dsp:cNvSpPr/>
      </dsp:nvSpPr>
      <dsp:spPr>
        <a:xfrm>
          <a:off x="0" y="2601705"/>
          <a:ext cx="6151562" cy="26744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a:t>Post</a:t>
          </a:r>
        </a:p>
        <a:p>
          <a:pPr marL="228600" lvl="2" indent="-114300" algn="l" defTabSz="577850">
            <a:lnSpc>
              <a:spcPct val="90000"/>
            </a:lnSpc>
            <a:spcBef>
              <a:spcPct val="0"/>
            </a:spcBef>
            <a:spcAft>
              <a:spcPct val="20000"/>
            </a:spcAft>
            <a:buChar char="•"/>
          </a:pPr>
          <a:r>
            <a:rPr lang="en-US" sz="1300" kern="1200"/>
            <a:t>Upload your Presentation</a:t>
          </a:r>
        </a:p>
        <a:p>
          <a:pPr marL="228600" lvl="2" indent="-114300" algn="l" defTabSz="577850">
            <a:lnSpc>
              <a:spcPct val="90000"/>
            </a:lnSpc>
            <a:spcBef>
              <a:spcPct val="0"/>
            </a:spcBef>
            <a:spcAft>
              <a:spcPct val="20000"/>
            </a:spcAft>
            <a:buChar char="•"/>
          </a:pPr>
          <a:r>
            <a:rPr lang="en-US" sz="1300" kern="1200"/>
            <a:t>Write a 5-sentence summary of your presentation</a:t>
          </a:r>
        </a:p>
        <a:p>
          <a:pPr marL="228600" lvl="2" indent="-114300" algn="l" defTabSz="577850">
            <a:lnSpc>
              <a:spcPct val="90000"/>
            </a:lnSpc>
            <a:spcBef>
              <a:spcPct val="0"/>
            </a:spcBef>
            <a:spcAft>
              <a:spcPct val="20000"/>
            </a:spcAft>
            <a:buChar char="•"/>
          </a:pPr>
          <a:r>
            <a:rPr lang="en-US" sz="1300" kern="1200"/>
            <a:t>Canvas Help: How do I attach a file to a discussion reply as a student? (Links to an external site.)</a:t>
          </a:r>
        </a:p>
        <a:p>
          <a:pPr marL="114300" lvl="1" indent="-114300" algn="l" defTabSz="577850">
            <a:lnSpc>
              <a:spcPct val="90000"/>
            </a:lnSpc>
            <a:spcBef>
              <a:spcPct val="0"/>
            </a:spcBef>
            <a:spcAft>
              <a:spcPct val="20000"/>
            </a:spcAft>
            <a:buChar char="•"/>
          </a:pPr>
          <a:r>
            <a:rPr lang="en-US" sz="1300" kern="1200"/>
            <a:t>Reply to a Peer’s Post</a:t>
          </a:r>
        </a:p>
        <a:p>
          <a:pPr marL="228600" lvl="2" indent="-114300" algn="l" defTabSz="577850">
            <a:lnSpc>
              <a:spcPct val="90000"/>
            </a:lnSpc>
            <a:spcBef>
              <a:spcPct val="0"/>
            </a:spcBef>
            <a:spcAft>
              <a:spcPct val="20000"/>
            </a:spcAft>
            <a:buChar char="•"/>
          </a:pPr>
          <a:r>
            <a:rPr lang="en-US" sz="1300" kern="1200"/>
            <a:t>Respond to the following questions:</a:t>
          </a:r>
        </a:p>
        <a:p>
          <a:pPr marL="342900" lvl="3" indent="-114300" algn="l" defTabSz="577850">
            <a:lnSpc>
              <a:spcPct val="90000"/>
            </a:lnSpc>
            <a:spcBef>
              <a:spcPct val="0"/>
            </a:spcBef>
            <a:spcAft>
              <a:spcPct val="20000"/>
            </a:spcAft>
            <a:buChar char="•"/>
          </a:pPr>
          <a:r>
            <a:rPr lang="en-US" sz="1300" kern="1200"/>
            <a:t>What did you find most similar about your group member’s presentation to your own presentation?</a:t>
          </a:r>
        </a:p>
        <a:p>
          <a:pPr marL="342900" lvl="3" indent="-114300" algn="l" defTabSz="577850">
            <a:lnSpc>
              <a:spcPct val="90000"/>
            </a:lnSpc>
            <a:spcBef>
              <a:spcPct val="0"/>
            </a:spcBef>
            <a:spcAft>
              <a:spcPct val="20000"/>
            </a:spcAft>
            <a:buChar char="•"/>
          </a:pPr>
          <a:r>
            <a:rPr lang="en-US" sz="1300" kern="1200"/>
            <a:t>What did you find least similar about your group member’s presentation to your own presentation?</a:t>
          </a:r>
        </a:p>
        <a:p>
          <a:pPr marL="342900" lvl="3" indent="-114300" algn="l" defTabSz="577850">
            <a:lnSpc>
              <a:spcPct val="90000"/>
            </a:lnSpc>
            <a:spcBef>
              <a:spcPct val="0"/>
            </a:spcBef>
            <a:spcAft>
              <a:spcPct val="20000"/>
            </a:spcAft>
            <a:buChar char="•"/>
          </a:pPr>
          <a:r>
            <a:rPr lang="en-US" sz="1300" kern="1200"/>
            <a:t>What about your group member’s presentation did you find most interesting?</a:t>
          </a:r>
        </a:p>
        <a:p>
          <a:pPr marL="342900" lvl="3" indent="-114300" algn="l" defTabSz="577850">
            <a:lnSpc>
              <a:spcPct val="90000"/>
            </a:lnSpc>
            <a:spcBef>
              <a:spcPct val="0"/>
            </a:spcBef>
            <a:spcAft>
              <a:spcPct val="20000"/>
            </a:spcAft>
            <a:buChar char="•"/>
          </a:pPr>
          <a:r>
            <a:rPr lang="en-US" sz="1300" kern="1200"/>
            <a:t>Where do you think your group member’s presentation can improve?</a:t>
          </a:r>
        </a:p>
      </dsp:txBody>
      <dsp:txXfrm>
        <a:off x="0" y="2601705"/>
        <a:ext cx="6151562" cy="267443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41727-7421-4EEB-84B5-538E55B431FC}">
      <dsp:nvSpPr>
        <dsp:cNvPr id="0" name=""/>
        <dsp:cNvSpPr/>
      </dsp:nvSpPr>
      <dsp:spPr>
        <a:xfrm>
          <a:off x="0" y="53849"/>
          <a:ext cx="6151562" cy="491399"/>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About</a:t>
          </a:r>
        </a:p>
      </dsp:txBody>
      <dsp:txXfrm>
        <a:off x="23988" y="77837"/>
        <a:ext cx="6103586" cy="443423"/>
      </dsp:txXfrm>
    </dsp:sp>
    <dsp:sp modelId="{20C7EA5A-F74A-4995-B498-A3549CD4D021}">
      <dsp:nvSpPr>
        <dsp:cNvPr id="0" name=""/>
        <dsp:cNvSpPr/>
      </dsp:nvSpPr>
      <dsp:spPr>
        <a:xfrm>
          <a:off x="0" y="545249"/>
          <a:ext cx="6151562" cy="695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a:t>Reflections are an opportunity for you share with me, your professor, your thoughts about the Public Policy Project. No other student will read your reflection.</a:t>
          </a:r>
        </a:p>
      </dsp:txBody>
      <dsp:txXfrm>
        <a:off x="0" y="545249"/>
        <a:ext cx="6151562" cy="695520"/>
      </dsp:txXfrm>
    </dsp:sp>
    <dsp:sp modelId="{35CE65EE-A709-41C6-9226-57282DF8404A}">
      <dsp:nvSpPr>
        <dsp:cNvPr id="0" name=""/>
        <dsp:cNvSpPr/>
      </dsp:nvSpPr>
      <dsp:spPr>
        <a:xfrm>
          <a:off x="0" y="1240769"/>
          <a:ext cx="6151562" cy="491399"/>
        </a:xfrm>
        <a:prstGeom prst="roundRect">
          <a:avLst/>
        </a:prstGeom>
        <a:gradFill rotWithShape="0">
          <a:gsLst>
            <a:gs pos="0">
              <a:schemeClr val="accent2">
                <a:hueOff val="-944198"/>
                <a:satOff val="17568"/>
                <a:lumOff val="2352"/>
                <a:alphaOff val="0"/>
                <a:tint val="97000"/>
                <a:satMod val="100000"/>
                <a:lumMod val="102000"/>
              </a:schemeClr>
            </a:gs>
            <a:gs pos="50000">
              <a:schemeClr val="accent2">
                <a:hueOff val="-944198"/>
                <a:satOff val="17568"/>
                <a:lumOff val="2352"/>
                <a:alphaOff val="0"/>
                <a:shade val="100000"/>
                <a:satMod val="103000"/>
                <a:lumMod val="100000"/>
              </a:schemeClr>
            </a:gs>
            <a:gs pos="100000">
              <a:schemeClr val="accent2">
                <a:hueOff val="-944198"/>
                <a:satOff val="17568"/>
                <a:lumOff val="235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Estimated Time</a:t>
          </a:r>
        </a:p>
      </dsp:txBody>
      <dsp:txXfrm>
        <a:off x="23988" y="1264757"/>
        <a:ext cx="6103586" cy="443423"/>
      </dsp:txXfrm>
    </dsp:sp>
    <dsp:sp modelId="{ACC6D7A1-6578-4E01-9C71-DDFB9C556293}">
      <dsp:nvSpPr>
        <dsp:cNvPr id="0" name=""/>
        <dsp:cNvSpPr/>
      </dsp:nvSpPr>
      <dsp:spPr>
        <a:xfrm>
          <a:off x="0" y="1732169"/>
          <a:ext cx="6151562" cy="34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a:t>An estimated 60 minutes is needed to complete this activity.</a:t>
          </a:r>
        </a:p>
      </dsp:txBody>
      <dsp:txXfrm>
        <a:off x="0" y="1732169"/>
        <a:ext cx="6151562" cy="347760"/>
      </dsp:txXfrm>
    </dsp:sp>
    <dsp:sp modelId="{C5AC2DEB-CFB0-47F2-A1BF-8EAB675F95BB}">
      <dsp:nvSpPr>
        <dsp:cNvPr id="0" name=""/>
        <dsp:cNvSpPr/>
      </dsp:nvSpPr>
      <dsp:spPr>
        <a:xfrm>
          <a:off x="0" y="2079929"/>
          <a:ext cx="6151562" cy="491399"/>
        </a:xfrm>
        <a:prstGeom prst="roundRect">
          <a:avLst/>
        </a:prstGeom>
        <a:gradFill rotWithShape="0">
          <a:gsLst>
            <a:gs pos="0">
              <a:schemeClr val="accent2">
                <a:hueOff val="-1888395"/>
                <a:satOff val="35136"/>
                <a:lumOff val="4705"/>
                <a:alphaOff val="0"/>
                <a:tint val="97000"/>
                <a:satMod val="100000"/>
                <a:lumMod val="102000"/>
              </a:schemeClr>
            </a:gs>
            <a:gs pos="50000">
              <a:schemeClr val="accent2">
                <a:hueOff val="-1888395"/>
                <a:satOff val="35136"/>
                <a:lumOff val="4705"/>
                <a:alphaOff val="0"/>
                <a:shade val="100000"/>
                <a:satMod val="103000"/>
                <a:lumMod val="100000"/>
              </a:schemeClr>
            </a:gs>
            <a:gs pos="100000">
              <a:schemeClr val="accent2">
                <a:hueOff val="-1888395"/>
                <a:satOff val="35136"/>
                <a:lumOff val="4705"/>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Instructions</a:t>
          </a:r>
        </a:p>
      </dsp:txBody>
      <dsp:txXfrm>
        <a:off x="23988" y="2103917"/>
        <a:ext cx="6103586" cy="443423"/>
      </dsp:txXfrm>
    </dsp:sp>
    <dsp:sp modelId="{22475243-00FE-4D7A-BFBC-DE7C287EA241}">
      <dsp:nvSpPr>
        <dsp:cNvPr id="0" name=""/>
        <dsp:cNvSpPr/>
      </dsp:nvSpPr>
      <dsp:spPr>
        <a:xfrm>
          <a:off x="0" y="2571330"/>
          <a:ext cx="6151562" cy="2651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a:t>Please write at least 6 sentences reflecting on the Public Policy Project.</a:t>
          </a:r>
        </a:p>
        <a:p>
          <a:pPr marL="171450" lvl="1" indent="-171450" algn="l" defTabSz="711200">
            <a:lnSpc>
              <a:spcPct val="90000"/>
            </a:lnSpc>
            <a:spcBef>
              <a:spcPct val="0"/>
            </a:spcBef>
            <a:spcAft>
              <a:spcPct val="20000"/>
            </a:spcAft>
            <a:buChar char="•"/>
          </a:pPr>
          <a:r>
            <a:rPr lang="en-US" sz="1600" kern="1200"/>
            <a:t>Sentence #1: Your 1st Sentence should be a question. Examples of questions include:</a:t>
          </a:r>
        </a:p>
        <a:p>
          <a:pPr marL="342900" lvl="2" indent="-171450" algn="l" defTabSz="711200">
            <a:lnSpc>
              <a:spcPct val="90000"/>
            </a:lnSpc>
            <a:spcBef>
              <a:spcPct val="0"/>
            </a:spcBef>
            <a:spcAft>
              <a:spcPct val="20000"/>
            </a:spcAft>
            <a:buChar char="•"/>
          </a:pPr>
          <a:r>
            <a:rPr lang="en-US" sz="1600" kern="1200"/>
            <a:t>What did you find most interesting about the Public Policy Project? Why did you find this the most interesting?</a:t>
          </a:r>
        </a:p>
        <a:p>
          <a:pPr marL="342900" lvl="2" indent="-171450" algn="l" defTabSz="711200">
            <a:lnSpc>
              <a:spcPct val="90000"/>
            </a:lnSpc>
            <a:spcBef>
              <a:spcPct val="0"/>
            </a:spcBef>
            <a:spcAft>
              <a:spcPct val="20000"/>
            </a:spcAft>
            <a:buChar char="•"/>
          </a:pPr>
          <a:r>
            <a:rPr lang="en-US" sz="1600" kern="1200"/>
            <a:t>What did you find most relevant to your daily life about the Public Policy Project? Why did you find this the most relevant?</a:t>
          </a:r>
        </a:p>
        <a:p>
          <a:pPr marL="342900" lvl="2" indent="-171450" algn="l" defTabSz="711200">
            <a:lnSpc>
              <a:spcPct val="90000"/>
            </a:lnSpc>
            <a:spcBef>
              <a:spcPct val="0"/>
            </a:spcBef>
            <a:spcAft>
              <a:spcPct val="20000"/>
            </a:spcAft>
            <a:buChar char="•"/>
          </a:pPr>
          <a:r>
            <a:rPr lang="en-US" sz="1600" kern="1200"/>
            <a:t>You are welcome to ask and answer your own question.</a:t>
          </a:r>
        </a:p>
        <a:p>
          <a:pPr marL="171450" lvl="1" indent="-171450" algn="l" defTabSz="711200">
            <a:lnSpc>
              <a:spcPct val="90000"/>
            </a:lnSpc>
            <a:spcBef>
              <a:spcPct val="0"/>
            </a:spcBef>
            <a:spcAft>
              <a:spcPct val="20000"/>
            </a:spcAft>
            <a:buChar char="•"/>
          </a:pPr>
          <a:r>
            <a:rPr lang="en-US" sz="1600" kern="1200"/>
            <a:t>Sentence #2-6: Sentences 2 through 6 should be your response to the question you posed in sentence #1.</a:t>
          </a:r>
        </a:p>
      </dsp:txBody>
      <dsp:txXfrm>
        <a:off x="0" y="2571330"/>
        <a:ext cx="6151562" cy="26516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C2E177-B7ED-4F5C-BAD4-9C0EFE14136C}">
      <dsp:nvSpPr>
        <dsp:cNvPr id="0" name=""/>
        <dsp:cNvSpPr/>
      </dsp:nvSpPr>
      <dsp:spPr>
        <a:xfrm>
          <a:off x="0" y="0"/>
          <a:ext cx="5200892" cy="6163519"/>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en-US" sz="5400" b="1" kern="1200" dirty="0"/>
            <a:t>Public Policy Project – 20%</a:t>
          </a:r>
        </a:p>
      </dsp:txBody>
      <dsp:txXfrm>
        <a:off x="0" y="0"/>
        <a:ext cx="5200892" cy="1849055"/>
      </dsp:txXfrm>
    </dsp:sp>
    <dsp:sp modelId="{626386D9-A5E3-497D-8E5F-3E99885CFA45}">
      <dsp:nvSpPr>
        <dsp:cNvPr id="0" name=""/>
        <dsp:cNvSpPr/>
      </dsp:nvSpPr>
      <dsp:spPr>
        <a:xfrm>
          <a:off x="520089" y="1850184"/>
          <a:ext cx="4160713" cy="441121"/>
        </a:xfrm>
        <a:prstGeom prst="roundRect">
          <a:avLst>
            <a:gd name="adj" fmla="val 10000"/>
          </a:avLst>
        </a:prstGeom>
        <a:gradFill rotWithShape="0">
          <a:gsLst>
            <a:gs pos="0">
              <a:schemeClr val="accent5">
                <a:hueOff val="0"/>
                <a:satOff val="0"/>
                <a:lumOff val="0"/>
                <a:alphaOff val="0"/>
                <a:tint val="80000"/>
                <a:satMod val="107000"/>
                <a:lumMod val="103000"/>
              </a:schemeClr>
            </a:gs>
            <a:gs pos="100000">
              <a:schemeClr val="accent5">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40005" rIns="53340" bIns="40005" numCol="1" spcCol="1270" anchor="ctr" anchorCtr="0">
          <a:noAutofit/>
        </a:bodyPr>
        <a:lstStyle/>
        <a:p>
          <a:pPr marL="0" lvl="0" indent="0" algn="ctr" defTabSz="933450">
            <a:lnSpc>
              <a:spcPct val="90000"/>
            </a:lnSpc>
            <a:spcBef>
              <a:spcPct val="0"/>
            </a:spcBef>
            <a:spcAft>
              <a:spcPct val="35000"/>
            </a:spcAft>
            <a:buNone/>
          </a:pPr>
          <a:r>
            <a:rPr lang="en-US" sz="2100" kern="1200" dirty="0"/>
            <a:t>Discussion</a:t>
          </a:r>
        </a:p>
      </dsp:txBody>
      <dsp:txXfrm>
        <a:off x="533009" y="1863104"/>
        <a:ext cx="4134873" cy="415281"/>
      </dsp:txXfrm>
    </dsp:sp>
    <dsp:sp modelId="{5FDBAEA1-896E-4C2B-A6AE-1C79D6A40975}">
      <dsp:nvSpPr>
        <dsp:cNvPr id="0" name=""/>
        <dsp:cNvSpPr/>
      </dsp:nvSpPr>
      <dsp:spPr>
        <a:xfrm>
          <a:off x="520089" y="2359171"/>
          <a:ext cx="4160713" cy="441121"/>
        </a:xfrm>
        <a:prstGeom prst="roundRect">
          <a:avLst>
            <a:gd name="adj" fmla="val 10000"/>
          </a:avLst>
        </a:prstGeom>
        <a:gradFill rotWithShape="0">
          <a:gsLst>
            <a:gs pos="0">
              <a:schemeClr val="accent5">
                <a:hueOff val="-268959"/>
                <a:satOff val="-3572"/>
                <a:lumOff val="56"/>
                <a:alphaOff val="0"/>
                <a:tint val="80000"/>
                <a:satMod val="107000"/>
                <a:lumMod val="103000"/>
              </a:schemeClr>
            </a:gs>
            <a:gs pos="100000">
              <a:schemeClr val="accent5">
                <a:hueOff val="-268959"/>
                <a:satOff val="-3572"/>
                <a:lumOff val="56"/>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40005" rIns="53340" bIns="40005" numCol="1" spcCol="1270" anchor="ctr" anchorCtr="0">
          <a:noAutofit/>
        </a:bodyPr>
        <a:lstStyle/>
        <a:p>
          <a:pPr marL="0" lvl="0" indent="0" algn="ctr" defTabSz="933450">
            <a:lnSpc>
              <a:spcPct val="90000"/>
            </a:lnSpc>
            <a:spcBef>
              <a:spcPct val="0"/>
            </a:spcBef>
            <a:spcAft>
              <a:spcPct val="35000"/>
            </a:spcAft>
            <a:buNone/>
          </a:pPr>
          <a:r>
            <a:rPr lang="en-US" sz="2100" kern="1200" dirty="0"/>
            <a:t>My Public Problem</a:t>
          </a:r>
        </a:p>
      </dsp:txBody>
      <dsp:txXfrm>
        <a:off x="533009" y="2372091"/>
        <a:ext cx="4134873" cy="415281"/>
      </dsp:txXfrm>
    </dsp:sp>
    <dsp:sp modelId="{B70E9ECE-23C6-4DDE-A8CC-71DE7D77CACD}">
      <dsp:nvSpPr>
        <dsp:cNvPr id="0" name=""/>
        <dsp:cNvSpPr/>
      </dsp:nvSpPr>
      <dsp:spPr>
        <a:xfrm>
          <a:off x="520089" y="2868158"/>
          <a:ext cx="4160713" cy="441121"/>
        </a:xfrm>
        <a:prstGeom prst="roundRect">
          <a:avLst>
            <a:gd name="adj" fmla="val 10000"/>
          </a:avLst>
        </a:prstGeom>
        <a:gradFill rotWithShape="0">
          <a:gsLst>
            <a:gs pos="0">
              <a:schemeClr val="accent5">
                <a:hueOff val="-537918"/>
                <a:satOff val="-7145"/>
                <a:lumOff val="112"/>
                <a:alphaOff val="0"/>
                <a:tint val="80000"/>
                <a:satMod val="107000"/>
                <a:lumMod val="103000"/>
              </a:schemeClr>
            </a:gs>
            <a:gs pos="100000">
              <a:schemeClr val="accent5">
                <a:hueOff val="-537918"/>
                <a:satOff val="-7145"/>
                <a:lumOff val="112"/>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40005" rIns="53340" bIns="40005" numCol="1" spcCol="1270" anchor="ctr" anchorCtr="0">
          <a:noAutofit/>
        </a:bodyPr>
        <a:lstStyle/>
        <a:p>
          <a:pPr marL="0" lvl="0" indent="0" algn="ctr" defTabSz="933450">
            <a:lnSpc>
              <a:spcPct val="90000"/>
            </a:lnSpc>
            <a:spcBef>
              <a:spcPct val="0"/>
            </a:spcBef>
            <a:spcAft>
              <a:spcPct val="35000"/>
            </a:spcAft>
            <a:buNone/>
          </a:pPr>
          <a:r>
            <a:rPr lang="en-US" sz="2100" kern="1200" dirty="0"/>
            <a:t>Data Analyst Roundtable</a:t>
          </a:r>
        </a:p>
      </dsp:txBody>
      <dsp:txXfrm>
        <a:off x="533009" y="2881078"/>
        <a:ext cx="4134873" cy="415281"/>
      </dsp:txXfrm>
    </dsp:sp>
    <dsp:sp modelId="{77654E9E-C40E-46C4-8DE3-F1882E5B7633}">
      <dsp:nvSpPr>
        <dsp:cNvPr id="0" name=""/>
        <dsp:cNvSpPr/>
      </dsp:nvSpPr>
      <dsp:spPr>
        <a:xfrm>
          <a:off x="520089" y="3377144"/>
          <a:ext cx="4160713" cy="441121"/>
        </a:xfrm>
        <a:prstGeom prst="roundRect">
          <a:avLst>
            <a:gd name="adj" fmla="val 10000"/>
          </a:avLst>
        </a:prstGeom>
        <a:gradFill rotWithShape="0">
          <a:gsLst>
            <a:gs pos="0">
              <a:schemeClr val="accent5">
                <a:hueOff val="-806877"/>
                <a:satOff val="-10717"/>
                <a:lumOff val="168"/>
                <a:alphaOff val="0"/>
                <a:tint val="80000"/>
                <a:satMod val="107000"/>
                <a:lumMod val="103000"/>
              </a:schemeClr>
            </a:gs>
            <a:gs pos="100000">
              <a:schemeClr val="accent5">
                <a:hueOff val="-806877"/>
                <a:satOff val="-10717"/>
                <a:lumOff val="168"/>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40005" rIns="53340" bIns="40005" numCol="1" spcCol="1270" anchor="ctr" anchorCtr="0">
          <a:noAutofit/>
        </a:bodyPr>
        <a:lstStyle/>
        <a:p>
          <a:pPr marL="0" lvl="0" indent="0" algn="ctr" defTabSz="933450">
            <a:lnSpc>
              <a:spcPct val="90000"/>
            </a:lnSpc>
            <a:spcBef>
              <a:spcPct val="0"/>
            </a:spcBef>
            <a:spcAft>
              <a:spcPct val="35000"/>
            </a:spcAft>
            <a:buNone/>
          </a:pPr>
          <a:r>
            <a:rPr lang="en-US" sz="2100" kern="1200" dirty="0"/>
            <a:t>GIS Analyst Roundtable</a:t>
          </a:r>
        </a:p>
      </dsp:txBody>
      <dsp:txXfrm>
        <a:off x="533009" y="3390064"/>
        <a:ext cx="4134873" cy="415281"/>
      </dsp:txXfrm>
    </dsp:sp>
    <dsp:sp modelId="{8C125179-AFF2-4B9D-B52E-18E11577B247}">
      <dsp:nvSpPr>
        <dsp:cNvPr id="0" name=""/>
        <dsp:cNvSpPr/>
      </dsp:nvSpPr>
      <dsp:spPr>
        <a:xfrm>
          <a:off x="520089" y="3886131"/>
          <a:ext cx="4160713" cy="441121"/>
        </a:xfrm>
        <a:prstGeom prst="roundRect">
          <a:avLst>
            <a:gd name="adj" fmla="val 10000"/>
          </a:avLst>
        </a:prstGeom>
        <a:gradFill rotWithShape="0">
          <a:gsLst>
            <a:gs pos="0">
              <a:schemeClr val="accent5">
                <a:hueOff val="-1075835"/>
                <a:satOff val="-14290"/>
                <a:lumOff val="225"/>
                <a:alphaOff val="0"/>
                <a:tint val="80000"/>
                <a:satMod val="107000"/>
                <a:lumMod val="103000"/>
              </a:schemeClr>
            </a:gs>
            <a:gs pos="100000">
              <a:schemeClr val="accent5">
                <a:hueOff val="-1075835"/>
                <a:satOff val="-14290"/>
                <a:lumOff val="225"/>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40005" rIns="53340" bIns="40005" numCol="1" spcCol="1270" anchor="ctr" anchorCtr="0">
          <a:noAutofit/>
        </a:bodyPr>
        <a:lstStyle/>
        <a:p>
          <a:pPr marL="0" lvl="0" indent="0" algn="ctr" defTabSz="933450">
            <a:lnSpc>
              <a:spcPct val="90000"/>
            </a:lnSpc>
            <a:spcBef>
              <a:spcPct val="0"/>
            </a:spcBef>
            <a:spcAft>
              <a:spcPct val="35000"/>
            </a:spcAft>
            <a:buNone/>
          </a:pPr>
          <a:r>
            <a:rPr lang="en-US" sz="2100" kern="1200" dirty="0"/>
            <a:t>Policy Analyst Roundtable</a:t>
          </a:r>
        </a:p>
      </dsp:txBody>
      <dsp:txXfrm>
        <a:off x="533009" y="3899051"/>
        <a:ext cx="4134873" cy="415281"/>
      </dsp:txXfrm>
    </dsp:sp>
    <dsp:sp modelId="{48A22E28-6942-4496-848A-2B3B10DDB6CF}">
      <dsp:nvSpPr>
        <dsp:cNvPr id="0" name=""/>
        <dsp:cNvSpPr/>
      </dsp:nvSpPr>
      <dsp:spPr>
        <a:xfrm>
          <a:off x="520089" y="4395118"/>
          <a:ext cx="4160713" cy="441121"/>
        </a:xfrm>
        <a:prstGeom prst="roundRect">
          <a:avLst>
            <a:gd name="adj" fmla="val 10000"/>
          </a:avLst>
        </a:prstGeom>
        <a:gradFill rotWithShape="0">
          <a:gsLst>
            <a:gs pos="0">
              <a:schemeClr val="accent5">
                <a:hueOff val="-1344794"/>
                <a:satOff val="-17862"/>
                <a:lumOff val="281"/>
                <a:alphaOff val="0"/>
                <a:tint val="80000"/>
                <a:satMod val="107000"/>
                <a:lumMod val="103000"/>
              </a:schemeClr>
            </a:gs>
            <a:gs pos="100000">
              <a:schemeClr val="accent5">
                <a:hueOff val="-1344794"/>
                <a:satOff val="-17862"/>
                <a:lumOff val="281"/>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40005" rIns="53340" bIns="40005" numCol="1" spcCol="1270" anchor="ctr" anchorCtr="0">
          <a:noAutofit/>
        </a:bodyPr>
        <a:lstStyle/>
        <a:p>
          <a:pPr marL="0" lvl="0" indent="0" algn="ctr" defTabSz="933450">
            <a:lnSpc>
              <a:spcPct val="90000"/>
            </a:lnSpc>
            <a:spcBef>
              <a:spcPct val="0"/>
            </a:spcBef>
            <a:spcAft>
              <a:spcPct val="35000"/>
            </a:spcAft>
            <a:buNone/>
          </a:pPr>
          <a:r>
            <a:rPr lang="en-US" sz="2100" kern="1200" dirty="0"/>
            <a:t>Communications Analyst Roundtable</a:t>
          </a:r>
        </a:p>
      </dsp:txBody>
      <dsp:txXfrm>
        <a:off x="533009" y="4408038"/>
        <a:ext cx="4134873" cy="415281"/>
      </dsp:txXfrm>
    </dsp:sp>
    <dsp:sp modelId="{F3537C62-0B31-4D55-8839-BAD66648B6E6}">
      <dsp:nvSpPr>
        <dsp:cNvPr id="0" name=""/>
        <dsp:cNvSpPr/>
      </dsp:nvSpPr>
      <dsp:spPr>
        <a:xfrm>
          <a:off x="520089" y="4904105"/>
          <a:ext cx="4160713" cy="441121"/>
        </a:xfrm>
        <a:prstGeom prst="roundRect">
          <a:avLst>
            <a:gd name="adj" fmla="val 10000"/>
          </a:avLst>
        </a:prstGeom>
        <a:gradFill rotWithShape="0">
          <a:gsLst>
            <a:gs pos="0">
              <a:schemeClr val="accent5">
                <a:hueOff val="-1613753"/>
                <a:satOff val="-21435"/>
                <a:lumOff val="337"/>
                <a:alphaOff val="0"/>
                <a:tint val="80000"/>
                <a:satMod val="107000"/>
                <a:lumMod val="103000"/>
              </a:schemeClr>
            </a:gs>
            <a:gs pos="100000">
              <a:schemeClr val="accent5">
                <a:hueOff val="-1613753"/>
                <a:satOff val="-21435"/>
                <a:lumOff val="337"/>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40005" rIns="53340" bIns="40005" numCol="1" spcCol="1270" anchor="ctr" anchorCtr="0">
          <a:noAutofit/>
        </a:bodyPr>
        <a:lstStyle/>
        <a:p>
          <a:pPr marL="0" lvl="0" indent="0" algn="ctr" defTabSz="933450">
            <a:lnSpc>
              <a:spcPct val="90000"/>
            </a:lnSpc>
            <a:spcBef>
              <a:spcPct val="0"/>
            </a:spcBef>
            <a:spcAft>
              <a:spcPct val="35000"/>
            </a:spcAft>
            <a:buNone/>
          </a:pPr>
          <a:r>
            <a:rPr lang="en-US" sz="2100" kern="1200" dirty="0"/>
            <a:t>Presentation</a:t>
          </a:r>
        </a:p>
      </dsp:txBody>
      <dsp:txXfrm>
        <a:off x="533009" y="4917025"/>
        <a:ext cx="4134873" cy="415281"/>
      </dsp:txXfrm>
    </dsp:sp>
    <dsp:sp modelId="{61D87EE4-A619-456D-AC82-16F80764D6B3}">
      <dsp:nvSpPr>
        <dsp:cNvPr id="0" name=""/>
        <dsp:cNvSpPr/>
      </dsp:nvSpPr>
      <dsp:spPr>
        <a:xfrm>
          <a:off x="520089" y="5413092"/>
          <a:ext cx="4160713" cy="441121"/>
        </a:xfrm>
        <a:prstGeom prst="roundRect">
          <a:avLst>
            <a:gd name="adj" fmla="val 10000"/>
          </a:avLst>
        </a:prstGeom>
        <a:gradFill rotWithShape="0">
          <a:gsLst>
            <a:gs pos="0">
              <a:schemeClr val="accent5">
                <a:hueOff val="-1882712"/>
                <a:satOff val="-25007"/>
                <a:lumOff val="393"/>
                <a:alphaOff val="0"/>
                <a:tint val="80000"/>
                <a:satMod val="107000"/>
                <a:lumMod val="103000"/>
              </a:schemeClr>
            </a:gs>
            <a:gs pos="100000">
              <a:schemeClr val="accent5">
                <a:hueOff val="-1882712"/>
                <a:satOff val="-25007"/>
                <a:lumOff val="393"/>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40005" rIns="53340" bIns="40005" numCol="1" spcCol="1270" anchor="ctr" anchorCtr="0">
          <a:noAutofit/>
        </a:bodyPr>
        <a:lstStyle/>
        <a:p>
          <a:pPr marL="0" lvl="0" indent="0" algn="ctr" defTabSz="933450">
            <a:lnSpc>
              <a:spcPct val="90000"/>
            </a:lnSpc>
            <a:spcBef>
              <a:spcPct val="0"/>
            </a:spcBef>
            <a:spcAft>
              <a:spcPct val="35000"/>
            </a:spcAft>
            <a:buNone/>
          </a:pPr>
          <a:r>
            <a:rPr lang="en-US" sz="2100" kern="1200" dirty="0"/>
            <a:t>Pair-Share-Think</a:t>
          </a:r>
        </a:p>
      </dsp:txBody>
      <dsp:txXfrm>
        <a:off x="533009" y="5426012"/>
        <a:ext cx="4134873" cy="4152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B0F8A4-8412-4940-886E-ECA314312CC3}">
      <dsp:nvSpPr>
        <dsp:cNvPr id="0" name=""/>
        <dsp:cNvSpPr/>
      </dsp:nvSpPr>
      <dsp:spPr>
        <a:xfrm>
          <a:off x="9697" y="0"/>
          <a:ext cx="1073887" cy="8322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F5D0974-51DC-4164-B58A-5C7766DB6E94}">
      <dsp:nvSpPr>
        <dsp:cNvPr id="0" name=""/>
        <dsp:cNvSpPr/>
      </dsp:nvSpPr>
      <dsp:spPr>
        <a:xfrm>
          <a:off x="9697" y="935617"/>
          <a:ext cx="3068250" cy="3566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100000"/>
            </a:lnSpc>
            <a:spcBef>
              <a:spcPct val="0"/>
            </a:spcBef>
            <a:spcAft>
              <a:spcPct val="35000"/>
            </a:spcAft>
            <a:buNone/>
            <a:defRPr b="1"/>
          </a:pPr>
          <a:r>
            <a:rPr lang="en-US" sz="2400" kern="1200"/>
            <a:t>Discussion Post</a:t>
          </a:r>
        </a:p>
      </dsp:txBody>
      <dsp:txXfrm>
        <a:off x="9697" y="935617"/>
        <a:ext cx="3068250" cy="356676"/>
      </dsp:txXfrm>
    </dsp:sp>
    <dsp:sp modelId="{FABEC8F6-39BC-4B3E-841D-325DCA07BBA5}">
      <dsp:nvSpPr>
        <dsp:cNvPr id="0" name=""/>
        <dsp:cNvSpPr/>
      </dsp:nvSpPr>
      <dsp:spPr>
        <a:xfrm>
          <a:off x="9697" y="1340374"/>
          <a:ext cx="3068250" cy="17616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b="0" i="0" kern="1200"/>
            <a:t>State a public problem</a:t>
          </a:r>
          <a:endParaRPr lang="en-US" sz="1700" kern="1200"/>
        </a:p>
        <a:p>
          <a:pPr marL="0" lvl="0" indent="0" algn="l" defTabSz="755650">
            <a:lnSpc>
              <a:spcPct val="100000"/>
            </a:lnSpc>
            <a:spcBef>
              <a:spcPct val="0"/>
            </a:spcBef>
            <a:spcAft>
              <a:spcPct val="35000"/>
            </a:spcAft>
            <a:buNone/>
          </a:pPr>
          <a:r>
            <a:rPr lang="en-US" sz="1700" b="0" i="0" kern="1200"/>
            <a:t>Share why you think it is an important public problem to focus on</a:t>
          </a:r>
        </a:p>
        <a:p>
          <a:pPr marL="0" lvl="0" indent="0" algn="l" defTabSz="755650">
            <a:lnSpc>
              <a:spcPct val="100000"/>
            </a:lnSpc>
            <a:spcBef>
              <a:spcPct val="0"/>
            </a:spcBef>
            <a:spcAft>
              <a:spcPct val="35000"/>
            </a:spcAft>
            <a:buNone/>
          </a:pPr>
          <a:r>
            <a:rPr lang="en-US" sz="1700" b="0" i="0" kern="1200"/>
            <a:t>Explain what at least cause of the public problem is</a:t>
          </a:r>
        </a:p>
        <a:p>
          <a:pPr marL="0" lvl="0" indent="0" algn="l" defTabSz="755650">
            <a:lnSpc>
              <a:spcPct val="100000"/>
            </a:lnSpc>
            <a:spcBef>
              <a:spcPct val="0"/>
            </a:spcBef>
            <a:spcAft>
              <a:spcPct val="35000"/>
            </a:spcAft>
            <a:buNone/>
          </a:pPr>
          <a:r>
            <a:rPr lang="en-US" sz="1700" b="0" i="0" kern="1200"/>
            <a:t>Explain what at least effect of the public problem is</a:t>
          </a:r>
        </a:p>
      </dsp:txBody>
      <dsp:txXfrm>
        <a:off x="9697" y="1340374"/>
        <a:ext cx="3068250" cy="1761601"/>
      </dsp:txXfrm>
    </dsp:sp>
    <dsp:sp modelId="{EE388752-32E3-45C9-A903-3FEA963B0031}">
      <dsp:nvSpPr>
        <dsp:cNvPr id="0" name=""/>
        <dsp:cNvSpPr/>
      </dsp:nvSpPr>
      <dsp:spPr>
        <a:xfrm>
          <a:off x="3614891" y="0"/>
          <a:ext cx="1073887" cy="8322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t="-12000" b="-12000"/>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2A9CD79-A8BC-49A3-B014-018D0B0A0E87}">
      <dsp:nvSpPr>
        <dsp:cNvPr id="0" name=""/>
        <dsp:cNvSpPr/>
      </dsp:nvSpPr>
      <dsp:spPr>
        <a:xfrm>
          <a:off x="3614891" y="935617"/>
          <a:ext cx="3068250" cy="3566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100000"/>
            </a:lnSpc>
            <a:spcBef>
              <a:spcPct val="0"/>
            </a:spcBef>
            <a:spcAft>
              <a:spcPct val="35000"/>
            </a:spcAft>
            <a:buNone/>
            <a:defRPr b="1"/>
          </a:pPr>
          <a:r>
            <a:rPr lang="en-US" sz="2400" kern="1200" dirty="0"/>
            <a:t>Reply to 2 Peers</a:t>
          </a:r>
        </a:p>
      </dsp:txBody>
      <dsp:txXfrm>
        <a:off x="3614891" y="935617"/>
        <a:ext cx="3068250" cy="356676"/>
      </dsp:txXfrm>
    </dsp:sp>
    <dsp:sp modelId="{BF832304-1521-4788-A132-2CE4DC4B156C}">
      <dsp:nvSpPr>
        <dsp:cNvPr id="0" name=""/>
        <dsp:cNvSpPr/>
      </dsp:nvSpPr>
      <dsp:spPr>
        <a:xfrm>
          <a:off x="3614891" y="1340374"/>
          <a:ext cx="3068250" cy="17616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b="0" i="0" kern="1200" dirty="0"/>
            <a:t>Validate your peer’s justification for focusing on the public problem</a:t>
          </a:r>
          <a:endParaRPr lang="en-US" sz="1700" kern="1200" dirty="0"/>
        </a:p>
        <a:p>
          <a:pPr marL="0" lvl="0" indent="0" algn="l" defTabSz="755650">
            <a:lnSpc>
              <a:spcPct val="100000"/>
            </a:lnSpc>
            <a:spcBef>
              <a:spcPct val="0"/>
            </a:spcBef>
            <a:spcAft>
              <a:spcPct val="35000"/>
            </a:spcAft>
            <a:buNone/>
          </a:pPr>
          <a:r>
            <a:rPr lang="en-US" sz="1700" b="0" i="0" kern="1200" dirty="0"/>
            <a:t>Add one additional cause of the public problem</a:t>
          </a:r>
        </a:p>
        <a:p>
          <a:pPr marL="0" lvl="0" indent="0" algn="l" defTabSz="755650">
            <a:lnSpc>
              <a:spcPct val="100000"/>
            </a:lnSpc>
            <a:spcBef>
              <a:spcPct val="0"/>
            </a:spcBef>
            <a:spcAft>
              <a:spcPct val="35000"/>
            </a:spcAft>
            <a:buNone/>
          </a:pPr>
          <a:r>
            <a:rPr lang="en-US" sz="1700" b="0" i="0" kern="1200"/>
            <a:t>Add one additional effect of the public problem</a:t>
          </a:r>
        </a:p>
      </dsp:txBody>
      <dsp:txXfrm>
        <a:off x="3614891" y="1340374"/>
        <a:ext cx="3068250" cy="1761601"/>
      </dsp:txXfrm>
    </dsp:sp>
    <dsp:sp modelId="{C7BB11DD-BBDE-4707-9CDD-D2B3F21A6864}">
      <dsp:nvSpPr>
        <dsp:cNvPr id="0" name=""/>
        <dsp:cNvSpPr/>
      </dsp:nvSpPr>
      <dsp:spPr>
        <a:xfrm>
          <a:off x="7220086" y="0"/>
          <a:ext cx="1073887" cy="8322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3B3C90B-E661-4D8F-8E0F-9C63BA372956}">
      <dsp:nvSpPr>
        <dsp:cNvPr id="0" name=""/>
        <dsp:cNvSpPr/>
      </dsp:nvSpPr>
      <dsp:spPr>
        <a:xfrm>
          <a:off x="7220086" y="935617"/>
          <a:ext cx="3068250" cy="3566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100000"/>
            </a:lnSpc>
            <a:spcBef>
              <a:spcPct val="0"/>
            </a:spcBef>
            <a:spcAft>
              <a:spcPct val="35000"/>
            </a:spcAft>
            <a:buNone/>
            <a:defRPr b="1"/>
          </a:pPr>
          <a:r>
            <a:rPr lang="en-US" sz="2400" kern="1200"/>
            <a:t>Time Frame</a:t>
          </a:r>
        </a:p>
      </dsp:txBody>
      <dsp:txXfrm>
        <a:off x="7220086" y="935617"/>
        <a:ext cx="3068250" cy="356676"/>
      </dsp:txXfrm>
    </dsp:sp>
    <dsp:sp modelId="{65B6DD55-5B89-4FD6-8ADE-ADABBED892A3}">
      <dsp:nvSpPr>
        <dsp:cNvPr id="0" name=""/>
        <dsp:cNvSpPr/>
      </dsp:nvSpPr>
      <dsp:spPr>
        <a:xfrm>
          <a:off x="7220086" y="1340374"/>
          <a:ext cx="3068250" cy="17616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a:t>Semester: Week 7</a:t>
          </a:r>
        </a:p>
        <a:p>
          <a:pPr marL="0" lvl="0" indent="0" algn="l" defTabSz="755650">
            <a:lnSpc>
              <a:spcPct val="100000"/>
            </a:lnSpc>
            <a:spcBef>
              <a:spcPct val="0"/>
            </a:spcBef>
            <a:spcAft>
              <a:spcPct val="35000"/>
            </a:spcAft>
            <a:buNone/>
          </a:pPr>
          <a:r>
            <a:rPr lang="en-US" sz="1700" kern="1200"/>
            <a:t>8-week Session: Week 1</a:t>
          </a:r>
        </a:p>
      </dsp:txBody>
      <dsp:txXfrm>
        <a:off x="7220086" y="1340374"/>
        <a:ext cx="3068250" cy="17616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AF2A9-28B5-4EA0-B5F0-E1B191E3EDC3}">
      <dsp:nvSpPr>
        <dsp:cNvPr id="0" name=""/>
        <dsp:cNvSpPr/>
      </dsp:nvSpPr>
      <dsp:spPr>
        <a:xfrm>
          <a:off x="9697" y="234162"/>
          <a:ext cx="1073887" cy="10738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C6F69FA-AD1C-4137-9A20-57A2BB03F96D}">
      <dsp:nvSpPr>
        <dsp:cNvPr id="0" name=""/>
        <dsp:cNvSpPr/>
      </dsp:nvSpPr>
      <dsp:spPr>
        <a:xfrm>
          <a:off x="9697" y="1421297"/>
          <a:ext cx="3068250" cy="460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en-US" sz="2300" kern="1200"/>
            <a:t>Individual Submission</a:t>
          </a:r>
        </a:p>
      </dsp:txBody>
      <dsp:txXfrm>
        <a:off x="9697" y="1421297"/>
        <a:ext cx="3068250" cy="460237"/>
      </dsp:txXfrm>
    </dsp:sp>
    <dsp:sp modelId="{1E1D61C5-6B94-4A28-976D-2835316C0C83}">
      <dsp:nvSpPr>
        <dsp:cNvPr id="0" name=""/>
        <dsp:cNvSpPr/>
      </dsp:nvSpPr>
      <dsp:spPr>
        <a:xfrm>
          <a:off x="9697" y="1934208"/>
          <a:ext cx="3068250" cy="9336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a:t>Using Discussion, update your PP</a:t>
          </a:r>
        </a:p>
        <a:p>
          <a:pPr marL="0" lvl="0" indent="0" algn="l" defTabSz="755650">
            <a:lnSpc>
              <a:spcPct val="100000"/>
            </a:lnSpc>
            <a:spcBef>
              <a:spcPct val="0"/>
            </a:spcBef>
            <a:spcAft>
              <a:spcPct val="35000"/>
            </a:spcAft>
            <a:buNone/>
          </a:pPr>
          <a:r>
            <a:rPr lang="en-US" sz="1700" kern="1200"/>
            <a:t>@ least 2 causes</a:t>
          </a:r>
        </a:p>
        <a:p>
          <a:pPr marL="0" lvl="0" indent="0" algn="l" defTabSz="755650">
            <a:lnSpc>
              <a:spcPct val="100000"/>
            </a:lnSpc>
            <a:spcBef>
              <a:spcPct val="0"/>
            </a:spcBef>
            <a:spcAft>
              <a:spcPct val="35000"/>
            </a:spcAft>
            <a:buNone/>
          </a:pPr>
          <a:r>
            <a:rPr lang="en-US" sz="1700" kern="1200"/>
            <a:t>@ least 2 effects</a:t>
          </a:r>
        </a:p>
      </dsp:txBody>
      <dsp:txXfrm>
        <a:off x="9697" y="1934208"/>
        <a:ext cx="3068250" cy="933604"/>
      </dsp:txXfrm>
    </dsp:sp>
    <dsp:sp modelId="{1657E064-B46B-46AD-80F6-585BCF4F2FC8}">
      <dsp:nvSpPr>
        <dsp:cNvPr id="0" name=""/>
        <dsp:cNvSpPr/>
      </dsp:nvSpPr>
      <dsp:spPr>
        <a:xfrm>
          <a:off x="3614891" y="234162"/>
          <a:ext cx="1073887" cy="10738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A8B15A2-62EC-477B-84A0-7C2982B57F86}">
      <dsp:nvSpPr>
        <dsp:cNvPr id="0" name=""/>
        <dsp:cNvSpPr/>
      </dsp:nvSpPr>
      <dsp:spPr>
        <a:xfrm>
          <a:off x="3614891" y="1421297"/>
          <a:ext cx="3068250" cy="460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en-US" sz="2300" kern="1200"/>
            <a:t>Student-Professor</a:t>
          </a:r>
        </a:p>
      </dsp:txBody>
      <dsp:txXfrm>
        <a:off x="3614891" y="1421297"/>
        <a:ext cx="3068250" cy="460237"/>
      </dsp:txXfrm>
    </dsp:sp>
    <dsp:sp modelId="{AA03F9AF-2B56-430A-B70B-DA7254493F0D}">
      <dsp:nvSpPr>
        <dsp:cNvPr id="0" name=""/>
        <dsp:cNvSpPr/>
      </dsp:nvSpPr>
      <dsp:spPr>
        <a:xfrm>
          <a:off x="3614891" y="1934208"/>
          <a:ext cx="3068250" cy="9336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dirty="0"/>
            <a:t>Direct communication between you and me</a:t>
          </a:r>
        </a:p>
      </dsp:txBody>
      <dsp:txXfrm>
        <a:off x="3614891" y="1934208"/>
        <a:ext cx="3068250" cy="933604"/>
      </dsp:txXfrm>
    </dsp:sp>
    <dsp:sp modelId="{9016BE30-1E33-4BFA-A417-25EC63183BF5}">
      <dsp:nvSpPr>
        <dsp:cNvPr id="0" name=""/>
        <dsp:cNvSpPr/>
      </dsp:nvSpPr>
      <dsp:spPr>
        <a:xfrm>
          <a:off x="7220086" y="234162"/>
          <a:ext cx="1073887" cy="10738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3833C1F-FC72-49F1-ABC1-43631737D773}">
      <dsp:nvSpPr>
        <dsp:cNvPr id="0" name=""/>
        <dsp:cNvSpPr/>
      </dsp:nvSpPr>
      <dsp:spPr>
        <a:xfrm>
          <a:off x="7220086" y="1421297"/>
          <a:ext cx="3068250" cy="460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en-US" sz="2300" kern="1200"/>
            <a:t>Time Frame</a:t>
          </a:r>
        </a:p>
      </dsp:txBody>
      <dsp:txXfrm>
        <a:off x="7220086" y="1421297"/>
        <a:ext cx="3068250" cy="460237"/>
      </dsp:txXfrm>
    </dsp:sp>
    <dsp:sp modelId="{8F9711D8-4228-41CB-86FE-B8921F029E68}">
      <dsp:nvSpPr>
        <dsp:cNvPr id="0" name=""/>
        <dsp:cNvSpPr/>
      </dsp:nvSpPr>
      <dsp:spPr>
        <a:xfrm>
          <a:off x="7220086" y="1934208"/>
          <a:ext cx="3068250" cy="9336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a:t>Semester: Week 10</a:t>
          </a:r>
        </a:p>
        <a:p>
          <a:pPr marL="0" lvl="0" indent="0" algn="l" defTabSz="755650">
            <a:lnSpc>
              <a:spcPct val="100000"/>
            </a:lnSpc>
            <a:spcBef>
              <a:spcPct val="0"/>
            </a:spcBef>
            <a:spcAft>
              <a:spcPct val="35000"/>
            </a:spcAft>
            <a:buNone/>
          </a:pPr>
          <a:r>
            <a:rPr lang="en-US" sz="1700" kern="1200"/>
            <a:t>8-week Session: Week 2</a:t>
          </a:r>
        </a:p>
      </dsp:txBody>
      <dsp:txXfrm>
        <a:off x="7220086" y="1934208"/>
        <a:ext cx="3068250" cy="9336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89B18-1DEE-4568-A085-E6EFC14CE9DC}">
      <dsp:nvSpPr>
        <dsp:cNvPr id="0" name=""/>
        <dsp:cNvSpPr/>
      </dsp:nvSpPr>
      <dsp:spPr>
        <a:xfrm>
          <a:off x="0" y="857488"/>
          <a:ext cx="6151562" cy="158305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232047-29C4-4F43-B7A2-39CEEBB1A1FB}">
      <dsp:nvSpPr>
        <dsp:cNvPr id="0" name=""/>
        <dsp:cNvSpPr/>
      </dsp:nvSpPr>
      <dsp:spPr>
        <a:xfrm>
          <a:off x="478874" y="1213675"/>
          <a:ext cx="870680" cy="8706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A993D12-22C3-4353-ABE0-977FF6DA2F2D}">
      <dsp:nvSpPr>
        <dsp:cNvPr id="0" name=""/>
        <dsp:cNvSpPr/>
      </dsp:nvSpPr>
      <dsp:spPr>
        <a:xfrm>
          <a:off x="1828428" y="857488"/>
          <a:ext cx="4323134" cy="1583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540" tIns="167540" rIns="167540" bIns="167540" numCol="1" spcCol="1270" anchor="ctr" anchorCtr="0">
          <a:noAutofit/>
        </a:bodyPr>
        <a:lstStyle/>
        <a:p>
          <a:pPr marL="0" lvl="0" indent="0" algn="l" defTabSz="844550">
            <a:lnSpc>
              <a:spcPct val="100000"/>
            </a:lnSpc>
            <a:spcBef>
              <a:spcPct val="0"/>
            </a:spcBef>
            <a:spcAft>
              <a:spcPct val="35000"/>
            </a:spcAft>
            <a:buNone/>
          </a:pPr>
          <a:r>
            <a:rPr lang="en-US" sz="1900" kern="1200"/>
            <a:t>Analyst has a set of tasks (what are called “Workflows”) to complete to adequately explore the public problem’s causes, effects, and solutions.</a:t>
          </a:r>
        </a:p>
      </dsp:txBody>
      <dsp:txXfrm>
        <a:off x="1828428" y="857488"/>
        <a:ext cx="4323134" cy="1583055"/>
      </dsp:txXfrm>
    </dsp:sp>
    <dsp:sp modelId="{AED3B892-6ED5-4983-B925-0FAA772C0D64}">
      <dsp:nvSpPr>
        <dsp:cNvPr id="0" name=""/>
        <dsp:cNvSpPr/>
      </dsp:nvSpPr>
      <dsp:spPr>
        <a:xfrm>
          <a:off x="0" y="2836306"/>
          <a:ext cx="6151562" cy="158305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0290AE-D990-4399-9620-E79DD9CA1227}">
      <dsp:nvSpPr>
        <dsp:cNvPr id="0" name=""/>
        <dsp:cNvSpPr/>
      </dsp:nvSpPr>
      <dsp:spPr>
        <a:xfrm>
          <a:off x="478874" y="3192494"/>
          <a:ext cx="870680" cy="8706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6C9DAB8-80B4-467B-BD5C-DC7BC674FA6B}">
      <dsp:nvSpPr>
        <dsp:cNvPr id="0" name=""/>
        <dsp:cNvSpPr/>
      </dsp:nvSpPr>
      <dsp:spPr>
        <a:xfrm>
          <a:off x="1828428" y="2836306"/>
          <a:ext cx="4323134" cy="1583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540" tIns="167540" rIns="167540" bIns="167540" numCol="1" spcCol="1270" anchor="ctr" anchorCtr="0">
          <a:noAutofit/>
        </a:bodyPr>
        <a:lstStyle/>
        <a:p>
          <a:pPr marL="0" lvl="0" indent="0" algn="l" defTabSz="844550">
            <a:lnSpc>
              <a:spcPct val="100000"/>
            </a:lnSpc>
            <a:spcBef>
              <a:spcPct val="0"/>
            </a:spcBef>
            <a:spcAft>
              <a:spcPct val="35000"/>
            </a:spcAft>
            <a:buNone/>
          </a:pPr>
          <a:r>
            <a:rPr lang="en-US" sz="1900" kern="1200"/>
            <a:t>Completion of these tasks result in you obtaining valuable knowledge, skills, and abilities related to the public problem, their role and role of other analysts.</a:t>
          </a:r>
        </a:p>
      </dsp:txBody>
      <dsp:txXfrm>
        <a:off x="1828428" y="2836306"/>
        <a:ext cx="4323134" cy="158305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444E8A-42C7-4E0F-BA3D-2A4B194D9D0C}">
      <dsp:nvSpPr>
        <dsp:cNvPr id="0" name=""/>
        <dsp:cNvSpPr/>
      </dsp:nvSpPr>
      <dsp:spPr>
        <a:xfrm>
          <a:off x="0" y="644"/>
          <a:ext cx="6151562" cy="15073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9813EF-419C-45E4-86D5-487D578A55B8}">
      <dsp:nvSpPr>
        <dsp:cNvPr id="0" name=""/>
        <dsp:cNvSpPr/>
      </dsp:nvSpPr>
      <dsp:spPr>
        <a:xfrm>
          <a:off x="455959" y="339787"/>
          <a:ext cx="829016" cy="82901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ECD24C0-C3C8-4161-8D99-7BD17D6D9B63}">
      <dsp:nvSpPr>
        <dsp:cNvPr id="0" name=""/>
        <dsp:cNvSpPr/>
      </dsp:nvSpPr>
      <dsp:spPr>
        <a:xfrm>
          <a:off x="1740935" y="644"/>
          <a:ext cx="4410627" cy="15073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23" tIns="159523" rIns="159523" bIns="159523" numCol="1" spcCol="1270" anchor="ctr" anchorCtr="0">
          <a:noAutofit/>
        </a:bodyPr>
        <a:lstStyle/>
        <a:p>
          <a:pPr marL="0" lvl="0" indent="0" algn="l" defTabSz="844550">
            <a:lnSpc>
              <a:spcPct val="100000"/>
            </a:lnSpc>
            <a:spcBef>
              <a:spcPct val="0"/>
            </a:spcBef>
            <a:spcAft>
              <a:spcPct val="35000"/>
            </a:spcAft>
            <a:buNone/>
          </a:pPr>
          <a:r>
            <a:rPr lang="en-US" sz="1900" b="0" i="0" kern="1200"/>
            <a:t>As you progress through your Public Policy Project and the Analyst Workflows, please check in with me and your peers at our virtual roundtable.</a:t>
          </a:r>
          <a:endParaRPr lang="en-US" sz="1900" kern="1200"/>
        </a:p>
      </dsp:txBody>
      <dsp:txXfrm>
        <a:off x="1740935" y="644"/>
        <a:ext cx="4410627" cy="1507303"/>
      </dsp:txXfrm>
    </dsp:sp>
    <dsp:sp modelId="{0A3A71C8-608E-4D04-B3AC-E1A910FAAC4F}">
      <dsp:nvSpPr>
        <dsp:cNvPr id="0" name=""/>
        <dsp:cNvSpPr/>
      </dsp:nvSpPr>
      <dsp:spPr>
        <a:xfrm>
          <a:off x="0" y="1884773"/>
          <a:ext cx="6151562" cy="15073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EF11F2B-E6A5-400C-90C1-8CCE4B7DB00D}">
      <dsp:nvSpPr>
        <dsp:cNvPr id="0" name=""/>
        <dsp:cNvSpPr/>
      </dsp:nvSpPr>
      <dsp:spPr>
        <a:xfrm>
          <a:off x="455959" y="2223916"/>
          <a:ext cx="829016" cy="82901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540ED4-58C7-4627-8930-7550DD1EECB4}">
      <dsp:nvSpPr>
        <dsp:cNvPr id="0" name=""/>
        <dsp:cNvSpPr/>
      </dsp:nvSpPr>
      <dsp:spPr>
        <a:xfrm>
          <a:off x="1740935" y="1884773"/>
          <a:ext cx="4410627" cy="15073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23" tIns="159523" rIns="159523" bIns="159523" numCol="1" spcCol="1270" anchor="ctr" anchorCtr="0">
          <a:noAutofit/>
        </a:bodyPr>
        <a:lstStyle/>
        <a:p>
          <a:pPr marL="0" lvl="0" indent="0" algn="l" defTabSz="844550">
            <a:lnSpc>
              <a:spcPct val="100000"/>
            </a:lnSpc>
            <a:spcBef>
              <a:spcPct val="0"/>
            </a:spcBef>
            <a:spcAft>
              <a:spcPct val="35000"/>
            </a:spcAft>
            <a:buNone/>
          </a:pPr>
          <a:r>
            <a:rPr lang="en-US" sz="1900" b="0" i="0" kern="1200"/>
            <a:t>Post any questions, comments, concerns, or suggestions that you'd like to share with me and your classmates.</a:t>
          </a:r>
        </a:p>
      </dsp:txBody>
      <dsp:txXfrm>
        <a:off x="1740935" y="1884773"/>
        <a:ext cx="4410627" cy="1507303"/>
      </dsp:txXfrm>
    </dsp:sp>
    <dsp:sp modelId="{BC42FC6B-6D35-478B-8E72-FEF9E62C0F5A}">
      <dsp:nvSpPr>
        <dsp:cNvPr id="0" name=""/>
        <dsp:cNvSpPr/>
      </dsp:nvSpPr>
      <dsp:spPr>
        <a:xfrm>
          <a:off x="0" y="3768902"/>
          <a:ext cx="6151562" cy="15073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3EDB08-570A-4AD2-BCF4-5499D60E0E02}">
      <dsp:nvSpPr>
        <dsp:cNvPr id="0" name=""/>
        <dsp:cNvSpPr/>
      </dsp:nvSpPr>
      <dsp:spPr>
        <a:xfrm>
          <a:off x="455959" y="4108045"/>
          <a:ext cx="829016" cy="82901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87662A9-33F0-4DEB-824F-0FF720D76606}">
      <dsp:nvSpPr>
        <dsp:cNvPr id="0" name=""/>
        <dsp:cNvSpPr/>
      </dsp:nvSpPr>
      <dsp:spPr>
        <a:xfrm>
          <a:off x="1740935" y="3768902"/>
          <a:ext cx="4410627" cy="15073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23" tIns="159523" rIns="159523" bIns="159523" numCol="1" spcCol="1270" anchor="ctr" anchorCtr="0">
          <a:noAutofit/>
        </a:bodyPr>
        <a:lstStyle/>
        <a:p>
          <a:pPr marL="0" lvl="0" indent="0" algn="l" defTabSz="844550">
            <a:lnSpc>
              <a:spcPct val="100000"/>
            </a:lnSpc>
            <a:spcBef>
              <a:spcPct val="0"/>
            </a:spcBef>
            <a:spcAft>
              <a:spcPct val="35000"/>
            </a:spcAft>
            <a:buNone/>
          </a:pPr>
          <a:r>
            <a:rPr lang="en-US" sz="1900" b="0" i="0" kern="1200"/>
            <a:t>If you don't have any questions, comments, concerns or suggestions, then feel free to post that as well.</a:t>
          </a:r>
        </a:p>
      </dsp:txBody>
      <dsp:txXfrm>
        <a:off x="1740935" y="3768902"/>
        <a:ext cx="4410627" cy="150730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2F3636-17CD-40C2-A667-902D5DF4D82B}">
      <dsp:nvSpPr>
        <dsp:cNvPr id="0" name=""/>
        <dsp:cNvSpPr/>
      </dsp:nvSpPr>
      <dsp:spPr>
        <a:xfrm>
          <a:off x="0" y="32115"/>
          <a:ext cx="6151562" cy="491399"/>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About</a:t>
          </a:r>
        </a:p>
      </dsp:txBody>
      <dsp:txXfrm>
        <a:off x="23988" y="56103"/>
        <a:ext cx="6103586" cy="443423"/>
      </dsp:txXfrm>
    </dsp:sp>
    <dsp:sp modelId="{1BA5D8E3-EF96-4B6E-A75F-9EE5353F183F}">
      <dsp:nvSpPr>
        <dsp:cNvPr id="0" name=""/>
        <dsp:cNvSpPr/>
      </dsp:nvSpPr>
      <dsp:spPr>
        <a:xfrm>
          <a:off x="0" y="523515"/>
          <a:ext cx="6151562" cy="1347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a:t>Data Analysis “is the process of systematically applying statistical and/or logical techniques to describe and illustrate, condense and recap, and evaluate data.”[1] Data analysts work with spreadsheets, collections of spreadsheets (also called databases), and data analysis software. We typically use software by “pointing and clicking”. However, software can be “programmed” as well.</a:t>
          </a:r>
        </a:p>
      </dsp:txBody>
      <dsp:txXfrm>
        <a:off x="0" y="523515"/>
        <a:ext cx="6151562" cy="1347570"/>
      </dsp:txXfrm>
    </dsp:sp>
    <dsp:sp modelId="{92AB2C65-607E-4E45-8633-97FAB22FA7CB}">
      <dsp:nvSpPr>
        <dsp:cNvPr id="0" name=""/>
        <dsp:cNvSpPr/>
      </dsp:nvSpPr>
      <dsp:spPr>
        <a:xfrm>
          <a:off x="0" y="1871085"/>
          <a:ext cx="6151562" cy="491399"/>
        </a:xfrm>
        <a:prstGeom prst="roundRect">
          <a:avLst/>
        </a:prstGeom>
        <a:gradFill rotWithShape="0">
          <a:gsLst>
            <a:gs pos="0">
              <a:schemeClr val="accent2">
                <a:hueOff val="-944198"/>
                <a:satOff val="17568"/>
                <a:lumOff val="2352"/>
                <a:alphaOff val="0"/>
                <a:tint val="97000"/>
                <a:satMod val="100000"/>
                <a:lumMod val="102000"/>
              </a:schemeClr>
            </a:gs>
            <a:gs pos="50000">
              <a:schemeClr val="accent2">
                <a:hueOff val="-944198"/>
                <a:satOff val="17568"/>
                <a:lumOff val="2352"/>
                <a:alphaOff val="0"/>
                <a:shade val="100000"/>
                <a:satMod val="103000"/>
                <a:lumMod val="100000"/>
              </a:schemeClr>
            </a:gs>
            <a:gs pos="100000">
              <a:schemeClr val="accent2">
                <a:hueOff val="-944198"/>
                <a:satOff val="17568"/>
                <a:lumOff val="235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Estimated Time</a:t>
          </a:r>
        </a:p>
      </dsp:txBody>
      <dsp:txXfrm>
        <a:off x="23988" y="1895073"/>
        <a:ext cx="6103586" cy="443423"/>
      </dsp:txXfrm>
    </dsp:sp>
    <dsp:sp modelId="{178692CA-F7BC-4D49-AC1B-71066FC14F75}">
      <dsp:nvSpPr>
        <dsp:cNvPr id="0" name=""/>
        <dsp:cNvSpPr/>
      </dsp:nvSpPr>
      <dsp:spPr>
        <a:xfrm>
          <a:off x="0" y="2362485"/>
          <a:ext cx="6151562" cy="34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a:t>An estimated 180 minutes is needed to complete this activity.</a:t>
          </a:r>
        </a:p>
      </dsp:txBody>
      <dsp:txXfrm>
        <a:off x="0" y="2362485"/>
        <a:ext cx="6151562" cy="347760"/>
      </dsp:txXfrm>
    </dsp:sp>
    <dsp:sp modelId="{89D02554-D81C-404E-99E4-C6D9599D9533}">
      <dsp:nvSpPr>
        <dsp:cNvPr id="0" name=""/>
        <dsp:cNvSpPr/>
      </dsp:nvSpPr>
      <dsp:spPr>
        <a:xfrm>
          <a:off x="0" y="2710245"/>
          <a:ext cx="6151562" cy="491399"/>
        </a:xfrm>
        <a:prstGeom prst="roundRect">
          <a:avLst/>
        </a:prstGeom>
        <a:gradFill rotWithShape="0">
          <a:gsLst>
            <a:gs pos="0">
              <a:schemeClr val="accent2">
                <a:hueOff val="-1888395"/>
                <a:satOff val="35136"/>
                <a:lumOff val="4705"/>
                <a:alphaOff val="0"/>
                <a:tint val="97000"/>
                <a:satMod val="100000"/>
                <a:lumMod val="102000"/>
              </a:schemeClr>
            </a:gs>
            <a:gs pos="50000">
              <a:schemeClr val="accent2">
                <a:hueOff val="-1888395"/>
                <a:satOff val="35136"/>
                <a:lumOff val="4705"/>
                <a:alphaOff val="0"/>
                <a:shade val="100000"/>
                <a:satMod val="103000"/>
                <a:lumMod val="100000"/>
              </a:schemeClr>
            </a:gs>
            <a:gs pos="100000">
              <a:schemeClr val="accent2">
                <a:hueOff val="-1888395"/>
                <a:satOff val="35136"/>
                <a:lumOff val="4705"/>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Learning Objectives</a:t>
          </a:r>
        </a:p>
      </dsp:txBody>
      <dsp:txXfrm>
        <a:off x="23988" y="2734233"/>
        <a:ext cx="6103586" cy="443423"/>
      </dsp:txXfrm>
    </dsp:sp>
    <dsp:sp modelId="{018990DE-0656-4894-ACE6-6EAD1ABDEB82}">
      <dsp:nvSpPr>
        <dsp:cNvPr id="0" name=""/>
        <dsp:cNvSpPr/>
      </dsp:nvSpPr>
      <dsp:spPr>
        <a:xfrm>
          <a:off x="0" y="3201645"/>
          <a:ext cx="6151562" cy="2043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5312"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a:t>By the completion of this learning unit, you will be able to:</a:t>
          </a:r>
        </a:p>
        <a:p>
          <a:pPr marL="342900" lvl="2" indent="-171450" algn="l" defTabSz="711200">
            <a:lnSpc>
              <a:spcPct val="90000"/>
            </a:lnSpc>
            <a:spcBef>
              <a:spcPct val="0"/>
            </a:spcBef>
            <a:spcAft>
              <a:spcPct val="20000"/>
            </a:spcAft>
            <a:buChar char="•"/>
          </a:pPr>
          <a:r>
            <a:rPr lang="en-US" sz="1600" kern="1200" dirty="0"/>
            <a:t>Remember what data analysis is</a:t>
          </a:r>
        </a:p>
        <a:p>
          <a:pPr marL="342900" lvl="2" indent="-171450" algn="l" defTabSz="711200">
            <a:lnSpc>
              <a:spcPct val="90000"/>
            </a:lnSpc>
            <a:spcBef>
              <a:spcPct val="0"/>
            </a:spcBef>
            <a:spcAft>
              <a:spcPct val="20000"/>
            </a:spcAft>
            <a:buChar char="•"/>
          </a:pPr>
          <a:r>
            <a:rPr lang="en-US" sz="1600" kern="1200" dirty="0"/>
            <a:t>Understand the utility of causal models</a:t>
          </a:r>
        </a:p>
        <a:p>
          <a:pPr marL="342900" lvl="2" indent="-171450" algn="l" defTabSz="711200">
            <a:lnSpc>
              <a:spcPct val="90000"/>
            </a:lnSpc>
            <a:spcBef>
              <a:spcPct val="0"/>
            </a:spcBef>
            <a:spcAft>
              <a:spcPct val="20000"/>
            </a:spcAft>
            <a:buChar char="•"/>
          </a:pPr>
          <a:r>
            <a:rPr lang="en-US" sz="1600" kern="1200" dirty="0"/>
            <a:t>Apply causal models to your public problem</a:t>
          </a:r>
        </a:p>
        <a:p>
          <a:pPr marL="342900" lvl="2" indent="-171450" algn="l" defTabSz="711200">
            <a:lnSpc>
              <a:spcPct val="90000"/>
            </a:lnSpc>
            <a:spcBef>
              <a:spcPct val="0"/>
            </a:spcBef>
            <a:spcAft>
              <a:spcPct val="20000"/>
            </a:spcAft>
            <a:buChar char="•"/>
          </a:pPr>
          <a:r>
            <a:rPr lang="en-US" sz="1600" kern="1200" dirty="0"/>
            <a:t>Analyze data for patterns related to your public problem’s causes or effects</a:t>
          </a:r>
        </a:p>
        <a:p>
          <a:pPr marL="342900" lvl="2" indent="-171450" algn="l" defTabSz="711200">
            <a:lnSpc>
              <a:spcPct val="90000"/>
            </a:lnSpc>
            <a:spcBef>
              <a:spcPct val="0"/>
            </a:spcBef>
            <a:spcAft>
              <a:spcPct val="20000"/>
            </a:spcAft>
            <a:buChar char="•"/>
          </a:pPr>
          <a:r>
            <a:rPr lang="en-US" sz="1600" kern="1200" dirty="0"/>
            <a:t>Evaluate the utility of data analysis in explaining a public problem</a:t>
          </a:r>
        </a:p>
        <a:p>
          <a:pPr marL="342900" lvl="2" indent="-171450" algn="l" defTabSz="711200">
            <a:lnSpc>
              <a:spcPct val="90000"/>
            </a:lnSpc>
            <a:spcBef>
              <a:spcPct val="0"/>
            </a:spcBef>
            <a:spcAft>
              <a:spcPct val="20000"/>
            </a:spcAft>
            <a:buChar char="•"/>
          </a:pPr>
          <a:r>
            <a:rPr lang="en-US" sz="1600" kern="1200" dirty="0"/>
            <a:t>Create a “Data Analyst Highlight” slide</a:t>
          </a:r>
        </a:p>
      </dsp:txBody>
      <dsp:txXfrm>
        <a:off x="0" y="3201645"/>
        <a:ext cx="6151562" cy="204309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37CDEA-A773-4BA7-B86B-056CFF9BD771}">
      <dsp:nvSpPr>
        <dsp:cNvPr id="0" name=""/>
        <dsp:cNvSpPr/>
      </dsp:nvSpPr>
      <dsp:spPr>
        <a:xfrm>
          <a:off x="0" y="133227"/>
          <a:ext cx="5607050" cy="427635"/>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100000"/>
            </a:lnSpc>
            <a:spcBef>
              <a:spcPct val="0"/>
            </a:spcBef>
            <a:spcAft>
              <a:spcPct val="35000"/>
            </a:spcAft>
            <a:buNone/>
            <a:defRPr b="1"/>
          </a:pPr>
          <a:r>
            <a:rPr lang="en-US" sz="1700" kern="1200"/>
            <a:t>About</a:t>
          </a:r>
        </a:p>
      </dsp:txBody>
      <dsp:txXfrm>
        <a:off x="20875" y="154102"/>
        <a:ext cx="5565300" cy="385885"/>
      </dsp:txXfrm>
    </dsp:sp>
    <dsp:sp modelId="{2924F4CF-18F3-4F3D-970C-518B59073D07}">
      <dsp:nvSpPr>
        <dsp:cNvPr id="0" name=""/>
        <dsp:cNvSpPr/>
      </dsp:nvSpPr>
      <dsp:spPr>
        <a:xfrm>
          <a:off x="0" y="560862"/>
          <a:ext cx="5607050" cy="1407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21590" rIns="120904" bIns="21590" numCol="1" spcCol="1270" anchor="t" anchorCtr="0">
          <a:noAutofit/>
        </a:bodyPr>
        <a:lstStyle/>
        <a:p>
          <a:pPr marL="114300" lvl="1" indent="-114300" algn="l" defTabSz="577850">
            <a:lnSpc>
              <a:spcPct val="100000"/>
            </a:lnSpc>
            <a:spcBef>
              <a:spcPct val="0"/>
            </a:spcBef>
            <a:spcAft>
              <a:spcPct val="20000"/>
            </a:spcAft>
            <a:buChar char="•"/>
          </a:pPr>
          <a:r>
            <a:rPr lang="en-US" sz="1300" kern="1200"/>
            <a:t>Geographic Information Systems “is a framework for gathering, managing, and analyzing data. Rooted in the science of geography, GIS integrates many types of data. It analyzes spatial location and organizes layers of information into visualizations using maps and 3D scenes. ​With this unique capability, GIS reveals deeper insights into data, such as patterns, relationships, and situations—helping users make smarter decisions.”[1] GIS analysts work with spreadsheets and GIS software.</a:t>
          </a:r>
        </a:p>
      </dsp:txBody>
      <dsp:txXfrm>
        <a:off x="0" y="560862"/>
        <a:ext cx="5607050" cy="1407600"/>
      </dsp:txXfrm>
    </dsp:sp>
    <dsp:sp modelId="{D122028C-8705-4B3B-BAE0-8FA58BC969A4}">
      <dsp:nvSpPr>
        <dsp:cNvPr id="0" name=""/>
        <dsp:cNvSpPr/>
      </dsp:nvSpPr>
      <dsp:spPr>
        <a:xfrm>
          <a:off x="0" y="1968462"/>
          <a:ext cx="5607050" cy="427635"/>
        </a:xfrm>
        <a:prstGeom prst="roundRect">
          <a:avLst/>
        </a:prstGeom>
        <a:gradFill rotWithShape="0">
          <a:gsLst>
            <a:gs pos="0">
              <a:schemeClr val="accent2">
                <a:hueOff val="-944198"/>
                <a:satOff val="17568"/>
                <a:lumOff val="2352"/>
                <a:alphaOff val="0"/>
                <a:tint val="97000"/>
                <a:satMod val="100000"/>
                <a:lumMod val="102000"/>
              </a:schemeClr>
            </a:gs>
            <a:gs pos="50000">
              <a:schemeClr val="accent2">
                <a:hueOff val="-944198"/>
                <a:satOff val="17568"/>
                <a:lumOff val="2352"/>
                <a:alphaOff val="0"/>
                <a:shade val="100000"/>
                <a:satMod val="103000"/>
                <a:lumMod val="100000"/>
              </a:schemeClr>
            </a:gs>
            <a:gs pos="100000">
              <a:schemeClr val="accent2">
                <a:hueOff val="-944198"/>
                <a:satOff val="17568"/>
                <a:lumOff val="235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100000"/>
            </a:lnSpc>
            <a:spcBef>
              <a:spcPct val="0"/>
            </a:spcBef>
            <a:spcAft>
              <a:spcPct val="35000"/>
            </a:spcAft>
            <a:buNone/>
            <a:defRPr b="1"/>
          </a:pPr>
          <a:r>
            <a:rPr lang="en-US" sz="1700" kern="1200"/>
            <a:t>Estimated Time</a:t>
          </a:r>
        </a:p>
      </dsp:txBody>
      <dsp:txXfrm>
        <a:off x="20875" y="1989337"/>
        <a:ext cx="5565300" cy="385885"/>
      </dsp:txXfrm>
    </dsp:sp>
    <dsp:sp modelId="{FEF2C5EE-41D9-44CB-94B4-CE00079FBA6B}">
      <dsp:nvSpPr>
        <dsp:cNvPr id="0" name=""/>
        <dsp:cNvSpPr/>
      </dsp:nvSpPr>
      <dsp:spPr>
        <a:xfrm>
          <a:off x="0" y="2396097"/>
          <a:ext cx="5607050" cy="281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21590" rIns="120904" bIns="21590" numCol="1" spcCol="1270" anchor="t" anchorCtr="0">
          <a:noAutofit/>
        </a:bodyPr>
        <a:lstStyle/>
        <a:p>
          <a:pPr marL="114300" lvl="1" indent="-114300" algn="l" defTabSz="577850">
            <a:lnSpc>
              <a:spcPct val="100000"/>
            </a:lnSpc>
            <a:spcBef>
              <a:spcPct val="0"/>
            </a:spcBef>
            <a:spcAft>
              <a:spcPct val="20000"/>
            </a:spcAft>
            <a:buChar char="•"/>
          </a:pPr>
          <a:r>
            <a:rPr lang="en-US" sz="1300" kern="1200"/>
            <a:t>An estimated 180 minutes is needed to complete this activity.</a:t>
          </a:r>
        </a:p>
      </dsp:txBody>
      <dsp:txXfrm>
        <a:off x="0" y="2396097"/>
        <a:ext cx="5607050" cy="281520"/>
      </dsp:txXfrm>
    </dsp:sp>
    <dsp:sp modelId="{FDDCA04D-6A28-4F79-AC71-503F8CD62E99}">
      <dsp:nvSpPr>
        <dsp:cNvPr id="0" name=""/>
        <dsp:cNvSpPr/>
      </dsp:nvSpPr>
      <dsp:spPr>
        <a:xfrm>
          <a:off x="0" y="2677617"/>
          <a:ext cx="5607050" cy="427635"/>
        </a:xfrm>
        <a:prstGeom prst="roundRect">
          <a:avLst/>
        </a:prstGeom>
        <a:gradFill rotWithShape="0">
          <a:gsLst>
            <a:gs pos="0">
              <a:schemeClr val="accent2">
                <a:hueOff val="-1888395"/>
                <a:satOff val="35136"/>
                <a:lumOff val="4705"/>
                <a:alphaOff val="0"/>
                <a:tint val="97000"/>
                <a:satMod val="100000"/>
                <a:lumMod val="102000"/>
              </a:schemeClr>
            </a:gs>
            <a:gs pos="50000">
              <a:schemeClr val="accent2">
                <a:hueOff val="-1888395"/>
                <a:satOff val="35136"/>
                <a:lumOff val="4705"/>
                <a:alphaOff val="0"/>
                <a:shade val="100000"/>
                <a:satMod val="103000"/>
                <a:lumMod val="100000"/>
              </a:schemeClr>
            </a:gs>
            <a:gs pos="100000">
              <a:schemeClr val="accent2">
                <a:hueOff val="-1888395"/>
                <a:satOff val="35136"/>
                <a:lumOff val="4705"/>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100000"/>
            </a:lnSpc>
            <a:spcBef>
              <a:spcPct val="0"/>
            </a:spcBef>
            <a:spcAft>
              <a:spcPct val="35000"/>
            </a:spcAft>
            <a:buNone/>
            <a:defRPr b="1"/>
          </a:pPr>
          <a:r>
            <a:rPr lang="en-US" sz="1700" kern="1200"/>
            <a:t>Learning Objectives</a:t>
          </a:r>
        </a:p>
      </dsp:txBody>
      <dsp:txXfrm>
        <a:off x="20875" y="2698492"/>
        <a:ext cx="5565300" cy="385885"/>
      </dsp:txXfrm>
    </dsp:sp>
    <dsp:sp modelId="{F45BA10B-1076-4B17-A7CA-4C7A43BDD034}">
      <dsp:nvSpPr>
        <dsp:cNvPr id="0" name=""/>
        <dsp:cNvSpPr/>
      </dsp:nvSpPr>
      <dsp:spPr>
        <a:xfrm>
          <a:off x="0" y="3105252"/>
          <a:ext cx="5607050" cy="1689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21590" rIns="120904" bIns="21590" numCol="1" spcCol="1270" anchor="t" anchorCtr="0">
          <a:noAutofit/>
        </a:bodyPr>
        <a:lstStyle/>
        <a:p>
          <a:pPr marL="114300" lvl="1" indent="-114300" algn="l" defTabSz="577850">
            <a:lnSpc>
              <a:spcPct val="100000"/>
            </a:lnSpc>
            <a:spcBef>
              <a:spcPct val="0"/>
            </a:spcBef>
            <a:spcAft>
              <a:spcPct val="20000"/>
            </a:spcAft>
            <a:buChar char="•"/>
          </a:pPr>
          <a:r>
            <a:rPr lang="en-US" sz="1300" kern="1200"/>
            <a:t>By the completion of this learning unit, you will be able to:</a:t>
          </a:r>
        </a:p>
        <a:p>
          <a:pPr marL="228600" lvl="2" indent="-114300" algn="l" defTabSz="577850">
            <a:lnSpc>
              <a:spcPct val="90000"/>
            </a:lnSpc>
            <a:spcBef>
              <a:spcPct val="0"/>
            </a:spcBef>
            <a:spcAft>
              <a:spcPct val="20000"/>
            </a:spcAft>
            <a:buChar char="•"/>
          </a:pPr>
          <a:r>
            <a:rPr lang="en-US" sz="1300" kern="1200" dirty="0"/>
            <a:t>Remember what GIS analysis is</a:t>
          </a:r>
        </a:p>
        <a:p>
          <a:pPr marL="228600" lvl="2" indent="-114300" algn="l" defTabSz="577850">
            <a:lnSpc>
              <a:spcPct val="90000"/>
            </a:lnSpc>
            <a:spcBef>
              <a:spcPct val="0"/>
            </a:spcBef>
            <a:spcAft>
              <a:spcPct val="20000"/>
            </a:spcAft>
            <a:buChar char="•"/>
          </a:pPr>
          <a:r>
            <a:rPr lang="en-US" sz="1300" kern="1200" dirty="0"/>
            <a:t>Understand the utility of GIS maps</a:t>
          </a:r>
        </a:p>
        <a:p>
          <a:pPr marL="228600" lvl="2" indent="-114300" algn="l" defTabSz="577850">
            <a:lnSpc>
              <a:spcPct val="90000"/>
            </a:lnSpc>
            <a:spcBef>
              <a:spcPct val="0"/>
            </a:spcBef>
            <a:spcAft>
              <a:spcPct val="20000"/>
            </a:spcAft>
            <a:buChar char="•"/>
          </a:pPr>
          <a:r>
            <a:rPr lang="en-US" sz="1300" kern="1200" dirty="0"/>
            <a:t>Apply GIS maps to your public problem</a:t>
          </a:r>
        </a:p>
        <a:p>
          <a:pPr marL="228600" lvl="2" indent="-114300" algn="l" defTabSz="577850">
            <a:lnSpc>
              <a:spcPct val="90000"/>
            </a:lnSpc>
            <a:spcBef>
              <a:spcPct val="0"/>
            </a:spcBef>
            <a:spcAft>
              <a:spcPct val="20000"/>
            </a:spcAft>
            <a:buChar char="•"/>
          </a:pPr>
          <a:r>
            <a:rPr lang="en-US" sz="1300" kern="1200" dirty="0"/>
            <a:t>Analyze GIS maps for patterns related to your public problem’s causes or effects</a:t>
          </a:r>
        </a:p>
        <a:p>
          <a:pPr marL="228600" lvl="2" indent="-114300" algn="l" defTabSz="577850">
            <a:lnSpc>
              <a:spcPct val="90000"/>
            </a:lnSpc>
            <a:spcBef>
              <a:spcPct val="0"/>
            </a:spcBef>
            <a:spcAft>
              <a:spcPct val="20000"/>
            </a:spcAft>
            <a:buChar char="•"/>
          </a:pPr>
          <a:r>
            <a:rPr lang="en-US" sz="1300" kern="1200" dirty="0"/>
            <a:t>Evaluate the utility of GIS analysis in explaining a public problem</a:t>
          </a:r>
        </a:p>
        <a:p>
          <a:pPr marL="228600" lvl="2" indent="-114300" algn="l" defTabSz="577850">
            <a:lnSpc>
              <a:spcPct val="90000"/>
            </a:lnSpc>
            <a:spcBef>
              <a:spcPct val="0"/>
            </a:spcBef>
            <a:spcAft>
              <a:spcPct val="20000"/>
            </a:spcAft>
            <a:buChar char="•"/>
          </a:pPr>
          <a:r>
            <a:rPr lang="en-US" sz="1300" kern="1200" dirty="0"/>
            <a:t>Create a “GIS Analyst Highlight” slide</a:t>
          </a:r>
        </a:p>
      </dsp:txBody>
      <dsp:txXfrm>
        <a:off x="0" y="3105252"/>
        <a:ext cx="5607050" cy="168912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FEBE89-AA7E-43A1-9B8F-0A7D829E3479}">
      <dsp:nvSpPr>
        <dsp:cNvPr id="0" name=""/>
        <dsp:cNvSpPr/>
      </dsp:nvSpPr>
      <dsp:spPr>
        <a:xfrm>
          <a:off x="0" y="99409"/>
          <a:ext cx="5607050" cy="42120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About</a:t>
          </a:r>
        </a:p>
      </dsp:txBody>
      <dsp:txXfrm>
        <a:off x="20561" y="119970"/>
        <a:ext cx="5565928" cy="380078"/>
      </dsp:txXfrm>
    </dsp:sp>
    <dsp:sp modelId="{0BF88C82-FE75-4484-8A2B-332F514048A7}">
      <dsp:nvSpPr>
        <dsp:cNvPr id="0" name=""/>
        <dsp:cNvSpPr/>
      </dsp:nvSpPr>
      <dsp:spPr>
        <a:xfrm>
          <a:off x="0" y="520609"/>
          <a:ext cx="5607050" cy="1564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en-US" sz="1400" kern="1200"/>
            <a:t>Policy Analysis “is the process of identifying potential policy options that could address your problem and then comparing those options to choose the most effective, efficient, and feasible one. Conducting a policy analysis ensures you have gone through a systematic process to choose the policy option that may be best for your situation.”[1] Policy analysts work with existing and proposed laws and regulations, decision-making processes at the individual, local, state, national, and/or international level, and elected and appointed decision-makers.</a:t>
          </a:r>
        </a:p>
      </dsp:txBody>
      <dsp:txXfrm>
        <a:off x="0" y="520609"/>
        <a:ext cx="5607050" cy="1564920"/>
      </dsp:txXfrm>
    </dsp:sp>
    <dsp:sp modelId="{9F3726BE-3F06-420A-8BD5-36F45FB3F2DE}">
      <dsp:nvSpPr>
        <dsp:cNvPr id="0" name=""/>
        <dsp:cNvSpPr/>
      </dsp:nvSpPr>
      <dsp:spPr>
        <a:xfrm>
          <a:off x="0" y="2085529"/>
          <a:ext cx="5607050" cy="421200"/>
        </a:xfrm>
        <a:prstGeom prst="roundRect">
          <a:avLst/>
        </a:prstGeom>
        <a:gradFill rotWithShape="0">
          <a:gsLst>
            <a:gs pos="0">
              <a:schemeClr val="accent2">
                <a:hueOff val="-944198"/>
                <a:satOff val="17568"/>
                <a:lumOff val="2352"/>
                <a:alphaOff val="0"/>
                <a:tint val="97000"/>
                <a:satMod val="100000"/>
                <a:lumMod val="102000"/>
              </a:schemeClr>
            </a:gs>
            <a:gs pos="50000">
              <a:schemeClr val="accent2">
                <a:hueOff val="-944198"/>
                <a:satOff val="17568"/>
                <a:lumOff val="2352"/>
                <a:alphaOff val="0"/>
                <a:shade val="100000"/>
                <a:satMod val="103000"/>
                <a:lumMod val="100000"/>
              </a:schemeClr>
            </a:gs>
            <a:gs pos="100000">
              <a:schemeClr val="accent2">
                <a:hueOff val="-944198"/>
                <a:satOff val="17568"/>
                <a:lumOff val="235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Estimated Time</a:t>
          </a:r>
        </a:p>
      </dsp:txBody>
      <dsp:txXfrm>
        <a:off x="20561" y="2106090"/>
        <a:ext cx="5565928" cy="380078"/>
      </dsp:txXfrm>
    </dsp:sp>
    <dsp:sp modelId="{1326C729-457B-4308-B270-E6F54858BFC0}">
      <dsp:nvSpPr>
        <dsp:cNvPr id="0" name=""/>
        <dsp:cNvSpPr/>
      </dsp:nvSpPr>
      <dsp:spPr>
        <a:xfrm>
          <a:off x="0" y="2506729"/>
          <a:ext cx="5607050" cy="298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en-US" sz="1400" kern="1200"/>
            <a:t>An estimated 180 minutes is needed to complete this activity.</a:t>
          </a:r>
        </a:p>
      </dsp:txBody>
      <dsp:txXfrm>
        <a:off x="0" y="2506729"/>
        <a:ext cx="5607050" cy="298080"/>
      </dsp:txXfrm>
    </dsp:sp>
    <dsp:sp modelId="{734A5E31-9FCE-4074-BF03-FB6632556D28}">
      <dsp:nvSpPr>
        <dsp:cNvPr id="0" name=""/>
        <dsp:cNvSpPr/>
      </dsp:nvSpPr>
      <dsp:spPr>
        <a:xfrm>
          <a:off x="0" y="2804809"/>
          <a:ext cx="5607050" cy="421200"/>
        </a:xfrm>
        <a:prstGeom prst="roundRect">
          <a:avLst/>
        </a:prstGeom>
        <a:gradFill rotWithShape="0">
          <a:gsLst>
            <a:gs pos="0">
              <a:schemeClr val="accent2">
                <a:hueOff val="-1888395"/>
                <a:satOff val="35136"/>
                <a:lumOff val="4705"/>
                <a:alphaOff val="0"/>
                <a:tint val="97000"/>
                <a:satMod val="100000"/>
                <a:lumMod val="102000"/>
              </a:schemeClr>
            </a:gs>
            <a:gs pos="50000">
              <a:schemeClr val="accent2">
                <a:hueOff val="-1888395"/>
                <a:satOff val="35136"/>
                <a:lumOff val="4705"/>
                <a:alphaOff val="0"/>
                <a:shade val="100000"/>
                <a:satMod val="103000"/>
                <a:lumMod val="100000"/>
              </a:schemeClr>
            </a:gs>
            <a:gs pos="100000">
              <a:schemeClr val="accent2">
                <a:hueOff val="-1888395"/>
                <a:satOff val="35136"/>
                <a:lumOff val="4705"/>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Learning Objectives</a:t>
          </a:r>
        </a:p>
      </dsp:txBody>
      <dsp:txXfrm>
        <a:off x="20561" y="2825370"/>
        <a:ext cx="5565928" cy="380078"/>
      </dsp:txXfrm>
    </dsp:sp>
    <dsp:sp modelId="{926E5D1E-6674-42CC-88BA-B1775E6793CB}">
      <dsp:nvSpPr>
        <dsp:cNvPr id="0" name=""/>
        <dsp:cNvSpPr/>
      </dsp:nvSpPr>
      <dsp:spPr>
        <a:xfrm>
          <a:off x="0" y="3226009"/>
          <a:ext cx="5607050" cy="1602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en-US" sz="1400" kern="1200"/>
            <a:t>By the completion of this learning unit, you will be able to:</a:t>
          </a:r>
        </a:p>
        <a:p>
          <a:pPr marL="228600" lvl="2" indent="-114300" algn="l" defTabSz="622300">
            <a:lnSpc>
              <a:spcPct val="90000"/>
            </a:lnSpc>
            <a:spcBef>
              <a:spcPct val="0"/>
            </a:spcBef>
            <a:spcAft>
              <a:spcPct val="20000"/>
            </a:spcAft>
            <a:buChar char="•"/>
          </a:pPr>
          <a:r>
            <a:rPr lang="en-US" sz="1400" kern="1200"/>
            <a:t>Remember what policy analysis is</a:t>
          </a:r>
        </a:p>
        <a:p>
          <a:pPr marL="228600" lvl="2" indent="-114300" algn="l" defTabSz="622300">
            <a:lnSpc>
              <a:spcPct val="90000"/>
            </a:lnSpc>
            <a:spcBef>
              <a:spcPct val="0"/>
            </a:spcBef>
            <a:spcAft>
              <a:spcPct val="20000"/>
            </a:spcAft>
            <a:buChar char="•"/>
          </a:pPr>
          <a:r>
            <a:rPr lang="en-US" sz="1400" kern="1200"/>
            <a:t>Understand the utility of policy process model</a:t>
          </a:r>
        </a:p>
        <a:p>
          <a:pPr marL="228600" lvl="2" indent="-114300" algn="l" defTabSz="622300">
            <a:lnSpc>
              <a:spcPct val="90000"/>
            </a:lnSpc>
            <a:spcBef>
              <a:spcPct val="0"/>
            </a:spcBef>
            <a:spcAft>
              <a:spcPct val="20000"/>
            </a:spcAft>
            <a:buChar char="•"/>
          </a:pPr>
          <a:r>
            <a:rPr lang="en-US" sz="1400" kern="1200"/>
            <a:t>Apply policy-making models to your public problem</a:t>
          </a:r>
        </a:p>
        <a:p>
          <a:pPr marL="228600" lvl="2" indent="-114300" algn="l" defTabSz="622300">
            <a:lnSpc>
              <a:spcPct val="90000"/>
            </a:lnSpc>
            <a:spcBef>
              <a:spcPct val="0"/>
            </a:spcBef>
            <a:spcAft>
              <a:spcPct val="20000"/>
            </a:spcAft>
            <a:buChar char="•"/>
          </a:pPr>
          <a:r>
            <a:rPr lang="en-US" sz="1400" kern="1200"/>
            <a:t>Analyze policies related to your public problem’s causes or effects</a:t>
          </a:r>
        </a:p>
        <a:p>
          <a:pPr marL="228600" lvl="2" indent="-114300" algn="l" defTabSz="622300">
            <a:lnSpc>
              <a:spcPct val="90000"/>
            </a:lnSpc>
            <a:spcBef>
              <a:spcPct val="0"/>
            </a:spcBef>
            <a:spcAft>
              <a:spcPct val="20000"/>
            </a:spcAft>
            <a:buChar char="•"/>
          </a:pPr>
          <a:r>
            <a:rPr lang="en-US" sz="1400" kern="1200"/>
            <a:t>Evaluate the utility of policy analysis in explaining a public problem</a:t>
          </a:r>
        </a:p>
        <a:p>
          <a:pPr marL="228600" lvl="2" indent="-114300" algn="l" defTabSz="622300">
            <a:lnSpc>
              <a:spcPct val="90000"/>
            </a:lnSpc>
            <a:spcBef>
              <a:spcPct val="0"/>
            </a:spcBef>
            <a:spcAft>
              <a:spcPct val="20000"/>
            </a:spcAft>
            <a:buChar char="•"/>
          </a:pPr>
          <a:r>
            <a:rPr lang="en-US" sz="1400" kern="1200"/>
            <a:t>Create a “Policy Analyst Highlight” slide</a:t>
          </a:r>
        </a:p>
      </dsp:txBody>
      <dsp:txXfrm>
        <a:off x="0" y="3226009"/>
        <a:ext cx="5607050" cy="160218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9E68E4-53AB-45F9-85FE-1F307D8E4FF3}" type="datetimeFigureOut">
              <a:rPr lang="en-US" smtClean="0"/>
              <a:t>4/5/2020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FA5C5A-EEF7-4AB0-975C-4A3E99033113}" type="slidenum">
              <a:rPr lang="en-US" smtClean="0"/>
              <a:t>‹#›</a:t>
            </a:fld>
            <a:endParaRPr lang="en-US"/>
          </a:p>
        </p:txBody>
      </p:sp>
    </p:spTree>
    <p:extLst>
      <p:ext uri="{BB962C8B-B14F-4D97-AF65-F5344CB8AC3E}">
        <p14:creationId xmlns:p14="http://schemas.microsoft.com/office/powerpoint/2010/main" val="2756767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A7F9548D-61D6-4C66-B1FF-E70787601B8E}" type="datetime1">
              <a:rPr lang="en-US" smtClean="0"/>
              <a:t>4/5/2020</a:t>
            </a:fld>
            <a:endParaRPr lang="en-US"/>
          </a:p>
        </p:txBody>
      </p:sp>
      <p:sp>
        <p:nvSpPr>
          <p:cNvPr id="8" name="Footer Placeholder 7"/>
          <p:cNvSpPr>
            <a:spLocks noGrp="1"/>
          </p:cNvSpPr>
          <p:nvPr>
            <p:ph type="ftr" sz="quarter" idx="11"/>
          </p:nvPr>
        </p:nvSpPr>
        <p:spPr/>
        <p:txBody>
          <a:bodyPr/>
          <a:lstStyle/>
          <a:p>
            <a:r>
              <a:rPr lang="en-US"/>
              <a:t>https://ipolisci.com/</a:t>
            </a:r>
          </a:p>
        </p:txBody>
      </p:sp>
      <p:sp>
        <p:nvSpPr>
          <p:cNvPr id="9" name="Slide Number Placeholder 8"/>
          <p:cNvSpPr>
            <a:spLocks noGrp="1"/>
          </p:cNvSpPr>
          <p:nvPr>
            <p:ph type="sldNum" sz="quarter" idx="12"/>
          </p:nvPr>
        </p:nvSpPr>
        <p:spPr/>
        <p:txBody>
          <a:bodyPr/>
          <a:lstStyle/>
          <a:p>
            <a:fld id="{3A1DCEAF-1BF8-4FE2-BD76-0601AFAAA966}" type="slidenum">
              <a:rPr lang="en-US" smtClean="0"/>
              <a:t>‹#›</a:t>
            </a:fld>
            <a:endParaRPr lang="en-US"/>
          </a:p>
        </p:txBody>
      </p:sp>
    </p:spTree>
    <p:extLst>
      <p:ext uri="{BB962C8B-B14F-4D97-AF65-F5344CB8AC3E}">
        <p14:creationId xmlns:p14="http://schemas.microsoft.com/office/powerpoint/2010/main" val="52901888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C7F805-212E-4BC9-85BD-33E81BCEAC5F}" type="datetime1">
              <a:rPr lang="en-US" smtClean="0"/>
              <a:t>4/5/2020</a:t>
            </a:fld>
            <a:endParaRPr lang="en-US"/>
          </a:p>
        </p:txBody>
      </p:sp>
      <p:sp>
        <p:nvSpPr>
          <p:cNvPr id="5" name="Footer Placeholder 4"/>
          <p:cNvSpPr>
            <a:spLocks noGrp="1"/>
          </p:cNvSpPr>
          <p:nvPr>
            <p:ph type="ftr" sz="quarter" idx="11"/>
          </p:nvPr>
        </p:nvSpPr>
        <p:spPr/>
        <p:txBody>
          <a:bodyPr/>
          <a:lstStyle/>
          <a:p>
            <a:r>
              <a:rPr lang="en-US"/>
              <a:t>https://ipolisci.com/</a:t>
            </a:r>
          </a:p>
        </p:txBody>
      </p:sp>
      <p:sp>
        <p:nvSpPr>
          <p:cNvPr id="6" name="Slide Number Placeholder 5"/>
          <p:cNvSpPr>
            <a:spLocks noGrp="1"/>
          </p:cNvSpPr>
          <p:nvPr>
            <p:ph type="sldNum" sz="quarter" idx="12"/>
          </p:nvPr>
        </p:nvSpPr>
        <p:spPr/>
        <p:txBody>
          <a:bodyPr/>
          <a:lstStyle/>
          <a:p>
            <a:fld id="{3A1DCEAF-1BF8-4FE2-BD76-0601AFAAA966}" type="slidenum">
              <a:rPr lang="en-US" smtClean="0"/>
              <a:t>‹#›</a:t>
            </a:fld>
            <a:endParaRPr lang="en-US"/>
          </a:p>
        </p:txBody>
      </p:sp>
    </p:spTree>
    <p:extLst>
      <p:ext uri="{BB962C8B-B14F-4D97-AF65-F5344CB8AC3E}">
        <p14:creationId xmlns:p14="http://schemas.microsoft.com/office/powerpoint/2010/main" val="4236636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787CC-66EB-428D-88E8-13D43DFB5059}" type="datetime1">
              <a:rPr lang="en-US" smtClean="0"/>
              <a:t>4/5/2020</a:t>
            </a:fld>
            <a:endParaRPr lang="en-US"/>
          </a:p>
        </p:txBody>
      </p:sp>
      <p:sp>
        <p:nvSpPr>
          <p:cNvPr id="5" name="Footer Placeholder 4"/>
          <p:cNvSpPr>
            <a:spLocks noGrp="1"/>
          </p:cNvSpPr>
          <p:nvPr>
            <p:ph type="ftr" sz="quarter" idx="11"/>
          </p:nvPr>
        </p:nvSpPr>
        <p:spPr/>
        <p:txBody>
          <a:bodyPr/>
          <a:lstStyle/>
          <a:p>
            <a:r>
              <a:rPr lang="en-US"/>
              <a:t>https://ipolisci.com/</a:t>
            </a:r>
          </a:p>
        </p:txBody>
      </p:sp>
      <p:sp>
        <p:nvSpPr>
          <p:cNvPr id="6" name="Slide Number Placeholder 5"/>
          <p:cNvSpPr>
            <a:spLocks noGrp="1"/>
          </p:cNvSpPr>
          <p:nvPr>
            <p:ph type="sldNum" sz="quarter" idx="12"/>
          </p:nvPr>
        </p:nvSpPr>
        <p:spPr/>
        <p:txBody>
          <a:bodyPr/>
          <a:lstStyle/>
          <a:p>
            <a:fld id="{3A1DCEAF-1BF8-4FE2-BD76-0601AFAAA966}" type="slidenum">
              <a:rPr lang="en-US" smtClean="0"/>
              <a:t>‹#›</a:t>
            </a:fld>
            <a:endParaRPr lang="en-US"/>
          </a:p>
        </p:txBody>
      </p:sp>
    </p:spTree>
    <p:extLst>
      <p:ext uri="{BB962C8B-B14F-4D97-AF65-F5344CB8AC3E}">
        <p14:creationId xmlns:p14="http://schemas.microsoft.com/office/powerpoint/2010/main" val="326094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9B417F-D67D-4C00-ADDE-315A467E89AB}" type="datetime1">
              <a:rPr lang="en-US" smtClean="0"/>
              <a:t>4/5/2020</a:t>
            </a:fld>
            <a:endParaRPr lang="en-US"/>
          </a:p>
        </p:txBody>
      </p:sp>
      <p:sp>
        <p:nvSpPr>
          <p:cNvPr id="8" name="Footer Placeholder 7"/>
          <p:cNvSpPr>
            <a:spLocks noGrp="1"/>
          </p:cNvSpPr>
          <p:nvPr>
            <p:ph type="ftr" sz="quarter" idx="11"/>
          </p:nvPr>
        </p:nvSpPr>
        <p:spPr/>
        <p:txBody>
          <a:bodyPr/>
          <a:lstStyle/>
          <a:p>
            <a:r>
              <a:rPr lang="en-US"/>
              <a:t>https://ipolisci.com/</a:t>
            </a:r>
          </a:p>
        </p:txBody>
      </p:sp>
      <p:sp>
        <p:nvSpPr>
          <p:cNvPr id="9" name="Slide Number Placeholder 8"/>
          <p:cNvSpPr>
            <a:spLocks noGrp="1"/>
          </p:cNvSpPr>
          <p:nvPr>
            <p:ph type="sldNum" sz="quarter" idx="12"/>
          </p:nvPr>
        </p:nvSpPr>
        <p:spPr/>
        <p:txBody>
          <a:bodyPr/>
          <a:lstStyle/>
          <a:p>
            <a:fld id="{3A1DCEAF-1BF8-4FE2-BD76-0601AFAAA966}" type="slidenum">
              <a:rPr lang="en-US" smtClean="0"/>
              <a:t>‹#›</a:t>
            </a:fld>
            <a:endParaRPr lang="en-US"/>
          </a:p>
        </p:txBody>
      </p:sp>
    </p:spTree>
    <p:extLst>
      <p:ext uri="{BB962C8B-B14F-4D97-AF65-F5344CB8AC3E}">
        <p14:creationId xmlns:p14="http://schemas.microsoft.com/office/powerpoint/2010/main" val="2457154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CA811E26-876E-4047-AE82-C104A69DE957}" type="datetime1">
              <a:rPr lang="en-US" smtClean="0"/>
              <a:t>4/5/2020</a:t>
            </a:fld>
            <a:endParaRPr lang="en-US"/>
          </a:p>
        </p:txBody>
      </p:sp>
      <p:sp>
        <p:nvSpPr>
          <p:cNvPr id="8" name="Footer Placeholder 7"/>
          <p:cNvSpPr>
            <a:spLocks noGrp="1"/>
          </p:cNvSpPr>
          <p:nvPr>
            <p:ph type="ftr" sz="quarter" idx="11"/>
          </p:nvPr>
        </p:nvSpPr>
        <p:spPr/>
        <p:txBody>
          <a:bodyPr/>
          <a:lstStyle/>
          <a:p>
            <a:r>
              <a:rPr lang="en-US"/>
              <a:t>https://ipolisci.com/</a:t>
            </a:r>
          </a:p>
        </p:txBody>
      </p:sp>
      <p:sp>
        <p:nvSpPr>
          <p:cNvPr id="9" name="Slide Number Placeholder 8"/>
          <p:cNvSpPr>
            <a:spLocks noGrp="1"/>
          </p:cNvSpPr>
          <p:nvPr>
            <p:ph type="sldNum" sz="quarter" idx="12"/>
          </p:nvPr>
        </p:nvSpPr>
        <p:spPr/>
        <p:txBody>
          <a:bodyPr/>
          <a:lstStyle/>
          <a:p>
            <a:fld id="{3A1DCEAF-1BF8-4FE2-BD76-0601AFAAA966}" type="slidenum">
              <a:rPr lang="en-US" smtClean="0"/>
              <a:t>‹#›</a:t>
            </a:fld>
            <a:endParaRPr lang="en-US"/>
          </a:p>
        </p:txBody>
      </p:sp>
    </p:spTree>
    <p:extLst>
      <p:ext uri="{BB962C8B-B14F-4D97-AF65-F5344CB8AC3E}">
        <p14:creationId xmlns:p14="http://schemas.microsoft.com/office/powerpoint/2010/main" val="118927247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C0D63B-0E6A-4987-AAEC-5D8EAF3B35B9}" type="datetime1">
              <a:rPr lang="en-US" smtClean="0"/>
              <a:t>4/5/2020</a:t>
            </a:fld>
            <a:endParaRPr lang="en-US"/>
          </a:p>
        </p:txBody>
      </p:sp>
      <p:sp>
        <p:nvSpPr>
          <p:cNvPr id="9" name="Footer Placeholder 8"/>
          <p:cNvSpPr>
            <a:spLocks noGrp="1"/>
          </p:cNvSpPr>
          <p:nvPr>
            <p:ph type="ftr" sz="quarter" idx="11"/>
          </p:nvPr>
        </p:nvSpPr>
        <p:spPr/>
        <p:txBody>
          <a:bodyPr/>
          <a:lstStyle/>
          <a:p>
            <a:r>
              <a:rPr lang="en-US"/>
              <a:t>https://ipolisci.com/</a:t>
            </a:r>
          </a:p>
        </p:txBody>
      </p:sp>
      <p:sp>
        <p:nvSpPr>
          <p:cNvPr id="10" name="Slide Number Placeholder 9"/>
          <p:cNvSpPr>
            <a:spLocks noGrp="1"/>
          </p:cNvSpPr>
          <p:nvPr>
            <p:ph type="sldNum" sz="quarter" idx="12"/>
          </p:nvPr>
        </p:nvSpPr>
        <p:spPr/>
        <p:txBody>
          <a:bodyPr/>
          <a:lstStyle/>
          <a:p>
            <a:fld id="{3A1DCEAF-1BF8-4FE2-BD76-0601AFAAA966}" type="slidenum">
              <a:rPr lang="en-US" smtClean="0"/>
              <a:t>‹#›</a:t>
            </a:fld>
            <a:endParaRPr lang="en-US"/>
          </a:p>
        </p:txBody>
      </p:sp>
    </p:spTree>
    <p:extLst>
      <p:ext uri="{BB962C8B-B14F-4D97-AF65-F5344CB8AC3E}">
        <p14:creationId xmlns:p14="http://schemas.microsoft.com/office/powerpoint/2010/main" val="2722254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AF80234C-1A4F-48CD-8B64-F665B8026527}" type="datetime1">
              <a:rPr lang="en-US" smtClean="0"/>
              <a:t>4/5/2020</a:t>
            </a:fld>
            <a:endParaRPr lang="en-US"/>
          </a:p>
        </p:txBody>
      </p:sp>
      <p:sp>
        <p:nvSpPr>
          <p:cNvPr id="8" name="Footer Placeholder 7"/>
          <p:cNvSpPr>
            <a:spLocks noGrp="1"/>
          </p:cNvSpPr>
          <p:nvPr>
            <p:ph type="ftr" sz="quarter" idx="11"/>
          </p:nvPr>
        </p:nvSpPr>
        <p:spPr/>
        <p:txBody>
          <a:bodyPr/>
          <a:lstStyle/>
          <a:p>
            <a:r>
              <a:rPr lang="en-US"/>
              <a:t>https://ipolisci.com/</a:t>
            </a:r>
          </a:p>
        </p:txBody>
      </p:sp>
      <p:sp>
        <p:nvSpPr>
          <p:cNvPr id="9" name="Slide Number Placeholder 8"/>
          <p:cNvSpPr>
            <a:spLocks noGrp="1"/>
          </p:cNvSpPr>
          <p:nvPr>
            <p:ph type="sldNum" sz="quarter" idx="12"/>
          </p:nvPr>
        </p:nvSpPr>
        <p:spPr/>
        <p:txBody>
          <a:bodyPr/>
          <a:lstStyle/>
          <a:p>
            <a:fld id="{3A1DCEAF-1BF8-4FE2-BD76-0601AFAAA966}"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7840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E162A4-D66A-4556-9077-4751BE06461C}" type="datetime1">
              <a:rPr lang="en-US" smtClean="0"/>
              <a:t>4/5/2020</a:t>
            </a:fld>
            <a:endParaRPr lang="en-US"/>
          </a:p>
        </p:txBody>
      </p:sp>
      <p:sp>
        <p:nvSpPr>
          <p:cNvPr id="4" name="Footer Placeholder 3"/>
          <p:cNvSpPr>
            <a:spLocks noGrp="1"/>
          </p:cNvSpPr>
          <p:nvPr>
            <p:ph type="ftr" sz="quarter" idx="11"/>
          </p:nvPr>
        </p:nvSpPr>
        <p:spPr/>
        <p:txBody>
          <a:bodyPr/>
          <a:lstStyle/>
          <a:p>
            <a:r>
              <a:rPr lang="en-US"/>
              <a:t>https://ipolisci.com/</a:t>
            </a:r>
          </a:p>
        </p:txBody>
      </p:sp>
      <p:sp>
        <p:nvSpPr>
          <p:cNvPr id="5" name="Slide Number Placeholder 4"/>
          <p:cNvSpPr>
            <a:spLocks noGrp="1"/>
          </p:cNvSpPr>
          <p:nvPr>
            <p:ph type="sldNum" sz="quarter" idx="12"/>
          </p:nvPr>
        </p:nvSpPr>
        <p:spPr/>
        <p:txBody>
          <a:bodyPr/>
          <a:lstStyle/>
          <a:p>
            <a:fld id="{3A1DCEAF-1BF8-4FE2-BD76-0601AFAAA966}" type="slidenum">
              <a:rPr lang="en-US" smtClean="0"/>
              <a:t>‹#›</a:t>
            </a:fld>
            <a:endParaRPr lang="en-US"/>
          </a:p>
        </p:txBody>
      </p:sp>
    </p:spTree>
    <p:extLst>
      <p:ext uri="{BB962C8B-B14F-4D97-AF65-F5344CB8AC3E}">
        <p14:creationId xmlns:p14="http://schemas.microsoft.com/office/powerpoint/2010/main" val="2549822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709E73-7A7A-422E-912C-AB61B70FED4E}" type="datetime1">
              <a:rPr lang="en-US" smtClean="0"/>
              <a:t>4/5/2020</a:t>
            </a:fld>
            <a:endParaRPr lang="en-US"/>
          </a:p>
        </p:txBody>
      </p:sp>
      <p:sp>
        <p:nvSpPr>
          <p:cNvPr id="3" name="Footer Placeholder 2"/>
          <p:cNvSpPr>
            <a:spLocks noGrp="1"/>
          </p:cNvSpPr>
          <p:nvPr>
            <p:ph type="ftr" sz="quarter" idx="11"/>
          </p:nvPr>
        </p:nvSpPr>
        <p:spPr/>
        <p:txBody>
          <a:bodyPr/>
          <a:lstStyle/>
          <a:p>
            <a:r>
              <a:rPr lang="en-US"/>
              <a:t>https://ipolisci.com/</a:t>
            </a:r>
          </a:p>
        </p:txBody>
      </p:sp>
      <p:sp>
        <p:nvSpPr>
          <p:cNvPr id="4" name="Slide Number Placeholder 3"/>
          <p:cNvSpPr>
            <a:spLocks noGrp="1"/>
          </p:cNvSpPr>
          <p:nvPr>
            <p:ph type="sldNum" sz="quarter" idx="12"/>
          </p:nvPr>
        </p:nvSpPr>
        <p:spPr/>
        <p:txBody>
          <a:bodyPr/>
          <a:lstStyle/>
          <a:p>
            <a:fld id="{3A1DCEAF-1BF8-4FE2-BD76-0601AFAAA966}" type="slidenum">
              <a:rPr lang="en-US" smtClean="0"/>
              <a:t>‹#›</a:t>
            </a:fld>
            <a:endParaRPr lang="en-US"/>
          </a:p>
        </p:txBody>
      </p:sp>
    </p:spTree>
    <p:extLst>
      <p:ext uri="{BB962C8B-B14F-4D97-AF65-F5344CB8AC3E}">
        <p14:creationId xmlns:p14="http://schemas.microsoft.com/office/powerpoint/2010/main" val="3055208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3A5B1D-5E64-4DAE-9E5E-255E663A48A6}" type="datetime1">
              <a:rPr lang="en-US" smtClean="0"/>
              <a:t>4/5/2020</a:t>
            </a:fld>
            <a:endParaRPr lang="en-US"/>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r>
              <a:rPr lang="en-US"/>
              <a:t>https://ipolisci.com/</a:t>
            </a:r>
          </a:p>
        </p:txBody>
      </p:sp>
      <p:sp>
        <p:nvSpPr>
          <p:cNvPr id="7" name="Slide Number Placeholder 6"/>
          <p:cNvSpPr>
            <a:spLocks noGrp="1"/>
          </p:cNvSpPr>
          <p:nvPr>
            <p:ph type="sldNum" sz="quarter" idx="12"/>
          </p:nvPr>
        </p:nvSpPr>
        <p:spPr/>
        <p:txBody>
          <a:bodyPr/>
          <a:lstStyle/>
          <a:p>
            <a:fld id="{3A1DCEAF-1BF8-4FE2-BD76-0601AFAAA966}" type="slidenum">
              <a:rPr lang="en-US" smtClean="0"/>
              <a:t>‹#›</a:t>
            </a:fld>
            <a:endParaRPr lang="en-US"/>
          </a:p>
        </p:txBody>
      </p:sp>
    </p:spTree>
    <p:extLst>
      <p:ext uri="{BB962C8B-B14F-4D97-AF65-F5344CB8AC3E}">
        <p14:creationId xmlns:p14="http://schemas.microsoft.com/office/powerpoint/2010/main" val="4001445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E1BEAE0C-F497-4BEA-B934-11C501C2663D}" type="datetime1">
              <a:rPr lang="en-US" smtClean="0"/>
              <a:t>4/5/2020</a:t>
            </a:fld>
            <a:endParaRPr lang="en-US"/>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r>
              <a:rPr lang="en-US"/>
              <a:t>https://ipolisci.com/</a:t>
            </a:r>
          </a:p>
        </p:txBody>
      </p:sp>
      <p:sp>
        <p:nvSpPr>
          <p:cNvPr id="7" name="Slide Number Placeholder 6"/>
          <p:cNvSpPr>
            <a:spLocks noGrp="1"/>
          </p:cNvSpPr>
          <p:nvPr>
            <p:ph type="sldNum" sz="quarter" idx="12"/>
          </p:nvPr>
        </p:nvSpPr>
        <p:spPr/>
        <p:txBody>
          <a:bodyPr/>
          <a:lstStyle/>
          <a:p>
            <a:fld id="{3A1DCEAF-1BF8-4FE2-BD76-0601AFAAA966}" type="slidenum">
              <a:rPr lang="en-US" smtClean="0"/>
              <a:t>‹#›</a:t>
            </a:fld>
            <a:endParaRPr lang="en-US"/>
          </a:p>
        </p:txBody>
      </p:sp>
    </p:spTree>
    <p:extLst>
      <p:ext uri="{BB962C8B-B14F-4D97-AF65-F5344CB8AC3E}">
        <p14:creationId xmlns:p14="http://schemas.microsoft.com/office/powerpoint/2010/main" val="337998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92B07064-C98C-4E4D-94FF-4DCD345FE89D}" type="datetime1">
              <a:rPr lang="en-US" smtClean="0"/>
              <a:t>4/5/2020</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US"/>
              <a:t>https://ipolisci.com/</a:t>
            </a: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3A1DCEAF-1BF8-4FE2-BD76-0601AFAAA966}" type="slidenum">
              <a:rPr lang="en-US" smtClean="0"/>
              <a:t>‹#›</a:t>
            </a:fld>
            <a:endParaRPr lang="en-US"/>
          </a:p>
        </p:txBody>
      </p:sp>
    </p:spTree>
    <p:extLst>
      <p:ext uri="{BB962C8B-B14F-4D97-AF65-F5344CB8AC3E}">
        <p14:creationId xmlns:p14="http://schemas.microsoft.com/office/powerpoint/2010/main" val="2766607092"/>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hf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hyperlink" Target="https://docs.google.com/presentation/d/12We-tv_HHkPkhNkoUhRW7wtxhoAQoeKlS_ROQtZUaZw/edit#slide=id.g5b1381975c_10_75"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hyperlink" Target="https://www.oyez.org/cases/2018" TargetMode="External"/><Relationship Id="rId13" Type="http://schemas.openxmlformats.org/officeDocument/2006/relationships/hyperlink" Target="https://www.courts.ca.gov/10029.htm" TargetMode="External"/><Relationship Id="rId3" Type="http://schemas.openxmlformats.org/officeDocument/2006/relationships/hyperlink" Target="https://en.wikipedia.org/wiki/International_Criminal_Court" TargetMode="External"/><Relationship Id="rId7" Type="http://schemas.openxmlformats.org/officeDocument/2006/relationships/hyperlink" Target="https://www.law.cornell.edu/uscode/text" TargetMode="External"/><Relationship Id="rId12" Type="http://schemas.openxmlformats.org/officeDocument/2006/relationships/hyperlink" Target="https://leginfo.legislature.ca.gov/faces/codes.xhtml" TargetMode="External"/><Relationship Id="rId2" Type="http://schemas.openxmlformats.org/officeDocument/2006/relationships/hyperlink" Target="https://en.wikipedia.org/wiki/Charter_of_the_United_Nations" TargetMode="External"/><Relationship Id="rId16" Type="http://schemas.openxmlformats.org/officeDocument/2006/relationships/hyperlink" Target="https://qcode.us/codes/elcajon/" TargetMode="External"/><Relationship Id="rId1" Type="http://schemas.openxmlformats.org/officeDocument/2006/relationships/slideLayout" Target="../slideLayouts/slideLayout7.xml"/><Relationship Id="rId6" Type="http://schemas.openxmlformats.org/officeDocument/2006/relationships/hyperlink" Target="https://www.law.cornell.edu/constitution" TargetMode="External"/><Relationship Id="rId11" Type="http://schemas.openxmlformats.org/officeDocument/2006/relationships/hyperlink" Target="https://leginfo.legislature.ca.gov/faces/codesTOCSelected.xhtml?tocCode=CONS&amp;tocTitle=+California+Constitution+-+CONS" TargetMode="External"/><Relationship Id="rId5" Type="http://schemas.openxmlformats.org/officeDocument/2006/relationships/hyperlink" Target="https://unfccc.int/sites/default/files/english_paris_agreement.pdf" TargetMode="External"/><Relationship Id="rId15" Type="http://schemas.openxmlformats.org/officeDocument/2006/relationships/hyperlink" Target="https://www.waterboards.ca.gov/plans_policies/" TargetMode="External"/><Relationship Id="rId10" Type="http://schemas.openxmlformats.org/officeDocument/2006/relationships/hyperlink" Target="https://www.usa.gov/immigration-and-citizenship" TargetMode="External"/><Relationship Id="rId4" Type="http://schemas.openxmlformats.org/officeDocument/2006/relationships/hyperlink" Target="https://archive.iwc.int/?r=3605" TargetMode="External"/><Relationship Id="rId9" Type="http://schemas.openxmlformats.org/officeDocument/2006/relationships/hyperlink" Target="https://www.law.cornell.edu/cfr/text" TargetMode="External"/><Relationship Id="rId14" Type="http://schemas.openxmlformats.org/officeDocument/2006/relationships/hyperlink" Target="https://govt.westlaw.com/calregs/Index?transitionType=Default&amp;contextData=(sc.Default)"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9.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1AEC6-7BEF-4ABA-A930-F7D37274CB25}"/>
              </a:ext>
            </a:extLst>
          </p:cNvPr>
          <p:cNvSpPr>
            <a:spLocks noGrp="1"/>
          </p:cNvSpPr>
          <p:nvPr>
            <p:ph type="ctrTitle"/>
          </p:nvPr>
        </p:nvSpPr>
        <p:spPr>
          <a:xfrm>
            <a:off x="5498590" y="988741"/>
            <a:ext cx="5888754" cy="4880518"/>
          </a:xfrm>
          <a:noFill/>
          <a:ln>
            <a:noFill/>
          </a:ln>
        </p:spPr>
        <p:txBody>
          <a:bodyPr wrap="square">
            <a:normAutofit/>
          </a:bodyPr>
          <a:lstStyle/>
          <a:p>
            <a:pPr algn="l"/>
            <a:r>
              <a:rPr lang="en-US" sz="4800" b="1">
                <a:solidFill>
                  <a:schemeClr val="bg1"/>
                </a:solidFill>
              </a:rPr>
              <a:t>Public Policy Project</a:t>
            </a:r>
          </a:p>
        </p:txBody>
      </p:sp>
      <p:sp>
        <p:nvSpPr>
          <p:cNvPr id="12" name="Rectangle 11">
            <a:extLst>
              <a:ext uri="{FF2B5EF4-FFF2-40B4-BE49-F238E27FC236}">
                <a16:creationId xmlns:a16="http://schemas.microsoft.com/office/drawing/2014/main" id="{6E5BD17F-C95C-40ED-8D04-03295D46F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bg2">
              <a:alpha val="8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4" name="Rectangle 13">
            <a:extLst>
              <a:ext uri="{FF2B5EF4-FFF2-40B4-BE49-F238E27FC236}">
                <a16:creationId xmlns:a16="http://schemas.microsoft.com/office/drawing/2014/main" id="{4203DEB5-0B19-4F8E-84E2-00F5861C96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321564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4155A37A-CC10-495D-9875-21CE48893AB7}"/>
              </a:ext>
            </a:extLst>
          </p:cNvPr>
          <p:cNvSpPr>
            <a:spLocks noGrp="1"/>
          </p:cNvSpPr>
          <p:nvPr>
            <p:ph type="subTitle" idx="1"/>
          </p:nvPr>
        </p:nvSpPr>
        <p:spPr>
          <a:xfrm>
            <a:off x="1867700" y="2007220"/>
            <a:ext cx="2357553" cy="2843560"/>
          </a:xfrm>
        </p:spPr>
        <p:txBody>
          <a:bodyPr anchor="ctr">
            <a:normAutofit/>
          </a:bodyPr>
          <a:lstStyle/>
          <a:p>
            <a:pPr algn="r"/>
            <a:endParaRPr lang="en-US" dirty="0">
              <a:solidFill>
                <a:schemeClr val="bg1"/>
              </a:solidFill>
            </a:endParaRPr>
          </a:p>
        </p:txBody>
      </p:sp>
      <p:sp>
        <p:nvSpPr>
          <p:cNvPr id="5" name="Slide Number Placeholder 4">
            <a:extLst>
              <a:ext uri="{FF2B5EF4-FFF2-40B4-BE49-F238E27FC236}">
                <a16:creationId xmlns:a16="http://schemas.microsoft.com/office/drawing/2014/main" id="{F0F250DF-E9B5-48B3-93D8-A186A6369422}"/>
              </a:ext>
            </a:extLst>
          </p:cNvPr>
          <p:cNvSpPr>
            <a:spLocks noGrp="1"/>
          </p:cNvSpPr>
          <p:nvPr>
            <p:ph type="sldNum" sz="quarter" idx="12"/>
          </p:nvPr>
        </p:nvSpPr>
        <p:spPr/>
        <p:txBody>
          <a:bodyPr/>
          <a:lstStyle/>
          <a:p>
            <a:fld id="{3A1DCEAF-1BF8-4FE2-BD76-0601AFAAA966}" type="slidenum">
              <a:rPr lang="en-US" smtClean="0"/>
              <a:t>1</a:t>
            </a:fld>
            <a:endParaRPr lang="en-US"/>
          </a:p>
        </p:txBody>
      </p:sp>
      <p:sp>
        <p:nvSpPr>
          <p:cNvPr id="6" name="Footer Placeholder 5">
            <a:extLst>
              <a:ext uri="{FF2B5EF4-FFF2-40B4-BE49-F238E27FC236}">
                <a16:creationId xmlns:a16="http://schemas.microsoft.com/office/drawing/2014/main" id="{07D563AF-7DE1-40E6-90EF-F13F9A9AF9CC}"/>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970360913"/>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922F47C-6144-4968-B9E5-2EA40C0102EF}"/>
              </a:ext>
            </a:extLst>
          </p:cNvPr>
          <p:cNvSpPr>
            <a:spLocks noGrp="1"/>
          </p:cNvSpPr>
          <p:nvPr>
            <p:ph type="title"/>
          </p:nvPr>
        </p:nvSpPr>
        <p:spPr>
          <a:xfrm>
            <a:off x="804672" y="978776"/>
            <a:ext cx="5925310" cy="1174991"/>
          </a:xfrm>
        </p:spPr>
        <p:txBody>
          <a:bodyPr>
            <a:normAutofit/>
          </a:bodyPr>
          <a:lstStyle/>
          <a:p>
            <a:r>
              <a:rPr lang="en-US" sz="2400"/>
              <a:t>Public Policy Project Module in Canvas LMS</a:t>
            </a:r>
            <a:endParaRPr lang="en-US" sz="2400" dirty="0"/>
          </a:p>
        </p:txBody>
      </p:sp>
      <p:sp>
        <p:nvSpPr>
          <p:cNvPr id="4" name="Content Placeholder 3">
            <a:extLst>
              <a:ext uri="{FF2B5EF4-FFF2-40B4-BE49-F238E27FC236}">
                <a16:creationId xmlns:a16="http://schemas.microsoft.com/office/drawing/2014/main" id="{8BEE0E59-805A-4E5B-B9AC-CA3EC20857CC}"/>
              </a:ext>
            </a:extLst>
          </p:cNvPr>
          <p:cNvSpPr>
            <a:spLocks noGrp="1"/>
          </p:cNvSpPr>
          <p:nvPr>
            <p:ph idx="1"/>
          </p:nvPr>
        </p:nvSpPr>
        <p:spPr>
          <a:xfrm>
            <a:off x="804672" y="2640692"/>
            <a:ext cx="5925310" cy="3255252"/>
          </a:xfrm>
        </p:spPr>
        <p:txBody>
          <a:bodyPr>
            <a:normAutofit/>
          </a:bodyPr>
          <a:lstStyle/>
          <a:p>
            <a:r>
              <a:rPr lang="en-US"/>
              <a:t>To the right is an image of the Public Policy Module as it appears in Canvas Learning Management System.</a:t>
            </a:r>
          </a:p>
          <a:p>
            <a:r>
              <a:rPr lang="en-US"/>
              <a:t>This module is typically located at the end of the Modules to offer students a holistic view of the project.</a:t>
            </a:r>
          </a:p>
          <a:p>
            <a:r>
              <a:rPr lang="en-US"/>
              <a:t>In many courses, specific components of the Public Policy Project are located in a “Weekly Module” to help students keep pace throughout a quarter, semester, intersession, or summer session course.</a:t>
            </a:r>
            <a:endParaRPr lang="en-US" dirty="0"/>
          </a:p>
        </p:txBody>
      </p:sp>
      <p:pic>
        <p:nvPicPr>
          <p:cNvPr id="2" name="Picture 1">
            <a:extLst>
              <a:ext uri="{FF2B5EF4-FFF2-40B4-BE49-F238E27FC236}">
                <a16:creationId xmlns:a16="http://schemas.microsoft.com/office/drawing/2014/main" id="{C893F91C-C245-4E9E-A9A8-DD2E7F8F0249}"/>
              </a:ext>
            </a:extLst>
          </p:cNvPr>
          <p:cNvPicPr>
            <a:picLocks noChangeAspect="1"/>
          </p:cNvPicPr>
          <p:nvPr/>
        </p:nvPicPr>
        <p:blipFill rotWithShape="1">
          <a:blip r:embed="rId2"/>
          <a:srcRect r="5350"/>
          <a:stretch/>
        </p:blipFill>
        <p:spPr>
          <a:xfrm>
            <a:off x="7534654" y="10"/>
            <a:ext cx="4657345" cy="6857990"/>
          </a:xfrm>
          <a:prstGeom prst="rect">
            <a:avLst/>
          </a:prstGeom>
        </p:spPr>
      </p:pic>
      <p:sp>
        <p:nvSpPr>
          <p:cNvPr id="6" name="Slide Number Placeholder 5">
            <a:extLst>
              <a:ext uri="{FF2B5EF4-FFF2-40B4-BE49-F238E27FC236}">
                <a16:creationId xmlns:a16="http://schemas.microsoft.com/office/drawing/2014/main" id="{2AF34B8B-9EA5-4D2C-BF9C-D88B8760EEC5}"/>
              </a:ext>
            </a:extLst>
          </p:cNvPr>
          <p:cNvSpPr>
            <a:spLocks noGrp="1"/>
          </p:cNvSpPr>
          <p:nvPr>
            <p:ph type="sldNum" sz="quarter" idx="12"/>
          </p:nvPr>
        </p:nvSpPr>
        <p:spPr/>
        <p:txBody>
          <a:bodyPr/>
          <a:lstStyle/>
          <a:p>
            <a:fld id="{3A1DCEAF-1BF8-4FE2-BD76-0601AFAAA966}" type="slidenum">
              <a:rPr lang="en-US" smtClean="0"/>
              <a:t>10</a:t>
            </a:fld>
            <a:endParaRPr lang="en-US"/>
          </a:p>
        </p:txBody>
      </p:sp>
    </p:spTree>
    <p:extLst>
      <p:ext uri="{BB962C8B-B14F-4D97-AF65-F5344CB8AC3E}">
        <p14:creationId xmlns:p14="http://schemas.microsoft.com/office/powerpoint/2010/main" val="1865238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0AF525C-46AA-40D7-AF14-8A7CEA370BC0}"/>
              </a:ext>
            </a:extLst>
          </p:cNvPr>
          <p:cNvSpPr>
            <a:spLocks noGrp="1"/>
          </p:cNvSpPr>
          <p:nvPr>
            <p:ph type="title"/>
          </p:nvPr>
        </p:nvSpPr>
        <p:spPr>
          <a:xfrm>
            <a:off x="2231136" y="964692"/>
            <a:ext cx="7729728" cy="1188720"/>
          </a:xfrm>
        </p:spPr>
        <p:txBody>
          <a:bodyPr vert="horz" lIns="274320" tIns="182880" rIns="274320" bIns="182880" rtlCol="0" anchorCtr="1">
            <a:normAutofit/>
          </a:bodyPr>
          <a:lstStyle/>
          <a:p>
            <a:r>
              <a:rPr lang="en-US" b="1"/>
              <a:t>PPP Activity by Week by Term Type</a:t>
            </a:r>
          </a:p>
        </p:txBody>
      </p:sp>
      <p:sp>
        <p:nvSpPr>
          <p:cNvPr id="3" name="Slide Number Placeholder 2">
            <a:extLst>
              <a:ext uri="{FF2B5EF4-FFF2-40B4-BE49-F238E27FC236}">
                <a16:creationId xmlns:a16="http://schemas.microsoft.com/office/drawing/2014/main" id="{57B2C7E7-E136-4E1C-A331-FCCDFEEE5A53}"/>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3A1DCEAF-1BF8-4FE2-BD76-0601AFAAA966}" type="slidenum">
              <a:rPr lang="en-US" smtClean="0"/>
              <a:pPr>
                <a:lnSpc>
                  <a:spcPct val="90000"/>
                </a:lnSpc>
                <a:spcAft>
                  <a:spcPts val="600"/>
                </a:spcAft>
              </a:pPr>
              <a:t>11</a:t>
            </a:fld>
            <a:endParaRPr lang="en-US"/>
          </a:p>
        </p:txBody>
      </p:sp>
      <p:graphicFrame>
        <p:nvGraphicFramePr>
          <p:cNvPr id="8" name="Content Placeholder 7">
            <a:extLst>
              <a:ext uri="{FF2B5EF4-FFF2-40B4-BE49-F238E27FC236}">
                <a16:creationId xmlns:a16="http://schemas.microsoft.com/office/drawing/2014/main" id="{7B15A1E8-DB48-4A81-9BA6-26BA53F76946}"/>
              </a:ext>
            </a:extLst>
          </p:cNvPr>
          <p:cNvGraphicFramePr>
            <a:graphicFrameLocks noGrp="1"/>
          </p:cNvGraphicFramePr>
          <p:nvPr>
            <p:ph idx="1"/>
          </p:nvPr>
        </p:nvGraphicFramePr>
        <p:xfrm>
          <a:off x="946984" y="2795009"/>
          <a:ext cx="10298040" cy="2938361"/>
        </p:xfrm>
        <a:graphic>
          <a:graphicData uri="http://schemas.openxmlformats.org/drawingml/2006/table">
            <a:tbl>
              <a:tblPr firstRow="1" bandRow="1">
                <a:tableStyleId>{5C22544A-7EE6-4342-B048-85BDC9FD1C3A}</a:tableStyleId>
              </a:tblPr>
              <a:tblGrid>
                <a:gridCol w="1034129">
                  <a:extLst>
                    <a:ext uri="{9D8B030D-6E8A-4147-A177-3AD203B41FA5}">
                      <a16:colId xmlns:a16="http://schemas.microsoft.com/office/drawing/2014/main" val="473749120"/>
                    </a:ext>
                  </a:extLst>
                </a:gridCol>
                <a:gridCol w="962056">
                  <a:extLst>
                    <a:ext uri="{9D8B030D-6E8A-4147-A177-3AD203B41FA5}">
                      <a16:colId xmlns:a16="http://schemas.microsoft.com/office/drawing/2014/main" val="3734123181"/>
                    </a:ext>
                  </a:extLst>
                </a:gridCol>
                <a:gridCol w="819971">
                  <a:extLst>
                    <a:ext uri="{9D8B030D-6E8A-4147-A177-3AD203B41FA5}">
                      <a16:colId xmlns:a16="http://schemas.microsoft.com/office/drawing/2014/main" val="1347045807"/>
                    </a:ext>
                  </a:extLst>
                </a:gridCol>
                <a:gridCol w="992945">
                  <a:extLst>
                    <a:ext uri="{9D8B030D-6E8A-4147-A177-3AD203B41FA5}">
                      <a16:colId xmlns:a16="http://schemas.microsoft.com/office/drawing/2014/main" val="306757583"/>
                    </a:ext>
                  </a:extLst>
                </a:gridCol>
                <a:gridCol w="992945">
                  <a:extLst>
                    <a:ext uri="{9D8B030D-6E8A-4147-A177-3AD203B41FA5}">
                      <a16:colId xmlns:a16="http://schemas.microsoft.com/office/drawing/2014/main" val="1555138979"/>
                    </a:ext>
                  </a:extLst>
                </a:gridCol>
                <a:gridCol w="1030009">
                  <a:extLst>
                    <a:ext uri="{9D8B030D-6E8A-4147-A177-3AD203B41FA5}">
                      <a16:colId xmlns:a16="http://schemas.microsoft.com/office/drawing/2014/main" val="121292759"/>
                    </a:ext>
                  </a:extLst>
                </a:gridCol>
                <a:gridCol w="1410961">
                  <a:extLst>
                    <a:ext uri="{9D8B030D-6E8A-4147-A177-3AD203B41FA5}">
                      <a16:colId xmlns:a16="http://schemas.microsoft.com/office/drawing/2014/main" val="1760850095"/>
                    </a:ext>
                  </a:extLst>
                </a:gridCol>
                <a:gridCol w="1081490">
                  <a:extLst>
                    <a:ext uri="{9D8B030D-6E8A-4147-A177-3AD203B41FA5}">
                      <a16:colId xmlns:a16="http://schemas.microsoft.com/office/drawing/2014/main" val="2017214935"/>
                    </a:ext>
                  </a:extLst>
                </a:gridCol>
                <a:gridCol w="1081490">
                  <a:extLst>
                    <a:ext uri="{9D8B030D-6E8A-4147-A177-3AD203B41FA5}">
                      <a16:colId xmlns:a16="http://schemas.microsoft.com/office/drawing/2014/main" val="3555964723"/>
                    </a:ext>
                  </a:extLst>
                </a:gridCol>
                <a:gridCol w="892044">
                  <a:extLst>
                    <a:ext uri="{9D8B030D-6E8A-4147-A177-3AD203B41FA5}">
                      <a16:colId xmlns:a16="http://schemas.microsoft.com/office/drawing/2014/main" val="1043306713"/>
                    </a:ext>
                  </a:extLst>
                </a:gridCol>
              </a:tblGrid>
              <a:tr h="929603">
                <a:tc>
                  <a:txBody>
                    <a:bodyPr/>
                    <a:lstStyle/>
                    <a:p>
                      <a:pPr algn="ctr" fontAlgn="ctr"/>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1400" u="none" strike="noStrike">
                          <a:effectLst/>
                        </a:rPr>
                        <a:t>PPP - Classroom Discussion</a:t>
                      </a:r>
                      <a:endParaRPr lang="en-US" sz="1400" b="1"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1400" u="none" strike="noStrike">
                          <a:effectLst/>
                        </a:rPr>
                        <a:t>PPP - My Public Problem</a:t>
                      </a:r>
                      <a:endParaRPr lang="en-US" sz="1400" b="1"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1400" u="none" strike="noStrike">
                          <a:effectLst/>
                        </a:rPr>
                        <a:t>PPP - Data Analyst Roundtable</a:t>
                      </a:r>
                      <a:endParaRPr lang="en-US" sz="1400" b="1"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1400" u="none" strike="noStrike">
                          <a:effectLst/>
                        </a:rPr>
                        <a:t>PPP - GIS Analyst Roundtable</a:t>
                      </a:r>
                      <a:endParaRPr lang="en-US" sz="1400" b="1"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1400" u="none" strike="noStrike">
                          <a:effectLst/>
                        </a:rPr>
                        <a:t>PPP - Policy Analyst Roundtable</a:t>
                      </a:r>
                      <a:endParaRPr lang="en-US" sz="1400" b="1"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1400" u="none" strike="noStrike">
                          <a:effectLst/>
                        </a:rPr>
                        <a:t>PPP - Communications Analyst Roundtable</a:t>
                      </a:r>
                      <a:endParaRPr lang="en-US" sz="1400" b="1"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1400" u="none" strike="noStrike">
                          <a:effectLst/>
                        </a:rPr>
                        <a:t>PPP - My PowerPoint Presentation</a:t>
                      </a:r>
                      <a:endParaRPr lang="en-US" sz="1400" b="1"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1400" u="none" strike="noStrike">
                          <a:effectLst/>
                        </a:rPr>
                        <a:t>PPP - Pair-Share-Think about Presentation</a:t>
                      </a:r>
                      <a:endParaRPr lang="en-US" sz="1400" b="1"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1400" u="none" strike="noStrike">
                          <a:effectLst/>
                        </a:rPr>
                        <a:t>PPP - My Reflection</a:t>
                      </a:r>
                      <a:endParaRPr lang="en-US" sz="1400" b="1" i="0" u="none" strike="noStrike">
                        <a:solidFill>
                          <a:srgbClr val="000000"/>
                        </a:solidFill>
                        <a:effectLst/>
                        <a:latin typeface="Calibri" panose="020F0502020204030204" pitchFamily="34" charset="0"/>
                      </a:endParaRPr>
                    </a:p>
                  </a:txBody>
                  <a:tcPr marL="12355" marR="12355" marT="12355" marB="0" anchor="ctr"/>
                </a:tc>
                <a:extLst>
                  <a:ext uri="{0D108BD9-81ED-4DB2-BD59-A6C34878D82A}">
                    <a16:rowId xmlns:a16="http://schemas.microsoft.com/office/drawing/2014/main" val="1155400362"/>
                  </a:ext>
                </a:extLst>
              </a:tr>
              <a:tr h="929603">
                <a:tc>
                  <a:txBody>
                    <a:bodyPr/>
                    <a:lstStyle/>
                    <a:p>
                      <a:pPr algn="ctr" fontAlgn="ctr"/>
                      <a:r>
                        <a:rPr lang="en-US" sz="1400" u="none" strike="noStrike">
                          <a:effectLst/>
                        </a:rPr>
                        <a:t>Week # for Semester Length Course</a:t>
                      </a:r>
                      <a:endParaRPr lang="en-US" sz="1400" b="1"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7</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10</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11</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12</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14</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15</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17</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18</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19</a:t>
                      </a:r>
                      <a:endParaRPr lang="en-US" sz="2100" b="0" i="0" u="none" strike="noStrike">
                        <a:solidFill>
                          <a:srgbClr val="000000"/>
                        </a:solidFill>
                        <a:effectLst/>
                        <a:latin typeface="Calibri" panose="020F0502020204030204" pitchFamily="34" charset="0"/>
                      </a:endParaRPr>
                    </a:p>
                  </a:txBody>
                  <a:tcPr marL="12355" marR="12355" marT="12355" marB="0" anchor="ctr"/>
                </a:tc>
                <a:extLst>
                  <a:ext uri="{0D108BD9-81ED-4DB2-BD59-A6C34878D82A}">
                    <a16:rowId xmlns:a16="http://schemas.microsoft.com/office/drawing/2014/main" val="3972595079"/>
                  </a:ext>
                </a:extLst>
              </a:tr>
              <a:tr h="929603">
                <a:tc>
                  <a:txBody>
                    <a:bodyPr/>
                    <a:lstStyle/>
                    <a:p>
                      <a:pPr algn="ctr" fontAlgn="ctr"/>
                      <a:r>
                        <a:rPr lang="en-US" sz="1400" u="none" strike="noStrike">
                          <a:effectLst/>
                        </a:rPr>
                        <a:t>Week # for 8-week Session Course</a:t>
                      </a:r>
                      <a:endParaRPr lang="en-US" sz="1400" b="1"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1</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2</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3</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4</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5</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6</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7</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8</a:t>
                      </a:r>
                      <a:endParaRPr lang="en-US" sz="2100" b="0" i="0" u="none" strike="noStrike">
                        <a:solidFill>
                          <a:srgbClr val="000000"/>
                        </a:solidFill>
                        <a:effectLst/>
                        <a:latin typeface="Calibri" panose="020F0502020204030204" pitchFamily="34" charset="0"/>
                      </a:endParaRPr>
                    </a:p>
                  </a:txBody>
                  <a:tcPr marL="12355" marR="12355" marT="12355" marB="0" anchor="ctr"/>
                </a:tc>
                <a:tc>
                  <a:txBody>
                    <a:bodyPr/>
                    <a:lstStyle/>
                    <a:p>
                      <a:pPr algn="ctr" fontAlgn="ctr"/>
                      <a:r>
                        <a:rPr lang="en-US" sz="2100" u="none" strike="noStrike">
                          <a:effectLst/>
                        </a:rPr>
                        <a:t>8</a:t>
                      </a:r>
                      <a:endParaRPr lang="en-US" sz="2100" b="0" i="0" u="none" strike="noStrike">
                        <a:solidFill>
                          <a:srgbClr val="000000"/>
                        </a:solidFill>
                        <a:effectLst/>
                        <a:latin typeface="Calibri" panose="020F0502020204030204" pitchFamily="34" charset="0"/>
                      </a:endParaRPr>
                    </a:p>
                  </a:txBody>
                  <a:tcPr marL="12355" marR="12355" marT="12355" marB="0" anchor="ctr"/>
                </a:tc>
                <a:extLst>
                  <a:ext uri="{0D108BD9-81ED-4DB2-BD59-A6C34878D82A}">
                    <a16:rowId xmlns:a16="http://schemas.microsoft.com/office/drawing/2014/main" val="619257838"/>
                  </a:ext>
                </a:extLst>
              </a:tr>
            </a:tbl>
          </a:graphicData>
        </a:graphic>
      </p:graphicFrame>
    </p:spTree>
    <p:extLst>
      <p:ext uri="{BB962C8B-B14F-4D97-AF65-F5344CB8AC3E}">
        <p14:creationId xmlns:p14="http://schemas.microsoft.com/office/powerpoint/2010/main" val="2276001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b="1" dirty="0"/>
              <a:t>What is the “Classroom Discussion”?</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2560320" y="5688535"/>
            <a:ext cx="7071360" cy="536125"/>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11" name="Rectangle 13">
            <a:extLst>
              <a:ext uri="{FF2B5EF4-FFF2-40B4-BE49-F238E27FC236}">
                <a16:creationId xmlns:a16="http://schemas.microsoft.com/office/drawing/2014/main" id="{715643BA-4DF2-4011-ADD9-BAAAAAAAB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20440" y="640555"/>
            <a:ext cx="5151120" cy="33120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6846D4FF-F396-4B6B-B85C-BDBAB2B58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6556" y="806112"/>
            <a:ext cx="4818888" cy="298094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70120" y="970704"/>
            <a:ext cx="2651760" cy="2651760"/>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12</a:t>
            </a:fld>
            <a:endParaRPr lang="en-US"/>
          </a:p>
        </p:txBody>
      </p:sp>
    </p:spTree>
    <p:extLst>
      <p:ext uri="{BB962C8B-B14F-4D97-AF65-F5344CB8AC3E}">
        <p14:creationId xmlns:p14="http://schemas.microsoft.com/office/powerpoint/2010/main" val="1049844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B9F2B-852E-42DD-ABFB-C7E98C8633FF}"/>
              </a:ext>
            </a:extLst>
          </p:cNvPr>
          <p:cNvSpPr>
            <a:spLocks noGrp="1"/>
          </p:cNvSpPr>
          <p:nvPr>
            <p:ph type="title"/>
          </p:nvPr>
        </p:nvSpPr>
        <p:spPr>
          <a:xfrm>
            <a:off x="2231136" y="964692"/>
            <a:ext cx="7729728" cy="1188720"/>
          </a:xfrm>
          <a:prstGeom prst="ellipse">
            <a:avLst/>
          </a:prstGeom>
        </p:spPr>
        <p:txBody>
          <a:bodyPr>
            <a:normAutofit/>
          </a:bodyPr>
          <a:lstStyle/>
          <a:p>
            <a:r>
              <a:rPr lang="en-US" dirty="0"/>
              <a:t>Classroom Discussion</a:t>
            </a:r>
          </a:p>
        </p:txBody>
      </p:sp>
      <p:graphicFrame>
        <p:nvGraphicFramePr>
          <p:cNvPr id="23" name="Content Placeholder 2">
            <a:extLst>
              <a:ext uri="{FF2B5EF4-FFF2-40B4-BE49-F238E27FC236}">
                <a16:creationId xmlns:a16="http://schemas.microsoft.com/office/drawing/2014/main" id="{FF35097A-90A7-4D74-9708-2F63DD6B97B7}"/>
              </a:ext>
            </a:extLst>
          </p:cNvPr>
          <p:cNvGraphicFramePr>
            <a:graphicFrameLocks noGrp="1"/>
          </p:cNvGraphicFramePr>
          <p:nvPr>
            <p:ph idx="1"/>
            <p:extLst>
              <p:ext uri="{D42A27DB-BD31-4B8C-83A1-F6EECF244321}">
                <p14:modId xmlns:p14="http://schemas.microsoft.com/office/powerpoint/2010/main" val="2763024660"/>
              </p:ext>
            </p:extLst>
          </p:nvPr>
        </p:nvGraphicFramePr>
        <p:xfrm>
          <a:off x="946984" y="2638425"/>
          <a:ext cx="10298034" cy="3101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8BAF3B22-7123-4058-B515-CF3DA7F89A93}"/>
              </a:ext>
            </a:extLst>
          </p:cNvPr>
          <p:cNvSpPr>
            <a:spLocks noGrp="1"/>
          </p:cNvSpPr>
          <p:nvPr>
            <p:ph type="sldNum" sz="quarter" idx="12"/>
          </p:nvPr>
        </p:nvSpPr>
        <p:spPr/>
        <p:txBody>
          <a:bodyPr/>
          <a:lstStyle/>
          <a:p>
            <a:fld id="{3A1DCEAF-1BF8-4FE2-BD76-0601AFAAA966}" type="slidenum">
              <a:rPr lang="en-US" smtClean="0"/>
              <a:t>13</a:t>
            </a:fld>
            <a:endParaRPr lang="en-US"/>
          </a:p>
        </p:txBody>
      </p:sp>
    </p:spTree>
    <p:extLst>
      <p:ext uri="{BB962C8B-B14F-4D97-AF65-F5344CB8AC3E}">
        <p14:creationId xmlns:p14="http://schemas.microsoft.com/office/powerpoint/2010/main" val="915990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87546-DEFA-4FC4-B859-AE17CFB8B51A}"/>
              </a:ext>
            </a:extLst>
          </p:cNvPr>
          <p:cNvSpPr>
            <a:spLocks noGrp="1"/>
          </p:cNvSpPr>
          <p:nvPr>
            <p:ph type="title"/>
          </p:nvPr>
        </p:nvSpPr>
        <p:spPr>
          <a:xfrm>
            <a:off x="2231136" y="467418"/>
            <a:ext cx="7729728" cy="1188720"/>
          </a:xfrm>
          <a:solidFill>
            <a:schemeClr val="bg1"/>
          </a:solidFill>
        </p:spPr>
        <p:txBody>
          <a:bodyPr>
            <a:normAutofit/>
          </a:bodyPr>
          <a:lstStyle/>
          <a:p>
            <a:r>
              <a:rPr lang="en-US" dirty="0"/>
              <a:t>Example of a “Discussion” Post</a:t>
            </a:r>
          </a:p>
        </p:txBody>
      </p:sp>
      <p:sp>
        <p:nvSpPr>
          <p:cNvPr id="3" name="Content Placeholder 2">
            <a:extLst>
              <a:ext uri="{FF2B5EF4-FFF2-40B4-BE49-F238E27FC236}">
                <a16:creationId xmlns:a16="http://schemas.microsoft.com/office/drawing/2014/main" id="{C309AA34-9EE8-49F0-828B-0C6A9A269AA2}"/>
              </a:ext>
            </a:extLst>
          </p:cNvPr>
          <p:cNvSpPr>
            <a:spLocks noGrp="1"/>
          </p:cNvSpPr>
          <p:nvPr>
            <p:ph idx="1"/>
          </p:nvPr>
        </p:nvSpPr>
        <p:spPr>
          <a:xfrm>
            <a:off x="1706062" y="2291262"/>
            <a:ext cx="8779512" cy="2879256"/>
          </a:xfrm>
        </p:spPr>
        <p:txBody>
          <a:bodyPr>
            <a:normAutofit/>
          </a:bodyPr>
          <a:lstStyle/>
          <a:p>
            <a:r>
              <a:rPr lang="en-US" sz="2800" dirty="0">
                <a:solidFill>
                  <a:srgbClr val="404040"/>
                </a:solidFill>
              </a:rPr>
              <a:t>Declare your public problem is</a:t>
            </a:r>
          </a:p>
          <a:p>
            <a:r>
              <a:rPr lang="en-US" sz="2800" dirty="0">
                <a:solidFill>
                  <a:srgbClr val="404040"/>
                </a:solidFill>
              </a:rPr>
              <a:t>Cause 1</a:t>
            </a:r>
          </a:p>
          <a:p>
            <a:endParaRPr lang="en-US" sz="2800" dirty="0">
              <a:solidFill>
                <a:srgbClr val="404040"/>
              </a:solidFill>
            </a:endParaRPr>
          </a:p>
          <a:p>
            <a:r>
              <a:rPr lang="en-US" sz="2800" dirty="0">
                <a:solidFill>
                  <a:srgbClr val="404040"/>
                </a:solidFill>
              </a:rPr>
              <a:t>Effect 1</a:t>
            </a:r>
          </a:p>
        </p:txBody>
      </p:sp>
      <p:sp>
        <p:nvSpPr>
          <p:cNvPr id="5" name="Slide Number Placeholder 4">
            <a:extLst>
              <a:ext uri="{FF2B5EF4-FFF2-40B4-BE49-F238E27FC236}">
                <a16:creationId xmlns:a16="http://schemas.microsoft.com/office/drawing/2014/main" id="{B62BD210-F376-4622-B962-34BBB967B598}"/>
              </a:ext>
            </a:extLst>
          </p:cNvPr>
          <p:cNvSpPr>
            <a:spLocks noGrp="1"/>
          </p:cNvSpPr>
          <p:nvPr>
            <p:ph type="sldNum" sz="quarter" idx="12"/>
          </p:nvPr>
        </p:nvSpPr>
        <p:spPr/>
        <p:txBody>
          <a:bodyPr/>
          <a:lstStyle/>
          <a:p>
            <a:fld id="{3A1DCEAF-1BF8-4FE2-BD76-0601AFAAA966}" type="slidenum">
              <a:rPr lang="en-US" smtClean="0"/>
              <a:t>14</a:t>
            </a:fld>
            <a:endParaRPr lang="en-US"/>
          </a:p>
        </p:txBody>
      </p:sp>
    </p:spTree>
    <p:extLst>
      <p:ext uri="{BB962C8B-B14F-4D97-AF65-F5344CB8AC3E}">
        <p14:creationId xmlns:p14="http://schemas.microsoft.com/office/powerpoint/2010/main" val="644682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b="1" dirty="0"/>
              <a:t>What is the “My Public Problem”?</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2560320" y="5688535"/>
            <a:ext cx="7071360" cy="536125"/>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26" name="Rectangle 25">
            <a:extLst>
              <a:ext uri="{FF2B5EF4-FFF2-40B4-BE49-F238E27FC236}">
                <a16:creationId xmlns:a16="http://schemas.microsoft.com/office/drawing/2014/main" id="{715643BA-4DF2-4011-ADD9-BAAAAAAAB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20440" y="640555"/>
            <a:ext cx="5151120" cy="33120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6846D4FF-F396-4B6B-B85C-BDBAB2B58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6556" y="806112"/>
            <a:ext cx="4818888" cy="298094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70120" y="970704"/>
            <a:ext cx="2651760" cy="2651760"/>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15</a:t>
            </a:fld>
            <a:endParaRPr lang="en-US"/>
          </a:p>
        </p:txBody>
      </p:sp>
    </p:spTree>
    <p:extLst>
      <p:ext uri="{BB962C8B-B14F-4D97-AF65-F5344CB8AC3E}">
        <p14:creationId xmlns:p14="http://schemas.microsoft.com/office/powerpoint/2010/main" val="2830565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733B8-1BD3-4CD3-8A97-703759C3167C}"/>
              </a:ext>
            </a:extLst>
          </p:cNvPr>
          <p:cNvSpPr>
            <a:spLocks noGrp="1"/>
          </p:cNvSpPr>
          <p:nvPr>
            <p:ph type="title"/>
          </p:nvPr>
        </p:nvSpPr>
        <p:spPr>
          <a:xfrm>
            <a:off x="2231136" y="964692"/>
            <a:ext cx="7729728" cy="1188720"/>
          </a:xfrm>
        </p:spPr>
        <p:txBody>
          <a:bodyPr>
            <a:normAutofit/>
          </a:bodyPr>
          <a:lstStyle/>
          <a:p>
            <a:r>
              <a:rPr lang="en-US"/>
              <a:t>My Public Problem</a:t>
            </a:r>
          </a:p>
        </p:txBody>
      </p:sp>
      <p:graphicFrame>
        <p:nvGraphicFramePr>
          <p:cNvPr id="14" name="Content Placeholder 2">
            <a:extLst>
              <a:ext uri="{FF2B5EF4-FFF2-40B4-BE49-F238E27FC236}">
                <a16:creationId xmlns:a16="http://schemas.microsoft.com/office/drawing/2014/main" id="{A31F2F33-0111-428E-A41A-3F226E8141BB}"/>
              </a:ext>
            </a:extLst>
          </p:cNvPr>
          <p:cNvGraphicFramePr>
            <a:graphicFrameLocks noGrp="1"/>
          </p:cNvGraphicFramePr>
          <p:nvPr>
            <p:ph idx="1"/>
            <p:extLst>
              <p:ext uri="{D42A27DB-BD31-4B8C-83A1-F6EECF244321}">
                <p14:modId xmlns:p14="http://schemas.microsoft.com/office/powerpoint/2010/main" val="2304221128"/>
              </p:ext>
            </p:extLst>
          </p:nvPr>
        </p:nvGraphicFramePr>
        <p:xfrm>
          <a:off x="946984" y="2638425"/>
          <a:ext cx="10298034" cy="3101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984F8360-902A-4FFE-A8F3-FABA5F9D90F3}"/>
              </a:ext>
            </a:extLst>
          </p:cNvPr>
          <p:cNvSpPr>
            <a:spLocks noGrp="1"/>
          </p:cNvSpPr>
          <p:nvPr>
            <p:ph type="sldNum" sz="quarter" idx="12"/>
          </p:nvPr>
        </p:nvSpPr>
        <p:spPr/>
        <p:txBody>
          <a:bodyPr/>
          <a:lstStyle/>
          <a:p>
            <a:fld id="{3A1DCEAF-1BF8-4FE2-BD76-0601AFAAA966}" type="slidenum">
              <a:rPr lang="en-US" smtClean="0"/>
              <a:t>16</a:t>
            </a:fld>
            <a:endParaRPr lang="en-US"/>
          </a:p>
        </p:txBody>
      </p:sp>
    </p:spTree>
    <p:extLst>
      <p:ext uri="{BB962C8B-B14F-4D97-AF65-F5344CB8AC3E}">
        <p14:creationId xmlns:p14="http://schemas.microsoft.com/office/powerpoint/2010/main" val="1950641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687546-DEFA-4FC4-B859-AE17CFB8B51A}"/>
              </a:ext>
            </a:extLst>
          </p:cNvPr>
          <p:cNvSpPr>
            <a:spLocks noGrp="1"/>
          </p:cNvSpPr>
          <p:nvPr>
            <p:ph type="title"/>
          </p:nvPr>
        </p:nvSpPr>
        <p:spPr>
          <a:xfrm>
            <a:off x="2231136" y="467418"/>
            <a:ext cx="7729728" cy="1188720"/>
          </a:xfrm>
          <a:solidFill>
            <a:schemeClr val="bg1"/>
          </a:solidFill>
        </p:spPr>
        <p:txBody>
          <a:bodyPr>
            <a:normAutofit/>
          </a:bodyPr>
          <a:lstStyle/>
          <a:p>
            <a:r>
              <a:rPr lang="en-US" dirty="0"/>
              <a:t>Example of a “My Public Problem” Submission</a:t>
            </a:r>
          </a:p>
        </p:txBody>
      </p:sp>
      <p:sp>
        <p:nvSpPr>
          <p:cNvPr id="3" name="Content Placeholder 2">
            <a:extLst>
              <a:ext uri="{FF2B5EF4-FFF2-40B4-BE49-F238E27FC236}">
                <a16:creationId xmlns:a16="http://schemas.microsoft.com/office/drawing/2014/main" id="{C309AA34-9EE8-49F0-828B-0C6A9A269AA2}"/>
              </a:ext>
            </a:extLst>
          </p:cNvPr>
          <p:cNvSpPr>
            <a:spLocks noGrp="1"/>
          </p:cNvSpPr>
          <p:nvPr>
            <p:ph idx="1"/>
          </p:nvPr>
        </p:nvSpPr>
        <p:spPr>
          <a:xfrm>
            <a:off x="1706062" y="2291262"/>
            <a:ext cx="8779512" cy="2879256"/>
          </a:xfrm>
        </p:spPr>
        <p:txBody>
          <a:bodyPr>
            <a:normAutofit/>
          </a:bodyPr>
          <a:lstStyle/>
          <a:p>
            <a:r>
              <a:rPr lang="en-US" sz="2800" dirty="0">
                <a:solidFill>
                  <a:srgbClr val="404040"/>
                </a:solidFill>
              </a:rPr>
              <a:t>Declare your public problem is</a:t>
            </a:r>
          </a:p>
          <a:p>
            <a:r>
              <a:rPr lang="en-US" sz="2800" dirty="0">
                <a:solidFill>
                  <a:srgbClr val="404040"/>
                </a:solidFill>
              </a:rPr>
              <a:t>Cause 1</a:t>
            </a:r>
          </a:p>
          <a:p>
            <a:r>
              <a:rPr lang="en-US" sz="2800" dirty="0">
                <a:solidFill>
                  <a:srgbClr val="404040"/>
                </a:solidFill>
              </a:rPr>
              <a:t>Cause 2</a:t>
            </a:r>
          </a:p>
          <a:p>
            <a:r>
              <a:rPr lang="en-US" sz="2800" dirty="0">
                <a:solidFill>
                  <a:srgbClr val="404040"/>
                </a:solidFill>
              </a:rPr>
              <a:t>Effect 1</a:t>
            </a:r>
          </a:p>
          <a:p>
            <a:r>
              <a:rPr lang="en-US" sz="2800" dirty="0">
                <a:solidFill>
                  <a:srgbClr val="404040"/>
                </a:solidFill>
              </a:rPr>
              <a:t>Effect 2</a:t>
            </a:r>
          </a:p>
        </p:txBody>
      </p:sp>
      <p:sp>
        <p:nvSpPr>
          <p:cNvPr id="5" name="Slide Number Placeholder 4">
            <a:extLst>
              <a:ext uri="{FF2B5EF4-FFF2-40B4-BE49-F238E27FC236}">
                <a16:creationId xmlns:a16="http://schemas.microsoft.com/office/drawing/2014/main" id="{8AA5DA07-CB72-4972-9E5E-DF3226C00ED6}"/>
              </a:ext>
            </a:extLst>
          </p:cNvPr>
          <p:cNvSpPr>
            <a:spLocks noGrp="1"/>
          </p:cNvSpPr>
          <p:nvPr>
            <p:ph type="sldNum" sz="quarter" idx="12"/>
          </p:nvPr>
        </p:nvSpPr>
        <p:spPr/>
        <p:txBody>
          <a:bodyPr/>
          <a:lstStyle/>
          <a:p>
            <a:fld id="{3A1DCEAF-1BF8-4FE2-BD76-0601AFAAA966}" type="slidenum">
              <a:rPr lang="en-US" smtClean="0"/>
              <a:t>17</a:t>
            </a:fld>
            <a:endParaRPr lang="en-US"/>
          </a:p>
        </p:txBody>
      </p:sp>
    </p:spTree>
    <p:extLst>
      <p:ext uri="{BB962C8B-B14F-4D97-AF65-F5344CB8AC3E}">
        <p14:creationId xmlns:p14="http://schemas.microsoft.com/office/powerpoint/2010/main" val="736572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32B84-51BD-4B7C-8879-57E22BF7561A}"/>
              </a:ext>
            </a:extLst>
          </p:cNvPr>
          <p:cNvSpPr>
            <a:spLocks noGrp="1"/>
          </p:cNvSpPr>
          <p:nvPr>
            <p:ph type="title"/>
          </p:nvPr>
        </p:nvSpPr>
        <p:spPr/>
        <p:txBody>
          <a:bodyPr/>
          <a:lstStyle/>
          <a:p>
            <a:r>
              <a:rPr lang="en-US" dirty="0"/>
              <a:t>Analyst Workflows and Roundtables</a:t>
            </a:r>
          </a:p>
        </p:txBody>
      </p:sp>
      <p:sp>
        <p:nvSpPr>
          <p:cNvPr id="3" name="Text Placeholder 2">
            <a:extLst>
              <a:ext uri="{FF2B5EF4-FFF2-40B4-BE49-F238E27FC236}">
                <a16:creationId xmlns:a16="http://schemas.microsoft.com/office/drawing/2014/main" id="{D07E15FD-D507-411A-8C79-ABAEC89610C5}"/>
              </a:ext>
            </a:extLst>
          </p:cNvPr>
          <p:cNvSpPr>
            <a:spLocks noGrp="1"/>
          </p:cNvSpPr>
          <p:nvPr>
            <p:ph type="body" idx="1"/>
          </p:nvPr>
        </p:nvSpPr>
        <p:spPr/>
        <p:txBody>
          <a:bodyPr/>
          <a:lstStyle/>
          <a:p>
            <a:endParaRPr lang="en-US"/>
          </a:p>
        </p:txBody>
      </p:sp>
      <p:sp>
        <p:nvSpPr>
          <p:cNvPr id="5" name="Slide Number Placeholder 4">
            <a:extLst>
              <a:ext uri="{FF2B5EF4-FFF2-40B4-BE49-F238E27FC236}">
                <a16:creationId xmlns:a16="http://schemas.microsoft.com/office/drawing/2014/main" id="{8C2F367A-AD0D-4B0C-9BA9-6E2CC54A0783}"/>
              </a:ext>
            </a:extLst>
          </p:cNvPr>
          <p:cNvSpPr>
            <a:spLocks noGrp="1"/>
          </p:cNvSpPr>
          <p:nvPr>
            <p:ph type="sldNum" sz="quarter" idx="12"/>
          </p:nvPr>
        </p:nvSpPr>
        <p:spPr/>
        <p:txBody>
          <a:bodyPr/>
          <a:lstStyle/>
          <a:p>
            <a:fld id="{3A1DCEAF-1BF8-4FE2-BD76-0601AFAAA966}" type="slidenum">
              <a:rPr lang="en-US" smtClean="0"/>
              <a:t>18</a:t>
            </a:fld>
            <a:endParaRPr lang="en-US"/>
          </a:p>
        </p:txBody>
      </p:sp>
    </p:spTree>
    <p:extLst>
      <p:ext uri="{BB962C8B-B14F-4D97-AF65-F5344CB8AC3E}">
        <p14:creationId xmlns:p14="http://schemas.microsoft.com/office/powerpoint/2010/main" val="1661487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DB00CCE-ABCD-4552-95BA-DE1E5A1E20A4}"/>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sz="2600" b="1">
                <a:solidFill>
                  <a:srgbClr val="FFFFFF"/>
                </a:solidFill>
              </a:rPr>
              <a:t>What are Analyst Workflows?</a:t>
            </a:r>
          </a:p>
        </p:txBody>
      </p:sp>
      <p:sp useBgFill="1">
        <p:nvSpPr>
          <p:cNvPr id="21" name="Rectangle 20">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D0A091C-A98C-4B35-BF60-8A818AEF9C97}"/>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9F00B218-A725-4527-8825-9CFD4DCD43AC}" type="slidenum">
              <a:rPr lang="en-US" smtClean="0"/>
              <a:pPr>
                <a:lnSpc>
                  <a:spcPct val="90000"/>
                </a:lnSpc>
                <a:spcAft>
                  <a:spcPts val="600"/>
                </a:spcAft>
              </a:pPr>
              <a:t>19</a:t>
            </a:fld>
            <a:endParaRPr lang="en-US"/>
          </a:p>
        </p:txBody>
      </p:sp>
      <p:graphicFrame>
        <p:nvGraphicFramePr>
          <p:cNvPr id="14" name="Content Placeholder 2">
            <a:extLst>
              <a:ext uri="{FF2B5EF4-FFF2-40B4-BE49-F238E27FC236}">
                <a16:creationId xmlns:a16="http://schemas.microsoft.com/office/drawing/2014/main" id="{46CCBE21-0DB1-4712-8339-DF1258BCA185}"/>
              </a:ext>
            </a:extLst>
          </p:cNvPr>
          <p:cNvGraphicFramePr>
            <a:graphicFrameLocks noGrp="1"/>
          </p:cNvGraphicFramePr>
          <p:nvPr>
            <p:ph idx="1"/>
            <p:extLst>
              <p:ext uri="{D42A27DB-BD31-4B8C-83A1-F6EECF244321}">
                <p14:modId xmlns:p14="http://schemas.microsoft.com/office/powerpoint/2010/main" val="1041560906"/>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85919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804672" y="2404872"/>
            <a:ext cx="3044950" cy="1627792"/>
          </a:xfrm>
        </p:spPr>
        <p:txBody>
          <a:bodyPr vert="horz" lIns="274320" tIns="182880" rIns="274320" bIns="182880" rtlCol="0" anchor="ctr" anchorCtr="1">
            <a:normAutofit/>
          </a:bodyPr>
          <a:lstStyle/>
          <a:p>
            <a:r>
              <a:rPr lang="en-US" sz="2800" b="1"/>
              <a:t>What is Public Policy?</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1121822" y="4352544"/>
            <a:ext cx="2410650" cy="1239894"/>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12" name="Rectangle 11">
            <a:extLst>
              <a:ext uri="{FF2B5EF4-FFF2-40B4-BE49-F238E27FC236}">
                <a16:creationId xmlns:a16="http://schemas.microsoft.com/office/drawing/2014/main" id="{ED6F0A31-5407-4EFA-9DFA-67E9426829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0"/>
            <a:ext cx="7537703"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91581" y="640080"/>
            <a:ext cx="5263134" cy="5263134"/>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2</a:t>
            </a:fld>
            <a:endParaRPr lang="en-US"/>
          </a:p>
        </p:txBody>
      </p:sp>
    </p:spTree>
    <p:extLst>
      <p:ext uri="{BB962C8B-B14F-4D97-AF65-F5344CB8AC3E}">
        <p14:creationId xmlns:p14="http://schemas.microsoft.com/office/powerpoint/2010/main" val="8557547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DB00CCE-ABCD-4552-95BA-DE1E5A1E20A4}"/>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sz="2400" b="1">
                <a:solidFill>
                  <a:srgbClr val="FFFFFF"/>
                </a:solidFill>
              </a:rPr>
              <a:t>What are Analyst Roundtables?</a:t>
            </a:r>
          </a:p>
        </p:txBody>
      </p:sp>
      <p:sp useBgFill="1">
        <p:nvSpPr>
          <p:cNvPr id="21" name="Rectangle 20">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D0A091C-A98C-4B35-BF60-8A818AEF9C97}"/>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9F00B218-A725-4527-8825-9CFD4DCD43AC}" type="slidenum">
              <a:rPr lang="en-US" smtClean="0"/>
              <a:pPr>
                <a:lnSpc>
                  <a:spcPct val="90000"/>
                </a:lnSpc>
                <a:spcAft>
                  <a:spcPts val="600"/>
                </a:spcAft>
              </a:pPr>
              <a:t>20</a:t>
            </a:fld>
            <a:endParaRPr lang="en-US"/>
          </a:p>
        </p:txBody>
      </p:sp>
      <p:graphicFrame>
        <p:nvGraphicFramePr>
          <p:cNvPr id="14" name="Content Placeholder 2">
            <a:extLst>
              <a:ext uri="{FF2B5EF4-FFF2-40B4-BE49-F238E27FC236}">
                <a16:creationId xmlns:a16="http://schemas.microsoft.com/office/drawing/2014/main" id="{46CCBE21-0DB1-4712-8339-DF1258BCA185}"/>
              </a:ext>
            </a:extLst>
          </p:cNvPr>
          <p:cNvGraphicFramePr>
            <a:graphicFrameLocks noGrp="1"/>
          </p:cNvGraphicFramePr>
          <p:nvPr>
            <p:ph idx="1"/>
            <p:extLst>
              <p:ext uri="{D42A27DB-BD31-4B8C-83A1-F6EECF244321}">
                <p14:modId xmlns:p14="http://schemas.microsoft.com/office/powerpoint/2010/main" val="1690178403"/>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8784993"/>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32B84-51BD-4B7C-8879-57E22BF7561A}"/>
              </a:ext>
            </a:extLst>
          </p:cNvPr>
          <p:cNvSpPr>
            <a:spLocks noGrp="1"/>
          </p:cNvSpPr>
          <p:nvPr>
            <p:ph type="title"/>
          </p:nvPr>
        </p:nvSpPr>
        <p:spPr/>
        <p:txBody>
          <a:bodyPr/>
          <a:lstStyle/>
          <a:p>
            <a:r>
              <a:rPr lang="en-US" dirty="0"/>
              <a:t>Analyst Roles</a:t>
            </a:r>
          </a:p>
        </p:txBody>
      </p:sp>
      <p:sp>
        <p:nvSpPr>
          <p:cNvPr id="3" name="Text Placeholder 2">
            <a:extLst>
              <a:ext uri="{FF2B5EF4-FFF2-40B4-BE49-F238E27FC236}">
                <a16:creationId xmlns:a16="http://schemas.microsoft.com/office/drawing/2014/main" id="{D07E15FD-D507-411A-8C79-ABAEC89610C5}"/>
              </a:ext>
            </a:extLst>
          </p:cNvPr>
          <p:cNvSpPr>
            <a:spLocks noGrp="1"/>
          </p:cNvSpPr>
          <p:nvPr>
            <p:ph type="body" idx="1"/>
          </p:nvPr>
        </p:nvSpPr>
        <p:spPr/>
        <p:txBody>
          <a:bodyPr/>
          <a:lstStyle/>
          <a:p>
            <a:endParaRPr lang="en-US"/>
          </a:p>
        </p:txBody>
      </p:sp>
      <p:sp>
        <p:nvSpPr>
          <p:cNvPr id="5" name="Slide Number Placeholder 4">
            <a:extLst>
              <a:ext uri="{FF2B5EF4-FFF2-40B4-BE49-F238E27FC236}">
                <a16:creationId xmlns:a16="http://schemas.microsoft.com/office/drawing/2014/main" id="{1F684784-BEB9-42AC-8979-8BCC416E16EB}"/>
              </a:ext>
            </a:extLst>
          </p:cNvPr>
          <p:cNvSpPr>
            <a:spLocks noGrp="1"/>
          </p:cNvSpPr>
          <p:nvPr>
            <p:ph type="sldNum" sz="quarter" idx="12"/>
          </p:nvPr>
        </p:nvSpPr>
        <p:spPr/>
        <p:txBody>
          <a:bodyPr/>
          <a:lstStyle/>
          <a:p>
            <a:fld id="{3A1DCEAF-1BF8-4FE2-BD76-0601AFAAA966}" type="slidenum">
              <a:rPr lang="en-US" smtClean="0"/>
              <a:t>21</a:t>
            </a:fld>
            <a:endParaRPr lang="en-US"/>
          </a:p>
        </p:txBody>
      </p:sp>
    </p:spTree>
    <p:extLst>
      <p:ext uri="{BB962C8B-B14F-4D97-AF65-F5344CB8AC3E}">
        <p14:creationId xmlns:p14="http://schemas.microsoft.com/office/powerpoint/2010/main" val="3341158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b="1" dirty="0"/>
              <a:t>What is the Data Analyst Workflow?</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2560320" y="5688535"/>
            <a:ext cx="7071360" cy="536125"/>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21" name="Rectangle 20">
            <a:extLst>
              <a:ext uri="{FF2B5EF4-FFF2-40B4-BE49-F238E27FC236}">
                <a16:creationId xmlns:a16="http://schemas.microsoft.com/office/drawing/2014/main" id="{715643BA-4DF2-4011-ADD9-BAAAAAAAB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20440" y="640555"/>
            <a:ext cx="5151120" cy="33120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6846D4FF-F396-4B6B-B85C-BDBAB2B58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6556" y="806112"/>
            <a:ext cx="4818888" cy="298094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70120" y="970704"/>
            <a:ext cx="2651760" cy="2651760"/>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22</a:t>
            </a:fld>
            <a:endParaRPr lang="en-US"/>
          </a:p>
        </p:txBody>
      </p:sp>
    </p:spTree>
    <p:extLst>
      <p:ext uri="{BB962C8B-B14F-4D97-AF65-F5344CB8AC3E}">
        <p14:creationId xmlns:p14="http://schemas.microsoft.com/office/powerpoint/2010/main" val="6723475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52BA0C-F8A4-4174-9E6B-44AD96434154}"/>
              </a:ext>
            </a:extLst>
          </p:cNvPr>
          <p:cNvSpPr>
            <a:spLocks noGrp="1"/>
          </p:cNvSpPr>
          <p:nvPr>
            <p:ph type="title"/>
          </p:nvPr>
        </p:nvSpPr>
        <p:spPr>
          <a:xfrm>
            <a:off x="640080" y="2530227"/>
            <a:ext cx="3401568" cy="1495794"/>
          </a:xfrm>
          <a:noFill/>
          <a:ln>
            <a:solidFill>
              <a:srgbClr val="FFFFFF"/>
            </a:solidFill>
          </a:ln>
        </p:spPr>
        <p:txBody>
          <a:bodyPr>
            <a:normAutofit fontScale="90000"/>
          </a:bodyPr>
          <a:lstStyle/>
          <a:p>
            <a:r>
              <a:rPr lang="en-US" dirty="0">
                <a:solidFill>
                  <a:srgbClr val="FFFFFF"/>
                </a:solidFill>
              </a:rPr>
              <a:t>the Data Analyst Workflow</a:t>
            </a:r>
          </a:p>
        </p:txBody>
      </p:sp>
      <p:sp useBgFill="1">
        <p:nvSpPr>
          <p:cNvPr id="12" name="Rectangle 11">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417EDAE-C361-4161-8469-10CB6791709E}"/>
              </a:ext>
            </a:extLst>
          </p:cNvPr>
          <p:cNvGraphicFramePr>
            <a:graphicFrameLocks noGrp="1"/>
          </p:cNvGraphicFramePr>
          <p:nvPr>
            <p:ph idx="1"/>
            <p:extLst>
              <p:ext uri="{D42A27DB-BD31-4B8C-83A1-F6EECF244321}">
                <p14:modId xmlns:p14="http://schemas.microsoft.com/office/powerpoint/2010/main" val="2827084166"/>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a:extLst>
              <a:ext uri="{FF2B5EF4-FFF2-40B4-BE49-F238E27FC236}">
                <a16:creationId xmlns:a16="http://schemas.microsoft.com/office/drawing/2014/main" id="{5A6B0046-E679-4574-ACCA-4158EEFB1BE7}"/>
              </a:ext>
            </a:extLst>
          </p:cNvPr>
          <p:cNvSpPr>
            <a:spLocks noGrp="1"/>
          </p:cNvSpPr>
          <p:nvPr>
            <p:ph type="sldNum" sz="quarter" idx="12"/>
          </p:nvPr>
        </p:nvSpPr>
        <p:spPr/>
        <p:txBody>
          <a:bodyPr/>
          <a:lstStyle/>
          <a:p>
            <a:fld id="{3A1DCEAF-1BF8-4FE2-BD76-0601AFAAA966}" type="slidenum">
              <a:rPr lang="en-US" smtClean="0"/>
              <a:t>23</a:t>
            </a:fld>
            <a:endParaRPr lang="en-US"/>
          </a:p>
        </p:txBody>
      </p:sp>
    </p:spTree>
    <p:extLst>
      <p:ext uri="{BB962C8B-B14F-4D97-AF65-F5344CB8AC3E}">
        <p14:creationId xmlns:p14="http://schemas.microsoft.com/office/powerpoint/2010/main" val="3131782080"/>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D4A2B-B8C1-4962-949A-C36489D28AC2}"/>
              </a:ext>
            </a:extLst>
          </p:cNvPr>
          <p:cNvSpPr>
            <a:spLocks noGrp="1"/>
          </p:cNvSpPr>
          <p:nvPr>
            <p:ph type="title"/>
          </p:nvPr>
        </p:nvSpPr>
        <p:spPr/>
        <p:txBody>
          <a:bodyPr/>
          <a:lstStyle/>
          <a:p>
            <a:r>
              <a:rPr lang="en-US" dirty="0"/>
              <a:t>Data Analyst Roundtable</a:t>
            </a:r>
          </a:p>
        </p:txBody>
      </p:sp>
      <p:sp>
        <p:nvSpPr>
          <p:cNvPr id="3" name="Content Placeholder 2">
            <a:extLst>
              <a:ext uri="{FF2B5EF4-FFF2-40B4-BE49-F238E27FC236}">
                <a16:creationId xmlns:a16="http://schemas.microsoft.com/office/drawing/2014/main" id="{92A5A1F4-487E-49A5-8D64-2B92DDDCBD8B}"/>
              </a:ext>
            </a:extLst>
          </p:cNvPr>
          <p:cNvSpPr>
            <a:spLocks noGrp="1"/>
          </p:cNvSpPr>
          <p:nvPr>
            <p:ph idx="1"/>
          </p:nvPr>
        </p:nvSpPr>
        <p:spPr/>
        <p:txBody>
          <a:bodyPr/>
          <a:lstStyle/>
          <a:p>
            <a:pPr lvl="0"/>
            <a:r>
              <a:rPr lang="en-US" dirty="0"/>
              <a:t>Time Frame</a:t>
            </a:r>
          </a:p>
          <a:p>
            <a:pPr lvl="1"/>
            <a:r>
              <a:rPr lang="en-US" dirty="0"/>
              <a:t>Semester: Week 11</a:t>
            </a:r>
          </a:p>
          <a:p>
            <a:pPr lvl="1"/>
            <a:r>
              <a:rPr lang="en-US" dirty="0"/>
              <a:t>8-week Session: Week 3</a:t>
            </a:r>
          </a:p>
          <a:p>
            <a:endParaRPr lang="en-US" dirty="0"/>
          </a:p>
        </p:txBody>
      </p:sp>
      <p:sp>
        <p:nvSpPr>
          <p:cNvPr id="5" name="Slide Number Placeholder 4">
            <a:extLst>
              <a:ext uri="{FF2B5EF4-FFF2-40B4-BE49-F238E27FC236}">
                <a16:creationId xmlns:a16="http://schemas.microsoft.com/office/drawing/2014/main" id="{11EBD961-710D-480C-94A1-09D772AA4A8C}"/>
              </a:ext>
            </a:extLst>
          </p:cNvPr>
          <p:cNvSpPr>
            <a:spLocks noGrp="1"/>
          </p:cNvSpPr>
          <p:nvPr>
            <p:ph type="sldNum" sz="quarter" idx="12"/>
          </p:nvPr>
        </p:nvSpPr>
        <p:spPr/>
        <p:txBody>
          <a:bodyPr/>
          <a:lstStyle/>
          <a:p>
            <a:fld id="{3A1DCEAF-1BF8-4FE2-BD76-0601AFAAA966}" type="slidenum">
              <a:rPr lang="en-US" smtClean="0"/>
              <a:t>24</a:t>
            </a:fld>
            <a:endParaRPr lang="en-US"/>
          </a:p>
        </p:txBody>
      </p:sp>
    </p:spTree>
    <p:extLst>
      <p:ext uri="{BB962C8B-B14F-4D97-AF65-F5344CB8AC3E}">
        <p14:creationId xmlns:p14="http://schemas.microsoft.com/office/powerpoint/2010/main" val="1593489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b="1" dirty="0"/>
              <a:t>What is the GIS Analyst Workflow?</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2560320" y="5688535"/>
            <a:ext cx="7071360" cy="536125"/>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14" name="Rectangle 13">
            <a:extLst>
              <a:ext uri="{FF2B5EF4-FFF2-40B4-BE49-F238E27FC236}">
                <a16:creationId xmlns:a16="http://schemas.microsoft.com/office/drawing/2014/main" id="{715643BA-4DF2-4011-ADD9-BAAAAAAAB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20440" y="640555"/>
            <a:ext cx="5151120" cy="33120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6846D4FF-F396-4B6B-B85C-BDBAB2B58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6556" y="806112"/>
            <a:ext cx="4818888" cy="298094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70120" y="970704"/>
            <a:ext cx="2651760" cy="2651760"/>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25</a:t>
            </a:fld>
            <a:endParaRPr lang="en-US"/>
          </a:p>
        </p:txBody>
      </p:sp>
    </p:spTree>
    <p:extLst>
      <p:ext uri="{BB962C8B-B14F-4D97-AF65-F5344CB8AC3E}">
        <p14:creationId xmlns:p14="http://schemas.microsoft.com/office/powerpoint/2010/main" val="28710072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2">
            <a:extLst>
              <a:ext uri="{FF2B5EF4-FFF2-40B4-BE49-F238E27FC236}">
                <a16:creationId xmlns:a16="http://schemas.microsoft.com/office/drawing/2014/main" id="{7FBE789D-66E0-4C5C-8DDC-CF4D7BF218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4">
            <a:extLst>
              <a:ext uri="{FF2B5EF4-FFF2-40B4-BE49-F238E27FC236}">
                <a16:creationId xmlns:a16="http://schemas.microsoft.com/office/drawing/2014/main" id="{26C092F8-98E3-4599-A7BF-1B658CF1D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52BA0C-F8A4-4174-9E6B-44AD96434154}"/>
              </a:ext>
            </a:extLst>
          </p:cNvPr>
          <p:cNvSpPr>
            <a:spLocks noGrp="1"/>
          </p:cNvSpPr>
          <p:nvPr>
            <p:ph type="title"/>
          </p:nvPr>
        </p:nvSpPr>
        <p:spPr>
          <a:xfrm>
            <a:off x="643467" y="2681103"/>
            <a:ext cx="3363974" cy="1495794"/>
          </a:xfrm>
          <a:solidFill>
            <a:schemeClr val="tx2">
              <a:lumMod val="60000"/>
              <a:lumOff val="40000"/>
              <a:alpha val="15000"/>
            </a:schemeClr>
          </a:solidFill>
          <a:ln>
            <a:solidFill>
              <a:schemeClr val="bg1"/>
            </a:solidFill>
          </a:ln>
        </p:spPr>
        <p:txBody>
          <a:bodyPr wrap="square">
            <a:normAutofit/>
          </a:bodyPr>
          <a:lstStyle/>
          <a:p>
            <a:r>
              <a:rPr lang="en-US" sz="2600" dirty="0">
                <a:solidFill>
                  <a:schemeClr val="bg1"/>
                </a:solidFill>
              </a:rPr>
              <a:t>the GIS Analyst Workflow</a:t>
            </a:r>
          </a:p>
        </p:txBody>
      </p:sp>
      <p:graphicFrame>
        <p:nvGraphicFramePr>
          <p:cNvPr id="5" name="Content Placeholder 2">
            <a:extLst>
              <a:ext uri="{FF2B5EF4-FFF2-40B4-BE49-F238E27FC236}">
                <a16:creationId xmlns:a16="http://schemas.microsoft.com/office/drawing/2014/main" id="{1417EDAE-C361-4161-8469-10CB6791709E}"/>
              </a:ext>
            </a:extLst>
          </p:cNvPr>
          <p:cNvGraphicFramePr>
            <a:graphicFrameLocks noGrp="1"/>
          </p:cNvGraphicFramePr>
          <p:nvPr>
            <p:ph idx="1"/>
            <p:extLst>
              <p:ext uri="{D42A27DB-BD31-4B8C-83A1-F6EECF244321}">
                <p14:modId xmlns:p14="http://schemas.microsoft.com/office/powerpoint/2010/main" val="1713311402"/>
              </p:ext>
            </p:extLst>
          </p:nvPr>
        </p:nvGraphicFramePr>
        <p:xfrm>
          <a:off x="5619750" y="965200"/>
          <a:ext cx="560705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E6218057-9CEF-448E-9F44-7384EA19FA42}"/>
              </a:ext>
            </a:extLst>
          </p:cNvPr>
          <p:cNvSpPr>
            <a:spLocks noGrp="1"/>
          </p:cNvSpPr>
          <p:nvPr>
            <p:ph type="sldNum" sz="quarter" idx="12"/>
          </p:nvPr>
        </p:nvSpPr>
        <p:spPr/>
        <p:txBody>
          <a:bodyPr/>
          <a:lstStyle/>
          <a:p>
            <a:fld id="{3A1DCEAF-1BF8-4FE2-BD76-0601AFAAA966}" type="slidenum">
              <a:rPr lang="en-US" smtClean="0"/>
              <a:t>26</a:t>
            </a:fld>
            <a:endParaRPr lang="en-US"/>
          </a:p>
        </p:txBody>
      </p:sp>
    </p:spTree>
    <p:extLst>
      <p:ext uri="{BB962C8B-B14F-4D97-AF65-F5344CB8AC3E}">
        <p14:creationId xmlns:p14="http://schemas.microsoft.com/office/powerpoint/2010/main" val="2542063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E2112-A9D9-47A6-AE54-3F582AC8B9FD}"/>
              </a:ext>
            </a:extLst>
          </p:cNvPr>
          <p:cNvSpPr>
            <a:spLocks noGrp="1"/>
          </p:cNvSpPr>
          <p:nvPr>
            <p:ph type="title"/>
          </p:nvPr>
        </p:nvSpPr>
        <p:spPr/>
        <p:txBody>
          <a:bodyPr/>
          <a:lstStyle/>
          <a:p>
            <a:r>
              <a:rPr lang="en-US" dirty="0"/>
              <a:t>GIS Analyst Roundtable</a:t>
            </a:r>
          </a:p>
        </p:txBody>
      </p:sp>
      <p:sp>
        <p:nvSpPr>
          <p:cNvPr id="3" name="Content Placeholder 2">
            <a:extLst>
              <a:ext uri="{FF2B5EF4-FFF2-40B4-BE49-F238E27FC236}">
                <a16:creationId xmlns:a16="http://schemas.microsoft.com/office/drawing/2014/main" id="{69CD434E-7CC9-436E-B320-DAD19A12E7E6}"/>
              </a:ext>
            </a:extLst>
          </p:cNvPr>
          <p:cNvSpPr>
            <a:spLocks noGrp="1"/>
          </p:cNvSpPr>
          <p:nvPr>
            <p:ph idx="1"/>
          </p:nvPr>
        </p:nvSpPr>
        <p:spPr/>
        <p:txBody>
          <a:bodyPr/>
          <a:lstStyle/>
          <a:p>
            <a:pPr lvl="0"/>
            <a:r>
              <a:rPr lang="en-US" dirty="0"/>
              <a:t>Time Frame</a:t>
            </a:r>
          </a:p>
          <a:p>
            <a:pPr lvl="1"/>
            <a:r>
              <a:rPr lang="en-US" dirty="0"/>
              <a:t>Semester: Week 12</a:t>
            </a:r>
          </a:p>
          <a:p>
            <a:pPr lvl="1"/>
            <a:r>
              <a:rPr lang="en-US" dirty="0"/>
              <a:t>8-week Session: Week 4</a:t>
            </a:r>
          </a:p>
        </p:txBody>
      </p:sp>
      <p:sp>
        <p:nvSpPr>
          <p:cNvPr id="5" name="Slide Number Placeholder 4">
            <a:extLst>
              <a:ext uri="{FF2B5EF4-FFF2-40B4-BE49-F238E27FC236}">
                <a16:creationId xmlns:a16="http://schemas.microsoft.com/office/drawing/2014/main" id="{338802EC-F69A-46C0-9819-EDB7865364A0}"/>
              </a:ext>
            </a:extLst>
          </p:cNvPr>
          <p:cNvSpPr>
            <a:spLocks noGrp="1"/>
          </p:cNvSpPr>
          <p:nvPr>
            <p:ph type="sldNum" sz="quarter" idx="12"/>
          </p:nvPr>
        </p:nvSpPr>
        <p:spPr/>
        <p:txBody>
          <a:bodyPr/>
          <a:lstStyle/>
          <a:p>
            <a:fld id="{3A1DCEAF-1BF8-4FE2-BD76-0601AFAAA966}" type="slidenum">
              <a:rPr lang="en-US" smtClean="0"/>
              <a:t>27</a:t>
            </a:fld>
            <a:endParaRPr lang="en-US"/>
          </a:p>
        </p:txBody>
      </p:sp>
    </p:spTree>
    <p:extLst>
      <p:ext uri="{BB962C8B-B14F-4D97-AF65-F5344CB8AC3E}">
        <p14:creationId xmlns:p14="http://schemas.microsoft.com/office/powerpoint/2010/main" val="30526789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b="1" dirty="0"/>
              <a:t>What is the Policy Analyst Workflow?</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2560320" y="5688535"/>
            <a:ext cx="7071360" cy="536125"/>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17" name="Rectangle 16">
            <a:extLst>
              <a:ext uri="{FF2B5EF4-FFF2-40B4-BE49-F238E27FC236}">
                <a16:creationId xmlns:a16="http://schemas.microsoft.com/office/drawing/2014/main" id="{715643BA-4DF2-4011-ADD9-BAAAAAAAB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20440" y="640555"/>
            <a:ext cx="5151120" cy="33120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846D4FF-F396-4B6B-B85C-BDBAB2B58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6556" y="806112"/>
            <a:ext cx="4818888" cy="298094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70120" y="970704"/>
            <a:ext cx="2651760" cy="2651760"/>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28</a:t>
            </a:fld>
            <a:endParaRPr lang="en-US"/>
          </a:p>
        </p:txBody>
      </p:sp>
    </p:spTree>
    <p:extLst>
      <p:ext uri="{BB962C8B-B14F-4D97-AF65-F5344CB8AC3E}">
        <p14:creationId xmlns:p14="http://schemas.microsoft.com/office/powerpoint/2010/main" val="33431026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FBE789D-66E0-4C5C-8DDC-CF4D7BF218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C092F8-98E3-4599-A7BF-1B658CF1D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DE5E6FB-887B-47C2-88BE-22E39BB26280}"/>
              </a:ext>
            </a:extLst>
          </p:cNvPr>
          <p:cNvSpPr>
            <a:spLocks noGrp="1"/>
          </p:cNvSpPr>
          <p:nvPr>
            <p:ph type="title"/>
          </p:nvPr>
        </p:nvSpPr>
        <p:spPr>
          <a:xfrm>
            <a:off x="643467" y="2681103"/>
            <a:ext cx="3363974" cy="1495794"/>
          </a:xfrm>
          <a:solidFill>
            <a:schemeClr val="tx2">
              <a:lumMod val="60000"/>
              <a:lumOff val="40000"/>
              <a:alpha val="15000"/>
            </a:schemeClr>
          </a:solidFill>
          <a:ln>
            <a:solidFill>
              <a:schemeClr val="bg1"/>
            </a:solidFill>
          </a:ln>
        </p:spPr>
        <p:txBody>
          <a:bodyPr wrap="square">
            <a:normAutofit fontScale="90000"/>
          </a:bodyPr>
          <a:lstStyle/>
          <a:p>
            <a:r>
              <a:rPr lang="en-US" dirty="0">
                <a:solidFill>
                  <a:schemeClr val="bg1"/>
                </a:solidFill>
              </a:rPr>
              <a:t>the Policy Analyst Workflow</a:t>
            </a:r>
          </a:p>
        </p:txBody>
      </p:sp>
      <p:graphicFrame>
        <p:nvGraphicFramePr>
          <p:cNvPr id="7" name="Content Placeholder 4">
            <a:extLst>
              <a:ext uri="{FF2B5EF4-FFF2-40B4-BE49-F238E27FC236}">
                <a16:creationId xmlns:a16="http://schemas.microsoft.com/office/drawing/2014/main" id="{2076626D-8B5E-4D4F-A0BB-DC1169EA51D0}"/>
              </a:ext>
            </a:extLst>
          </p:cNvPr>
          <p:cNvGraphicFramePr>
            <a:graphicFrameLocks noGrp="1"/>
          </p:cNvGraphicFramePr>
          <p:nvPr>
            <p:ph idx="1"/>
            <p:extLst>
              <p:ext uri="{D42A27DB-BD31-4B8C-83A1-F6EECF244321}">
                <p14:modId xmlns:p14="http://schemas.microsoft.com/office/powerpoint/2010/main" val="3841909391"/>
              </p:ext>
            </p:extLst>
          </p:nvPr>
        </p:nvGraphicFramePr>
        <p:xfrm>
          <a:off x="5619750" y="965200"/>
          <a:ext cx="560705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Slide Number Placeholder 7">
            <a:extLst>
              <a:ext uri="{FF2B5EF4-FFF2-40B4-BE49-F238E27FC236}">
                <a16:creationId xmlns:a16="http://schemas.microsoft.com/office/drawing/2014/main" id="{97DD112A-223A-4BBE-8F77-95843C96E973}"/>
              </a:ext>
            </a:extLst>
          </p:cNvPr>
          <p:cNvSpPr>
            <a:spLocks noGrp="1"/>
          </p:cNvSpPr>
          <p:nvPr>
            <p:ph type="sldNum" sz="quarter" idx="12"/>
          </p:nvPr>
        </p:nvSpPr>
        <p:spPr/>
        <p:txBody>
          <a:bodyPr/>
          <a:lstStyle/>
          <a:p>
            <a:fld id="{3A1DCEAF-1BF8-4FE2-BD76-0601AFAAA966}" type="slidenum">
              <a:rPr lang="en-US" smtClean="0"/>
              <a:t>29</a:t>
            </a:fld>
            <a:endParaRPr lang="en-US"/>
          </a:p>
        </p:txBody>
      </p:sp>
    </p:spTree>
    <p:extLst>
      <p:ext uri="{BB962C8B-B14F-4D97-AF65-F5344CB8AC3E}">
        <p14:creationId xmlns:p14="http://schemas.microsoft.com/office/powerpoint/2010/main" val="2476617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8">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29EDF9-86AC-461C-AB5E-B7A3AF6354D5}"/>
              </a:ext>
            </a:extLst>
          </p:cNvPr>
          <p:cNvSpPr>
            <a:spLocks noGrp="1"/>
          </p:cNvSpPr>
          <p:nvPr>
            <p:ph type="title"/>
          </p:nvPr>
        </p:nvSpPr>
        <p:spPr>
          <a:xfrm>
            <a:off x="2231136" y="467418"/>
            <a:ext cx="7729728" cy="1188720"/>
          </a:xfrm>
          <a:solidFill>
            <a:schemeClr val="bg1"/>
          </a:solidFill>
        </p:spPr>
        <p:txBody>
          <a:bodyPr>
            <a:normAutofit/>
          </a:bodyPr>
          <a:lstStyle/>
          <a:p>
            <a:r>
              <a:rPr lang="en-US" b="1"/>
              <a:t>Definition</a:t>
            </a:r>
          </a:p>
        </p:txBody>
      </p:sp>
      <p:sp>
        <p:nvSpPr>
          <p:cNvPr id="3" name="Content Placeholder 2">
            <a:extLst>
              <a:ext uri="{FF2B5EF4-FFF2-40B4-BE49-F238E27FC236}">
                <a16:creationId xmlns:a16="http://schemas.microsoft.com/office/drawing/2014/main" id="{29177B83-E779-4356-A024-4B24266929D9}"/>
              </a:ext>
            </a:extLst>
          </p:cNvPr>
          <p:cNvSpPr>
            <a:spLocks noGrp="1"/>
          </p:cNvSpPr>
          <p:nvPr>
            <p:ph idx="1"/>
          </p:nvPr>
        </p:nvSpPr>
        <p:spPr>
          <a:xfrm>
            <a:off x="1706062" y="2291262"/>
            <a:ext cx="8779512" cy="2879256"/>
          </a:xfrm>
        </p:spPr>
        <p:txBody>
          <a:bodyPr>
            <a:normAutofit/>
          </a:bodyPr>
          <a:lstStyle/>
          <a:p>
            <a:r>
              <a:rPr lang="en-US">
                <a:solidFill>
                  <a:srgbClr val="404040"/>
                </a:solidFill>
              </a:rPr>
              <a:t>Public policy is the constitutional, legal, judicial, regulatory, or policy documents that are produced by governmental institutions at the international, national, and subnational levels.</a:t>
            </a:r>
          </a:p>
        </p:txBody>
      </p:sp>
      <p:sp>
        <p:nvSpPr>
          <p:cNvPr id="4" name="Slide Number Placeholder 3">
            <a:extLst>
              <a:ext uri="{FF2B5EF4-FFF2-40B4-BE49-F238E27FC236}">
                <a16:creationId xmlns:a16="http://schemas.microsoft.com/office/drawing/2014/main" id="{191E0DF2-FD69-47B4-9F71-947DF45FE5B8}"/>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9F00B218-A725-4527-8825-9CFD4DCD43AC}" type="slidenum">
              <a:rPr lang="en-US" smtClean="0"/>
              <a:pPr>
                <a:lnSpc>
                  <a:spcPct val="90000"/>
                </a:lnSpc>
                <a:spcAft>
                  <a:spcPts val="600"/>
                </a:spcAft>
              </a:pPr>
              <a:t>3</a:t>
            </a:fld>
            <a:endParaRPr lang="en-US"/>
          </a:p>
        </p:txBody>
      </p:sp>
    </p:spTree>
    <p:extLst>
      <p:ext uri="{BB962C8B-B14F-4D97-AF65-F5344CB8AC3E}">
        <p14:creationId xmlns:p14="http://schemas.microsoft.com/office/powerpoint/2010/main" val="2799331629"/>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95CCF-73AB-4193-B30B-DA323BF5CD4D}"/>
              </a:ext>
            </a:extLst>
          </p:cNvPr>
          <p:cNvSpPr>
            <a:spLocks noGrp="1"/>
          </p:cNvSpPr>
          <p:nvPr>
            <p:ph type="title"/>
          </p:nvPr>
        </p:nvSpPr>
        <p:spPr/>
        <p:txBody>
          <a:bodyPr/>
          <a:lstStyle/>
          <a:p>
            <a:r>
              <a:rPr lang="en-US" dirty="0"/>
              <a:t>Policy Analyst Roundtable</a:t>
            </a:r>
          </a:p>
        </p:txBody>
      </p:sp>
      <p:sp>
        <p:nvSpPr>
          <p:cNvPr id="3" name="Content Placeholder 2">
            <a:extLst>
              <a:ext uri="{FF2B5EF4-FFF2-40B4-BE49-F238E27FC236}">
                <a16:creationId xmlns:a16="http://schemas.microsoft.com/office/drawing/2014/main" id="{F3100705-F261-4082-BEBE-92C0FB163846}"/>
              </a:ext>
            </a:extLst>
          </p:cNvPr>
          <p:cNvSpPr>
            <a:spLocks noGrp="1"/>
          </p:cNvSpPr>
          <p:nvPr>
            <p:ph idx="1"/>
          </p:nvPr>
        </p:nvSpPr>
        <p:spPr/>
        <p:txBody>
          <a:bodyPr/>
          <a:lstStyle/>
          <a:p>
            <a:pPr lvl="0"/>
            <a:r>
              <a:rPr lang="en-US" dirty="0"/>
              <a:t>Time Frame</a:t>
            </a:r>
          </a:p>
          <a:p>
            <a:pPr lvl="1"/>
            <a:r>
              <a:rPr lang="en-US" dirty="0"/>
              <a:t>Semester: Week 14</a:t>
            </a:r>
          </a:p>
          <a:p>
            <a:pPr lvl="1"/>
            <a:r>
              <a:rPr lang="en-US" dirty="0"/>
              <a:t>8-week Session: Week 5</a:t>
            </a:r>
          </a:p>
          <a:p>
            <a:endParaRPr lang="en-US" dirty="0"/>
          </a:p>
        </p:txBody>
      </p:sp>
      <p:sp>
        <p:nvSpPr>
          <p:cNvPr id="5" name="Slide Number Placeholder 4">
            <a:extLst>
              <a:ext uri="{FF2B5EF4-FFF2-40B4-BE49-F238E27FC236}">
                <a16:creationId xmlns:a16="http://schemas.microsoft.com/office/drawing/2014/main" id="{AC9D79D2-68E4-414F-8C4E-647B3AA0CA9D}"/>
              </a:ext>
            </a:extLst>
          </p:cNvPr>
          <p:cNvSpPr>
            <a:spLocks noGrp="1"/>
          </p:cNvSpPr>
          <p:nvPr>
            <p:ph type="sldNum" sz="quarter" idx="12"/>
          </p:nvPr>
        </p:nvSpPr>
        <p:spPr/>
        <p:txBody>
          <a:bodyPr/>
          <a:lstStyle/>
          <a:p>
            <a:fld id="{3A1DCEAF-1BF8-4FE2-BD76-0601AFAAA966}" type="slidenum">
              <a:rPr lang="en-US" smtClean="0"/>
              <a:t>30</a:t>
            </a:fld>
            <a:endParaRPr lang="en-US"/>
          </a:p>
        </p:txBody>
      </p:sp>
    </p:spTree>
    <p:extLst>
      <p:ext uri="{BB962C8B-B14F-4D97-AF65-F5344CB8AC3E}">
        <p14:creationId xmlns:p14="http://schemas.microsoft.com/office/powerpoint/2010/main" val="27069060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b="1" dirty="0"/>
              <a:t>What is the Communications Analyst Workflow?</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2560320" y="5688535"/>
            <a:ext cx="7071360" cy="536125"/>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14" name="Rectangle 13">
            <a:extLst>
              <a:ext uri="{FF2B5EF4-FFF2-40B4-BE49-F238E27FC236}">
                <a16:creationId xmlns:a16="http://schemas.microsoft.com/office/drawing/2014/main" id="{715643BA-4DF2-4011-ADD9-BAAAAAAAB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20440" y="640555"/>
            <a:ext cx="5151120" cy="33120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6846D4FF-F396-4B6B-B85C-BDBAB2B58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6556" y="806112"/>
            <a:ext cx="4818888" cy="298094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70120" y="970704"/>
            <a:ext cx="2651760" cy="2651760"/>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31</a:t>
            </a:fld>
            <a:endParaRPr lang="en-US"/>
          </a:p>
        </p:txBody>
      </p:sp>
    </p:spTree>
    <p:extLst>
      <p:ext uri="{BB962C8B-B14F-4D97-AF65-F5344CB8AC3E}">
        <p14:creationId xmlns:p14="http://schemas.microsoft.com/office/powerpoint/2010/main" val="2125968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FBE789D-66E0-4C5C-8DDC-CF4D7BF218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C092F8-98E3-4599-A7BF-1B658CF1D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E73C61-CACD-49F4-B360-212C13F7D3C7}"/>
              </a:ext>
            </a:extLst>
          </p:cNvPr>
          <p:cNvSpPr>
            <a:spLocks noGrp="1"/>
          </p:cNvSpPr>
          <p:nvPr>
            <p:ph type="title"/>
          </p:nvPr>
        </p:nvSpPr>
        <p:spPr>
          <a:xfrm>
            <a:off x="643467" y="2681103"/>
            <a:ext cx="3363974" cy="1495794"/>
          </a:xfrm>
          <a:solidFill>
            <a:schemeClr val="tx2">
              <a:lumMod val="60000"/>
              <a:lumOff val="40000"/>
              <a:alpha val="15000"/>
            </a:schemeClr>
          </a:solidFill>
          <a:ln>
            <a:solidFill>
              <a:schemeClr val="bg1"/>
            </a:solidFill>
          </a:ln>
        </p:spPr>
        <p:txBody>
          <a:bodyPr wrap="square">
            <a:normAutofit fontScale="90000"/>
          </a:bodyPr>
          <a:lstStyle/>
          <a:p>
            <a:r>
              <a:rPr lang="en-US" dirty="0">
                <a:solidFill>
                  <a:schemeClr val="bg1"/>
                </a:solidFill>
              </a:rPr>
              <a:t>Communication Analyst Workflow</a:t>
            </a:r>
          </a:p>
        </p:txBody>
      </p:sp>
      <p:graphicFrame>
        <p:nvGraphicFramePr>
          <p:cNvPr id="7" name="Content Placeholder 4">
            <a:extLst>
              <a:ext uri="{FF2B5EF4-FFF2-40B4-BE49-F238E27FC236}">
                <a16:creationId xmlns:a16="http://schemas.microsoft.com/office/drawing/2014/main" id="{9CAC77F2-3576-4C3A-809C-D9C6D067147A}"/>
              </a:ext>
            </a:extLst>
          </p:cNvPr>
          <p:cNvGraphicFramePr>
            <a:graphicFrameLocks noGrp="1"/>
          </p:cNvGraphicFramePr>
          <p:nvPr>
            <p:ph idx="1"/>
            <p:extLst>
              <p:ext uri="{D42A27DB-BD31-4B8C-83A1-F6EECF244321}">
                <p14:modId xmlns:p14="http://schemas.microsoft.com/office/powerpoint/2010/main" val="3179257968"/>
              </p:ext>
            </p:extLst>
          </p:nvPr>
        </p:nvGraphicFramePr>
        <p:xfrm>
          <a:off x="5619750" y="965200"/>
          <a:ext cx="560705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Slide Number Placeholder 7">
            <a:extLst>
              <a:ext uri="{FF2B5EF4-FFF2-40B4-BE49-F238E27FC236}">
                <a16:creationId xmlns:a16="http://schemas.microsoft.com/office/drawing/2014/main" id="{65D23FED-D926-414B-91BC-6325AF9E0193}"/>
              </a:ext>
            </a:extLst>
          </p:cNvPr>
          <p:cNvSpPr>
            <a:spLocks noGrp="1"/>
          </p:cNvSpPr>
          <p:nvPr>
            <p:ph type="sldNum" sz="quarter" idx="12"/>
          </p:nvPr>
        </p:nvSpPr>
        <p:spPr/>
        <p:txBody>
          <a:bodyPr/>
          <a:lstStyle/>
          <a:p>
            <a:fld id="{3A1DCEAF-1BF8-4FE2-BD76-0601AFAAA966}" type="slidenum">
              <a:rPr lang="en-US" smtClean="0"/>
              <a:t>32</a:t>
            </a:fld>
            <a:endParaRPr lang="en-US"/>
          </a:p>
        </p:txBody>
      </p:sp>
    </p:spTree>
    <p:extLst>
      <p:ext uri="{BB962C8B-B14F-4D97-AF65-F5344CB8AC3E}">
        <p14:creationId xmlns:p14="http://schemas.microsoft.com/office/powerpoint/2010/main" val="66291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D3805-41F5-481B-A027-F32D04F0F377}"/>
              </a:ext>
            </a:extLst>
          </p:cNvPr>
          <p:cNvSpPr>
            <a:spLocks noGrp="1"/>
          </p:cNvSpPr>
          <p:nvPr>
            <p:ph type="title"/>
          </p:nvPr>
        </p:nvSpPr>
        <p:spPr/>
        <p:txBody>
          <a:bodyPr/>
          <a:lstStyle/>
          <a:p>
            <a:r>
              <a:rPr lang="en-US" dirty="0"/>
              <a:t>Communications Analyst Roundtable</a:t>
            </a:r>
          </a:p>
        </p:txBody>
      </p:sp>
      <p:sp>
        <p:nvSpPr>
          <p:cNvPr id="3" name="Content Placeholder 2">
            <a:extLst>
              <a:ext uri="{FF2B5EF4-FFF2-40B4-BE49-F238E27FC236}">
                <a16:creationId xmlns:a16="http://schemas.microsoft.com/office/drawing/2014/main" id="{CFC0FD2A-CBFB-4955-8AC5-60933D139BD4}"/>
              </a:ext>
            </a:extLst>
          </p:cNvPr>
          <p:cNvSpPr>
            <a:spLocks noGrp="1"/>
          </p:cNvSpPr>
          <p:nvPr>
            <p:ph idx="1"/>
          </p:nvPr>
        </p:nvSpPr>
        <p:spPr/>
        <p:txBody>
          <a:bodyPr/>
          <a:lstStyle/>
          <a:p>
            <a:pPr lvl="0"/>
            <a:r>
              <a:rPr lang="en-US" dirty="0"/>
              <a:t>Time Frame</a:t>
            </a:r>
          </a:p>
          <a:p>
            <a:pPr lvl="1"/>
            <a:r>
              <a:rPr lang="en-US" dirty="0"/>
              <a:t>Semester: Week 15</a:t>
            </a:r>
          </a:p>
          <a:p>
            <a:pPr lvl="1"/>
            <a:r>
              <a:rPr lang="en-US" dirty="0"/>
              <a:t>8-week Session: Week 6</a:t>
            </a:r>
          </a:p>
          <a:p>
            <a:endParaRPr lang="en-US" dirty="0"/>
          </a:p>
        </p:txBody>
      </p:sp>
      <p:sp>
        <p:nvSpPr>
          <p:cNvPr id="5" name="Slide Number Placeholder 4">
            <a:extLst>
              <a:ext uri="{FF2B5EF4-FFF2-40B4-BE49-F238E27FC236}">
                <a16:creationId xmlns:a16="http://schemas.microsoft.com/office/drawing/2014/main" id="{EDA05F7A-38F8-4275-B6BE-4BFCB4E4EA47}"/>
              </a:ext>
            </a:extLst>
          </p:cNvPr>
          <p:cNvSpPr>
            <a:spLocks noGrp="1"/>
          </p:cNvSpPr>
          <p:nvPr>
            <p:ph type="sldNum" sz="quarter" idx="12"/>
          </p:nvPr>
        </p:nvSpPr>
        <p:spPr/>
        <p:txBody>
          <a:bodyPr/>
          <a:lstStyle/>
          <a:p>
            <a:fld id="{3A1DCEAF-1BF8-4FE2-BD76-0601AFAAA966}" type="slidenum">
              <a:rPr lang="en-US" smtClean="0"/>
              <a:t>33</a:t>
            </a:fld>
            <a:endParaRPr lang="en-US"/>
          </a:p>
        </p:txBody>
      </p:sp>
    </p:spTree>
    <p:extLst>
      <p:ext uri="{BB962C8B-B14F-4D97-AF65-F5344CB8AC3E}">
        <p14:creationId xmlns:p14="http://schemas.microsoft.com/office/powerpoint/2010/main" val="33087236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b="1" dirty="0"/>
              <a:t>What is “My PowerPoint Presentation”?</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2560320" y="5688535"/>
            <a:ext cx="7071360" cy="536125"/>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17" name="Rectangle 16">
            <a:extLst>
              <a:ext uri="{FF2B5EF4-FFF2-40B4-BE49-F238E27FC236}">
                <a16:creationId xmlns:a16="http://schemas.microsoft.com/office/drawing/2014/main" id="{715643BA-4DF2-4011-ADD9-BAAAAAAAB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20440" y="640555"/>
            <a:ext cx="5151120" cy="33120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846D4FF-F396-4B6B-B85C-BDBAB2B58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6556" y="806112"/>
            <a:ext cx="4818888" cy="298094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70120" y="970704"/>
            <a:ext cx="2651760" cy="2651760"/>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34</a:t>
            </a:fld>
            <a:endParaRPr lang="en-US"/>
          </a:p>
        </p:txBody>
      </p:sp>
    </p:spTree>
    <p:extLst>
      <p:ext uri="{BB962C8B-B14F-4D97-AF65-F5344CB8AC3E}">
        <p14:creationId xmlns:p14="http://schemas.microsoft.com/office/powerpoint/2010/main" val="8826880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1">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4C911EC2-01E5-42F3-9D58-BCB83637E69D}"/>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dirty="0">
                <a:solidFill>
                  <a:srgbClr val="FFFFFF"/>
                </a:solidFill>
              </a:rPr>
              <a:t>PowerPoint Presentation</a:t>
            </a:r>
          </a:p>
        </p:txBody>
      </p:sp>
      <p:sp useBgFill="1">
        <p:nvSpPr>
          <p:cNvPr id="13" name="Rectangle 13">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4">
            <a:extLst>
              <a:ext uri="{FF2B5EF4-FFF2-40B4-BE49-F238E27FC236}">
                <a16:creationId xmlns:a16="http://schemas.microsoft.com/office/drawing/2014/main" id="{EBE066E7-D1E8-4950-8D3D-9C8D49199D13}"/>
              </a:ext>
            </a:extLst>
          </p:cNvPr>
          <p:cNvGraphicFramePr>
            <a:graphicFrameLocks noGrp="1"/>
          </p:cNvGraphicFramePr>
          <p:nvPr>
            <p:ph idx="1"/>
            <p:extLst>
              <p:ext uri="{D42A27DB-BD31-4B8C-83A1-F6EECF244321}">
                <p14:modId xmlns:p14="http://schemas.microsoft.com/office/powerpoint/2010/main" val="3310760148"/>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Slide Number Placeholder 15">
            <a:extLst>
              <a:ext uri="{FF2B5EF4-FFF2-40B4-BE49-F238E27FC236}">
                <a16:creationId xmlns:a16="http://schemas.microsoft.com/office/drawing/2014/main" id="{B5962A26-A1B7-4D14-B533-E7B20B3CD345}"/>
              </a:ext>
            </a:extLst>
          </p:cNvPr>
          <p:cNvSpPr>
            <a:spLocks noGrp="1"/>
          </p:cNvSpPr>
          <p:nvPr>
            <p:ph type="sldNum" sz="quarter" idx="12"/>
          </p:nvPr>
        </p:nvSpPr>
        <p:spPr/>
        <p:txBody>
          <a:bodyPr/>
          <a:lstStyle/>
          <a:p>
            <a:fld id="{3A1DCEAF-1BF8-4FE2-BD76-0601AFAAA966}" type="slidenum">
              <a:rPr lang="en-US" smtClean="0"/>
              <a:t>35</a:t>
            </a:fld>
            <a:endParaRPr lang="en-US"/>
          </a:p>
        </p:txBody>
      </p:sp>
    </p:spTree>
    <p:extLst>
      <p:ext uri="{BB962C8B-B14F-4D97-AF65-F5344CB8AC3E}">
        <p14:creationId xmlns:p14="http://schemas.microsoft.com/office/powerpoint/2010/main" val="3112035621"/>
      </p:ext>
    </p:extLst>
  </p:cSld>
  <p:clrMapOvr>
    <a:overrideClrMapping bg1="dk1" tx1="lt1" bg2="dk2" tx2="lt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F29EF-C458-4988-9D26-69724121346C}"/>
              </a:ext>
            </a:extLst>
          </p:cNvPr>
          <p:cNvSpPr>
            <a:spLocks noGrp="1"/>
          </p:cNvSpPr>
          <p:nvPr>
            <p:ph type="title"/>
          </p:nvPr>
        </p:nvSpPr>
        <p:spPr>
          <a:xfrm>
            <a:off x="804672" y="964692"/>
            <a:ext cx="3066937" cy="1188720"/>
          </a:xfrm>
        </p:spPr>
        <p:txBody>
          <a:bodyPr>
            <a:normAutofit/>
          </a:bodyPr>
          <a:lstStyle/>
          <a:p>
            <a:r>
              <a:rPr lang="en-US" dirty="0"/>
              <a:t>PowerPoint Template</a:t>
            </a:r>
          </a:p>
        </p:txBody>
      </p:sp>
      <p:sp>
        <p:nvSpPr>
          <p:cNvPr id="3" name="Content Placeholder 2">
            <a:extLst>
              <a:ext uri="{FF2B5EF4-FFF2-40B4-BE49-F238E27FC236}">
                <a16:creationId xmlns:a16="http://schemas.microsoft.com/office/drawing/2014/main" id="{2412A767-03AA-4B43-B09A-361DD72B4AE5}"/>
              </a:ext>
            </a:extLst>
          </p:cNvPr>
          <p:cNvSpPr>
            <a:spLocks noGrp="1"/>
          </p:cNvSpPr>
          <p:nvPr>
            <p:ph idx="1"/>
          </p:nvPr>
        </p:nvSpPr>
        <p:spPr>
          <a:xfrm>
            <a:off x="803244" y="2638044"/>
            <a:ext cx="3063765" cy="3263206"/>
          </a:xfrm>
        </p:spPr>
        <p:txBody>
          <a:bodyPr>
            <a:normAutofit fontScale="77500" lnSpcReduction="20000"/>
          </a:bodyPr>
          <a:lstStyle/>
          <a:p>
            <a:r>
              <a:rPr lang="en-US" dirty="0"/>
              <a:t>Go to </a:t>
            </a:r>
            <a:r>
              <a:rPr lang="en-US" dirty="0">
                <a:hlinkClick r:id="rId2"/>
              </a:rPr>
              <a:t>Google Slides Template</a:t>
            </a:r>
            <a:endParaRPr lang="en-US" dirty="0"/>
          </a:p>
          <a:p>
            <a:r>
              <a:rPr lang="en-US" dirty="0"/>
              <a:t>Option 1: Copy to Your Google Drive</a:t>
            </a:r>
          </a:p>
          <a:p>
            <a:pPr lvl="1"/>
            <a:r>
              <a:rPr lang="en-US" dirty="0"/>
              <a:t>Click File</a:t>
            </a:r>
          </a:p>
          <a:p>
            <a:pPr lvl="1"/>
            <a:r>
              <a:rPr lang="en-US" dirty="0"/>
              <a:t>Select “Make A Copy” of Entire Presentation</a:t>
            </a:r>
          </a:p>
          <a:p>
            <a:pPr lvl="1"/>
            <a:r>
              <a:rPr lang="en-US" dirty="0"/>
              <a:t>Copy document to your Google Drive</a:t>
            </a:r>
          </a:p>
          <a:p>
            <a:r>
              <a:rPr lang="en-US" dirty="0"/>
              <a:t>Option 2: Download Microsoft PowerPoint</a:t>
            </a:r>
          </a:p>
          <a:p>
            <a:pPr lvl="1"/>
            <a:r>
              <a:rPr lang="en-US" dirty="0"/>
              <a:t>Click File</a:t>
            </a:r>
          </a:p>
          <a:p>
            <a:pPr lvl="1"/>
            <a:r>
              <a:rPr lang="en-US" dirty="0"/>
              <a:t>Select “Download” as Microsoft PowerPoint</a:t>
            </a:r>
          </a:p>
          <a:p>
            <a:pPr lvl="1"/>
            <a:r>
              <a:rPr lang="en-US" dirty="0"/>
              <a:t>Save to your hard drive</a:t>
            </a:r>
          </a:p>
          <a:p>
            <a:pPr lvl="1"/>
            <a:endParaRPr lang="en-US" dirty="0"/>
          </a:p>
          <a:p>
            <a:endParaRPr lang="en-US" dirty="0"/>
          </a:p>
        </p:txBody>
      </p:sp>
      <p:sp>
        <p:nvSpPr>
          <p:cNvPr id="10" name="Rectangle 9">
            <a:extLst>
              <a:ext uri="{FF2B5EF4-FFF2-40B4-BE49-F238E27FC236}">
                <a16:creationId xmlns:a16="http://schemas.microsoft.com/office/drawing/2014/main" id="{B9A6A8C2-8B3A-4AD3-AFCC-F1D3F1F02D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94182" y="964692"/>
            <a:ext cx="6885432"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DF64937-39B5-4AB3-A2EF-EA689BA60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7802" y="1128683"/>
            <a:ext cx="6558192"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DCE7912-367C-4936-8F70-2FEBD90CF1C6}"/>
              </a:ext>
            </a:extLst>
          </p:cNvPr>
          <p:cNvPicPr>
            <a:picLocks noChangeAspect="1"/>
          </p:cNvPicPr>
          <p:nvPr/>
        </p:nvPicPr>
        <p:blipFill>
          <a:blip r:embed="rId3"/>
          <a:stretch>
            <a:fillRect/>
          </a:stretch>
        </p:blipFill>
        <p:spPr>
          <a:xfrm>
            <a:off x="4823366" y="1954043"/>
            <a:ext cx="6227064" cy="2957855"/>
          </a:xfrm>
          <a:prstGeom prst="rect">
            <a:avLst/>
          </a:prstGeom>
        </p:spPr>
      </p:pic>
      <p:sp>
        <p:nvSpPr>
          <p:cNvPr id="4" name="Slide Number Placeholder 3">
            <a:extLst>
              <a:ext uri="{FF2B5EF4-FFF2-40B4-BE49-F238E27FC236}">
                <a16:creationId xmlns:a16="http://schemas.microsoft.com/office/drawing/2014/main" id="{45FFE56E-3A4A-4952-A7C5-7B73613C4FFF}"/>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3A1DCEAF-1BF8-4FE2-BD76-0601AFAAA966}" type="slidenum">
              <a:rPr lang="en-US" smtClean="0"/>
              <a:pPr>
                <a:lnSpc>
                  <a:spcPct val="90000"/>
                </a:lnSpc>
                <a:spcAft>
                  <a:spcPts val="600"/>
                </a:spcAft>
              </a:pPr>
              <a:t>36</a:t>
            </a:fld>
            <a:endParaRPr lang="en-US"/>
          </a:p>
        </p:txBody>
      </p:sp>
    </p:spTree>
    <p:extLst>
      <p:ext uri="{BB962C8B-B14F-4D97-AF65-F5344CB8AC3E}">
        <p14:creationId xmlns:p14="http://schemas.microsoft.com/office/powerpoint/2010/main" val="27141461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E776A-349A-454D-B90C-1694214B5E91}"/>
              </a:ext>
            </a:extLst>
          </p:cNvPr>
          <p:cNvSpPr>
            <a:spLocks noGrp="1"/>
          </p:cNvSpPr>
          <p:nvPr>
            <p:ph type="title"/>
          </p:nvPr>
        </p:nvSpPr>
        <p:spPr/>
        <p:txBody>
          <a:bodyPr/>
          <a:lstStyle/>
          <a:p>
            <a:r>
              <a:rPr lang="en-US" b="1" dirty="0"/>
              <a:t>Presentation</a:t>
            </a:r>
          </a:p>
        </p:txBody>
      </p:sp>
      <p:sp>
        <p:nvSpPr>
          <p:cNvPr id="3" name="Content Placeholder 2">
            <a:extLst>
              <a:ext uri="{FF2B5EF4-FFF2-40B4-BE49-F238E27FC236}">
                <a16:creationId xmlns:a16="http://schemas.microsoft.com/office/drawing/2014/main" id="{1F9A3F3F-8012-4E48-B19D-5FBE6FBBC355}"/>
              </a:ext>
            </a:extLst>
          </p:cNvPr>
          <p:cNvSpPr>
            <a:spLocks noGrp="1"/>
          </p:cNvSpPr>
          <p:nvPr>
            <p:ph idx="1"/>
          </p:nvPr>
        </p:nvSpPr>
        <p:spPr/>
        <p:txBody>
          <a:bodyPr/>
          <a:lstStyle/>
          <a:p>
            <a:pPr lvl="0"/>
            <a:r>
              <a:rPr lang="en-US" dirty="0"/>
              <a:t>Time Frame</a:t>
            </a:r>
          </a:p>
          <a:p>
            <a:pPr lvl="1"/>
            <a:r>
              <a:rPr lang="en-US" dirty="0"/>
              <a:t>Semester: Week 17</a:t>
            </a:r>
          </a:p>
          <a:p>
            <a:pPr lvl="1"/>
            <a:r>
              <a:rPr lang="en-US" dirty="0"/>
              <a:t>8-week Session: Week 7</a:t>
            </a:r>
          </a:p>
          <a:p>
            <a:endParaRPr lang="en-US" dirty="0"/>
          </a:p>
        </p:txBody>
      </p:sp>
      <p:sp>
        <p:nvSpPr>
          <p:cNvPr id="5" name="Slide Number Placeholder 4">
            <a:extLst>
              <a:ext uri="{FF2B5EF4-FFF2-40B4-BE49-F238E27FC236}">
                <a16:creationId xmlns:a16="http://schemas.microsoft.com/office/drawing/2014/main" id="{412B3A36-BB83-40DA-AA81-DA44B84C9206}"/>
              </a:ext>
            </a:extLst>
          </p:cNvPr>
          <p:cNvSpPr>
            <a:spLocks noGrp="1"/>
          </p:cNvSpPr>
          <p:nvPr>
            <p:ph type="sldNum" sz="quarter" idx="12"/>
          </p:nvPr>
        </p:nvSpPr>
        <p:spPr/>
        <p:txBody>
          <a:bodyPr/>
          <a:lstStyle/>
          <a:p>
            <a:fld id="{3A1DCEAF-1BF8-4FE2-BD76-0601AFAAA966}" type="slidenum">
              <a:rPr lang="en-US" smtClean="0"/>
              <a:t>37</a:t>
            </a:fld>
            <a:endParaRPr lang="en-US"/>
          </a:p>
        </p:txBody>
      </p:sp>
    </p:spTree>
    <p:extLst>
      <p:ext uri="{BB962C8B-B14F-4D97-AF65-F5344CB8AC3E}">
        <p14:creationId xmlns:p14="http://schemas.microsoft.com/office/powerpoint/2010/main" val="16464730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b="1" dirty="0"/>
              <a:t>What is “Pair-Share-Think”?</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2560320" y="5688535"/>
            <a:ext cx="7071360" cy="536125"/>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28" name="Rectangle 23">
            <a:extLst>
              <a:ext uri="{FF2B5EF4-FFF2-40B4-BE49-F238E27FC236}">
                <a16:creationId xmlns:a16="http://schemas.microsoft.com/office/drawing/2014/main" id="{715643BA-4DF2-4011-ADD9-BAAAAAAAB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20440" y="640555"/>
            <a:ext cx="5151120" cy="33120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5">
            <a:extLst>
              <a:ext uri="{FF2B5EF4-FFF2-40B4-BE49-F238E27FC236}">
                <a16:creationId xmlns:a16="http://schemas.microsoft.com/office/drawing/2014/main" id="{6846D4FF-F396-4B6B-B85C-BDBAB2B58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6556" y="806112"/>
            <a:ext cx="4818888" cy="298094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70120" y="970704"/>
            <a:ext cx="2651760" cy="2651760"/>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38</a:t>
            </a:fld>
            <a:endParaRPr lang="en-US"/>
          </a:p>
        </p:txBody>
      </p:sp>
    </p:spTree>
    <p:extLst>
      <p:ext uri="{BB962C8B-B14F-4D97-AF65-F5344CB8AC3E}">
        <p14:creationId xmlns:p14="http://schemas.microsoft.com/office/powerpoint/2010/main" val="10207131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B9F6F0-4D2E-4446-A840-7ADC814766A4}"/>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dirty="0">
                <a:solidFill>
                  <a:srgbClr val="FFFFFF"/>
                </a:solidFill>
              </a:rPr>
              <a:t>Pair-Share-Think</a:t>
            </a:r>
          </a:p>
        </p:txBody>
      </p:sp>
      <p:sp useBgFill="1">
        <p:nvSpPr>
          <p:cNvPr id="12" name="Rectangle 11">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C3D642B0-D497-4D86-BC73-E0CB345C0B36}"/>
              </a:ext>
            </a:extLst>
          </p:cNvPr>
          <p:cNvGraphicFramePr>
            <a:graphicFrameLocks noGrp="1"/>
          </p:cNvGraphicFramePr>
          <p:nvPr>
            <p:ph idx="1"/>
            <p:extLst>
              <p:ext uri="{D42A27DB-BD31-4B8C-83A1-F6EECF244321}">
                <p14:modId xmlns:p14="http://schemas.microsoft.com/office/powerpoint/2010/main" val="1304692208"/>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a:extLst>
              <a:ext uri="{FF2B5EF4-FFF2-40B4-BE49-F238E27FC236}">
                <a16:creationId xmlns:a16="http://schemas.microsoft.com/office/drawing/2014/main" id="{F8527F07-AC48-407E-A715-16D9735BAFEE}"/>
              </a:ext>
            </a:extLst>
          </p:cNvPr>
          <p:cNvSpPr>
            <a:spLocks noGrp="1"/>
          </p:cNvSpPr>
          <p:nvPr>
            <p:ph type="sldNum" sz="quarter" idx="12"/>
          </p:nvPr>
        </p:nvSpPr>
        <p:spPr/>
        <p:txBody>
          <a:bodyPr/>
          <a:lstStyle/>
          <a:p>
            <a:fld id="{3A1DCEAF-1BF8-4FE2-BD76-0601AFAAA966}" type="slidenum">
              <a:rPr lang="en-US" smtClean="0"/>
              <a:t>39</a:t>
            </a:fld>
            <a:endParaRPr lang="en-US"/>
          </a:p>
        </p:txBody>
      </p:sp>
    </p:spTree>
    <p:extLst>
      <p:ext uri="{BB962C8B-B14F-4D97-AF65-F5344CB8AC3E}">
        <p14:creationId xmlns:p14="http://schemas.microsoft.com/office/powerpoint/2010/main" val="232733233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3">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C21C9A-6B9C-4F8C-BBAE-D4A365BCFB6B}"/>
              </a:ext>
            </a:extLst>
          </p:cNvPr>
          <p:cNvSpPr>
            <a:spLocks noGrp="1"/>
          </p:cNvSpPr>
          <p:nvPr>
            <p:ph type="title"/>
          </p:nvPr>
        </p:nvSpPr>
        <p:spPr>
          <a:xfrm>
            <a:off x="2231136" y="467418"/>
            <a:ext cx="7729728" cy="1188720"/>
          </a:xfrm>
          <a:solidFill>
            <a:schemeClr val="bg1"/>
          </a:solidFill>
        </p:spPr>
        <p:txBody>
          <a:bodyPr>
            <a:normAutofit/>
          </a:bodyPr>
          <a:lstStyle/>
          <a:p>
            <a:r>
              <a:rPr lang="en-US" b="1"/>
              <a:t>Examples of Public Policy</a:t>
            </a:r>
          </a:p>
        </p:txBody>
      </p:sp>
      <p:sp>
        <p:nvSpPr>
          <p:cNvPr id="3" name="Content Placeholder 2">
            <a:extLst>
              <a:ext uri="{FF2B5EF4-FFF2-40B4-BE49-F238E27FC236}">
                <a16:creationId xmlns:a16="http://schemas.microsoft.com/office/drawing/2014/main" id="{E66F67DA-EF79-4A2D-A8A5-4E283AA5F94B}"/>
              </a:ext>
            </a:extLst>
          </p:cNvPr>
          <p:cNvSpPr>
            <a:spLocks noGrp="1"/>
          </p:cNvSpPr>
          <p:nvPr>
            <p:ph idx="1"/>
          </p:nvPr>
        </p:nvSpPr>
        <p:spPr>
          <a:xfrm>
            <a:off x="1706062" y="2291262"/>
            <a:ext cx="8779512" cy="2879256"/>
          </a:xfrm>
        </p:spPr>
        <p:txBody>
          <a:bodyPr>
            <a:normAutofit/>
          </a:bodyPr>
          <a:lstStyle/>
          <a:p>
            <a:r>
              <a:rPr lang="en-US">
                <a:solidFill>
                  <a:srgbClr val="404040"/>
                </a:solidFill>
              </a:rPr>
              <a:t>Public policies include:</a:t>
            </a:r>
          </a:p>
          <a:p>
            <a:pPr lvl="1"/>
            <a:r>
              <a:rPr lang="en-US">
                <a:solidFill>
                  <a:srgbClr val="404040"/>
                </a:solidFill>
              </a:rPr>
              <a:t>amendments to a federal or state constitution;</a:t>
            </a:r>
          </a:p>
          <a:p>
            <a:pPr lvl="1"/>
            <a:r>
              <a:rPr lang="en-US">
                <a:solidFill>
                  <a:srgbClr val="404040"/>
                </a:solidFill>
              </a:rPr>
              <a:t>federal, state or local laws passed by legislative bodies and approved by executives;</a:t>
            </a:r>
          </a:p>
          <a:p>
            <a:pPr lvl="1"/>
            <a:r>
              <a:rPr lang="en-US">
                <a:solidFill>
                  <a:srgbClr val="404040"/>
                </a:solidFill>
              </a:rPr>
              <a:t>federal and state judicial rulings;</a:t>
            </a:r>
          </a:p>
          <a:p>
            <a:pPr lvl="1"/>
            <a:r>
              <a:rPr lang="en-US">
                <a:solidFill>
                  <a:srgbClr val="404040"/>
                </a:solidFill>
              </a:rPr>
              <a:t>regulations promulgated by federal, state or local governments; and</a:t>
            </a:r>
          </a:p>
          <a:p>
            <a:pPr lvl="1"/>
            <a:r>
              <a:rPr lang="en-US">
                <a:solidFill>
                  <a:srgbClr val="404040"/>
                </a:solidFill>
              </a:rPr>
              <a:t>policies adopted by federal, state, or local institutions, boards, commissions, or related entities</a:t>
            </a:r>
          </a:p>
        </p:txBody>
      </p:sp>
      <p:sp>
        <p:nvSpPr>
          <p:cNvPr id="4" name="Slide Number Placeholder 3">
            <a:extLst>
              <a:ext uri="{FF2B5EF4-FFF2-40B4-BE49-F238E27FC236}">
                <a16:creationId xmlns:a16="http://schemas.microsoft.com/office/drawing/2014/main" id="{328D32DA-AB6B-4594-BEF8-C13B35EB096F}"/>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9F00B218-A725-4527-8825-9CFD4DCD43AC}" type="slidenum">
              <a:rPr lang="en-US" smtClean="0"/>
              <a:pPr>
                <a:lnSpc>
                  <a:spcPct val="90000"/>
                </a:lnSpc>
                <a:spcAft>
                  <a:spcPts val="600"/>
                </a:spcAft>
              </a:pPr>
              <a:t>4</a:t>
            </a:fld>
            <a:endParaRPr lang="en-US"/>
          </a:p>
        </p:txBody>
      </p:sp>
    </p:spTree>
    <p:extLst>
      <p:ext uri="{BB962C8B-B14F-4D97-AF65-F5344CB8AC3E}">
        <p14:creationId xmlns:p14="http://schemas.microsoft.com/office/powerpoint/2010/main" val="31709177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6ADAA-BE01-4C70-8BE0-832C2122EB37}"/>
              </a:ext>
            </a:extLst>
          </p:cNvPr>
          <p:cNvSpPr>
            <a:spLocks noGrp="1"/>
          </p:cNvSpPr>
          <p:nvPr>
            <p:ph type="title"/>
          </p:nvPr>
        </p:nvSpPr>
        <p:spPr/>
        <p:txBody>
          <a:bodyPr/>
          <a:lstStyle/>
          <a:p>
            <a:r>
              <a:rPr lang="en-US" b="1" dirty="0"/>
              <a:t>Pair-Share-Think</a:t>
            </a:r>
          </a:p>
        </p:txBody>
      </p:sp>
      <p:sp>
        <p:nvSpPr>
          <p:cNvPr id="3" name="Content Placeholder 2">
            <a:extLst>
              <a:ext uri="{FF2B5EF4-FFF2-40B4-BE49-F238E27FC236}">
                <a16:creationId xmlns:a16="http://schemas.microsoft.com/office/drawing/2014/main" id="{8CBF8DCE-BE48-45FA-815C-FD87711CFAFE}"/>
              </a:ext>
            </a:extLst>
          </p:cNvPr>
          <p:cNvSpPr>
            <a:spLocks noGrp="1"/>
          </p:cNvSpPr>
          <p:nvPr>
            <p:ph idx="1"/>
          </p:nvPr>
        </p:nvSpPr>
        <p:spPr/>
        <p:txBody>
          <a:bodyPr/>
          <a:lstStyle/>
          <a:p>
            <a:pPr lvl="0"/>
            <a:r>
              <a:rPr lang="en-US" dirty="0"/>
              <a:t>Time Frame</a:t>
            </a:r>
          </a:p>
          <a:p>
            <a:pPr lvl="1"/>
            <a:r>
              <a:rPr lang="en-US" dirty="0"/>
              <a:t>Semester: Week 18</a:t>
            </a:r>
          </a:p>
          <a:p>
            <a:pPr lvl="1"/>
            <a:r>
              <a:rPr lang="en-US" dirty="0"/>
              <a:t>8-week Session: Week 8</a:t>
            </a:r>
          </a:p>
          <a:p>
            <a:endParaRPr lang="en-US" dirty="0"/>
          </a:p>
        </p:txBody>
      </p:sp>
      <p:sp>
        <p:nvSpPr>
          <p:cNvPr id="5" name="Slide Number Placeholder 4">
            <a:extLst>
              <a:ext uri="{FF2B5EF4-FFF2-40B4-BE49-F238E27FC236}">
                <a16:creationId xmlns:a16="http://schemas.microsoft.com/office/drawing/2014/main" id="{D69479B5-554A-415E-B74B-E95E7ABDC5E9}"/>
              </a:ext>
            </a:extLst>
          </p:cNvPr>
          <p:cNvSpPr>
            <a:spLocks noGrp="1"/>
          </p:cNvSpPr>
          <p:nvPr>
            <p:ph type="sldNum" sz="quarter" idx="12"/>
          </p:nvPr>
        </p:nvSpPr>
        <p:spPr/>
        <p:txBody>
          <a:bodyPr/>
          <a:lstStyle/>
          <a:p>
            <a:fld id="{3A1DCEAF-1BF8-4FE2-BD76-0601AFAAA966}" type="slidenum">
              <a:rPr lang="en-US" smtClean="0"/>
              <a:t>40</a:t>
            </a:fld>
            <a:endParaRPr lang="en-US"/>
          </a:p>
        </p:txBody>
      </p:sp>
    </p:spTree>
    <p:extLst>
      <p:ext uri="{BB962C8B-B14F-4D97-AF65-F5344CB8AC3E}">
        <p14:creationId xmlns:p14="http://schemas.microsoft.com/office/powerpoint/2010/main" val="42890747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b="1" dirty="0"/>
              <a:t>What is “My Reflection”?</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2560320" y="5688535"/>
            <a:ext cx="7071360" cy="536125"/>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24" name="Rectangle 23">
            <a:extLst>
              <a:ext uri="{FF2B5EF4-FFF2-40B4-BE49-F238E27FC236}">
                <a16:creationId xmlns:a16="http://schemas.microsoft.com/office/drawing/2014/main" id="{715643BA-4DF2-4011-ADD9-BAAAAAAAB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20440" y="640555"/>
            <a:ext cx="5151120" cy="33120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6846D4FF-F396-4B6B-B85C-BDBAB2B58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6556" y="806112"/>
            <a:ext cx="4818888" cy="298094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70120" y="970704"/>
            <a:ext cx="2651760" cy="2651760"/>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41</a:t>
            </a:fld>
            <a:endParaRPr lang="en-US"/>
          </a:p>
        </p:txBody>
      </p:sp>
    </p:spTree>
    <p:extLst>
      <p:ext uri="{BB962C8B-B14F-4D97-AF65-F5344CB8AC3E}">
        <p14:creationId xmlns:p14="http://schemas.microsoft.com/office/powerpoint/2010/main" val="30765512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61351AA-9B9F-4533-84CD-2925C2115617}"/>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dirty="0">
                <a:solidFill>
                  <a:srgbClr val="FFFFFF"/>
                </a:solidFill>
              </a:rPr>
              <a:t>My Reflection</a:t>
            </a:r>
          </a:p>
        </p:txBody>
      </p:sp>
      <p:sp useBgFill="1">
        <p:nvSpPr>
          <p:cNvPr id="14" name="Rectangle 13">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4">
            <a:extLst>
              <a:ext uri="{FF2B5EF4-FFF2-40B4-BE49-F238E27FC236}">
                <a16:creationId xmlns:a16="http://schemas.microsoft.com/office/drawing/2014/main" id="{AC0A9D6A-F3F9-433D-8F0C-2FA98635A296}"/>
              </a:ext>
            </a:extLst>
          </p:cNvPr>
          <p:cNvGraphicFramePr>
            <a:graphicFrameLocks noGrp="1"/>
          </p:cNvGraphicFramePr>
          <p:nvPr>
            <p:ph idx="1"/>
            <p:extLst>
              <p:ext uri="{D42A27DB-BD31-4B8C-83A1-F6EECF244321}">
                <p14:modId xmlns:p14="http://schemas.microsoft.com/office/powerpoint/2010/main" val="2331710298"/>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Slide Number Placeholder 7">
            <a:extLst>
              <a:ext uri="{FF2B5EF4-FFF2-40B4-BE49-F238E27FC236}">
                <a16:creationId xmlns:a16="http://schemas.microsoft.com/office/drawing/2014/main" id="{84553B24-19F2-464E-9C5C-26E01320075E}"/>
              </a:ext>
            </a:extLst>
          </p:cNvPr>
          <p:cNvSpPr>
            <a:spLocks noGrp="1"/>
          </p:cNvSpPr>
          <p:nvPr>
            <p:ph type="sldNum" sz="quarter" idx="12"/>
          </p:nvPr>
        </p:nvSpPr>
        <p:spPr/>
        <p:txBody>
          <a:bodyPr/>
          <a:lstStyle/>
          <a:p>
            <a:fld id="{3A1DCEAF-1BF8-4FE2-BD76-0601AFAAA966}" type="slidenum">
              <a:rPr lang="en-US" smtClean="0"/>
              <a:t>42</a:t>
            </a:fld>
            <a:endParaRPr lang="en-US"/>
          </a:p>
        </p:txBody>
      </p:sp>
    </p:spTree>
    <p:extLst>
      <p:ext uri="{BB962C8B-B14F-4D97-AF65-F5344CB8AC3E}">
        <p14:creationId xmlns:p14="http://schemas.microsoft.com/office/powerpoint/2010/main" val="2970245606"/>
      </p:ext>
    </p:extLst>
  </p:cSld>
  <p:clrMapOvr>
    <a:overrideClrMapping bg1="dk1" tx1="lt1" bg2="dk2" tx2="lt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E554F-FC5D-49A2-8791-32D9BA741C4E}"/>
              </a:ext>
            </a:extLst>
          </p:cNvPr>
          <p:cNvSpPr>
            <a:spLocks noGrp="1"/>
          </p:cNvSpPr>
          <p:nvPr>
            <p:ph type="title"/>
          </p:nvPr>
        </p:nvSpPr>
        <p:spPr/>
        <p:txBody>
          <a:bodyPr/>
          <a:lstStyle/>
          <a:p>
            <a:r>
              <a:rPr lang="en-US" dirty="0"/>
              <a:t>PPP – My Reflection</a:t>
            </a:r>
          </a:p>
        </p:txBody>
      </p:sp>
      <p:sp>
        <p:nvSpPr>
          <p:cNvPr id="3" name="Content Placeholder 2">
            <a:extLst>
              <a:ext uri="{FF2B5EF4-FFF2-40B4-BE49-F238E27FC236}">
                <a16:creationId xmlns:a16="http://schemas.microsoft.com/office/drawing/2014/main" id="{0D44D8BF-BB3B-420C-9303-87F10EDB7AF8}"/>
              </a:ext>
            </a:extLst>
          </p:cNvPr>
          <p:cNvSpPr>
            <a:spLocks noGrp="1"/>
          </p:cNvSpPr>
          <p:nvPr>
            <p:ph idx="1"/>
          </p:nvPr>
        </p:nvSpPr>
        <p:spPr/>
        <p:txBody>
          <a:bodyPr/>
          <a:lstStyle/>
          <a:p>
            <a:pPr lvl="0"/>
            <a:r>
              <a:rPr lang="en-US" dirty="0"/>
              <a:t>Time Frame</a:t>
            </a:r>
          </a:p>
          <a:p>
            <a:pPr lvl="1"/>
            <a:r>
              <a:rPr lang="en-US" dirty="0"/>
              <a:t>Semester: Week 19</a:t>
            </a:r>
          </a:p>
          <a:p>
            <a:pPr lvl="1"/>
            <a:r>
              <a:rPr lang="en-US" dirty="0"/>
              <a:t>8-week Session: Week 8</a:t>
            </a:r>
          </a:p>
          <a:p>
            <a:endParaRPr lang="en-US" dirty="0"/>
          </a:p>
        </p:txBody>
      </p:sp>
      <p:sp>
        <p:nvSpPr>
          <p:cNvPr id="5" name="Slide Number Placeholder 4">
            <a:extLst>
              <a:ext uri="{FF2B5EF4-FFF2-40B4-BE49-F238E27FC236}">
                <a16:creationId xmlns:a16="http://schemas.microsoft.com/office/drawing/2014/main" id="{E1F21ECB-2A85-4C8E-8A09-EC18332E36D6}"/>
              </a:ext>
            </a:extLst>
          </p:cNvPr>
          <p:cNvSpPr>
            <a:spLocks noGrp="1"/>
          </p:cNvSpPr>
          <p:nvPr>
            <p:ph type="sldNum" sz="quarter" idx="12"/>
          </p:nvPr>
        </p:nvSpPr>
        <p:spPr/>
        <p:txBody>
          <a:bodyPr/>
          <a:lstStyle/>
          <a:p>
            <a:fld id="{3A1DCEAF-1BF8-4FE2-BD76-0601AFAAA966}" type="slidenum">
              <a:rPr lang="en-US" smtClean="0"/>
              <a:t>43</a:t>
            </a:fld>
            <a:endParaRPr lang="en-US"/>
          </a:p>
        </p:txBody>
      </p:sp>
    </p:spTree>
    <p:extLst>
      <p:ext uri="{BB962C8B-B14F-4D97-AF65-F5344CB8AC3E}">
        <p14:creationId xmlns:p14="http://schemas.microsoft.com/office/powerpoint/2010/main" val="5682931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D72169-1D7F-491E-8AEA-E140D0EB2A78}"/>
              </a:ext>
            </a:extLst>
          </p:cNvPr>
          <p:cNvSpPr>
            <a:spLocks noGrp="1"/>
          </p:cNvSpPr>
          <p:nvPr>
            <p:ph type="title"/>
          </p:nvPr>
        </p:nvSpPr>
        <p:spPr>
          <a:xfrm>
            <a:off x="1600200" y="2386744"/>
            <a:ext cx="8991600" cy="1645920"/>
          </a:xfrm>
        </p:spPr>
        <p:txBody>
          <a:bodyPr/>
          <a:lstStyle/>
          <a:p>
            <a:r>
              <a:rPr lang="en-US"/>
              <a:t>Questions, Comments, or Concerns?</a:t>
            </a:r>
            <a:endParaRPr lang="en-US" dirty="0"/>
          </a:p>
        </p:txBody>
      </p:sp>
      <p:sp>
        <p:nvSpPr>
          <p:cNvPr id="5" name="Text Placeholder 4">
            <a:extLst>
              <a:ext uri="{FF2B5EF4-FFF2-40B4-BE49-F238E27FC236}">
                <a16:creationId xmlns:a16="http://schemas.microsoft.com/office/drawing/2014/main" id="{BE6A244D-7370-4026-B5BF-89A068FA56D5}"/>
              </a:ext>
            </a:extLst>
          </p:cNvPr>
          <p:cNvSpPr>
            <a:spLocks noGrp="1"/>
          </p:cNvSpPr>
          <p:nvPr>
            <p:ph type="body" idx="1"/>
          </p:nvPr>
        </p:nvSpPr>
        <p:spPr>
          <a:xfrm>
            <a:off x="2695194" y="4352465"/>
            <a:ext cx="6801612" cy="1265082"/>
          </a:xfrm>
        </p:spPr>
        <p:txBody>
          <a:bodyPr/>
          <a:lstStyle/>
          <a:p>
            <a:endParaRPr lang="en-US" dirty="0"/>
          </a:p>
        </p:txBody>
      </p:sp>
      <p:sp>
        <p:nvSpPr>
          <p:cNvPr id="3" name="Slide Number Placeholder 2">
            <a:extLst>
              <a:ext uri="{FF2B5EF4-FFF2-40B4-BE49-F238E27FC236}">
                <a16:creationId xmlns:a16="http://schemas.microsoft.com/office/drawing/2014/main" id="{41D4A3B3-9DB8-42F0-BC38-7FC0A3BBD200}"/>
              </a:ext>
            </a:extLst>
          </p:cNvPr>
          <p:cNvSpPr>
            <a:spLocks noGrp="1"/>
          </p:cNvSpPr>
          <p:nvPr>
            <p:ph type="sldNum" sz="quarter" idx="12"/>
          </p:nvPr>
        </p:nvSpPr>
        <p:spPr/>
        <p:txBody>
          <a:bodyPr/>
          <a:lstStyle/>
          <a:p>
            <a:fld id="{3A1DCEAF-1BF8-4FE2-BD76-0601AFAAA966}" type="slidenum">
              <a:rPr lang="en-US" smtClean="0"/>
              <a:t>44</a:t>
            </a:fld>
            <a:endParaRPr lang="en-US"/>
          </a:p>
        </p:txBody>
      </p:sp>
    </p:spTree>
    <p:extLst>
      <p:ext uri="{BB962C8B-B14F-4D97-AF65-F5344CB8AC3E}">
        <p14:creationId xmlns:p14="http://schemas.microsoft.com/office/powerpoint/2010/main" val="1024760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6" name="Rectangle 10">
            <a:extLst>
              <a:ext uri="{FF2B5EF4-FFF2-40B4-BE49-F238E27FC236}">
                <a16:creationId xmlns:a16="http://schemas.microsoft.com/office/drawing/2014/main" id="{466A9AE5-69DF-4153-B35A-94BDEF32EB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12">
            <a:extLst>
              <a:ext uri="{FF2B5EF4-FFF2-40B4-BE49-F238E27FC236}">
                <a16:creationId xmlns:a16="http://schemas.microsoft.com/office/drawing/2014/main" id="{159B5318-27A8-4E50-80D9-B92D4F28EA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196" y="804672"/>
            <a:ext cx="10579608" cy="5248656"/>
          </a:xfrm>
          <a:prstGeom prst="rect">
            <a:avLst/>
          </a:prstGeom>
          <a:solidFill>
            <a:schemeClr val="bg1"/>
          </a:solidFill>
          <a:ln w="2540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D6708719-308F-4EEC-8FD1-04B3D17A0306}"/>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9F00B218-A725-4527-8825-9CFD4DCD43AC}" type="slidenum">
              <a:rPr lang="en-US" smtClean="0"/>
              <a:pPr>
                <a:lnSpc>
                  <a:spcPct val="90000"/>
                </a:lnSpc>
                <a:spcAft>
                  <a:spcPts val="600"/>
                </a:spcAft>
              </a:pPr>
              <a:t>5</a:t>
            </a:fld>
            <a:endParaRPr lang="en-US"/>
          </a:p>
        </p:txBody>
      </p:sp>
      <p:graphicFrame>
        <p:nvGraphicFramePr>
          <p:cNvPr id="4" name="Content Placeholder 3">
            <a:extLst>
              <a:ext uri="{FF2B5EF4-FFF2-40B4-BE49-F238E27FC236}">
                <a16:creationId xmlns:a16="http://schemas.microsoft.com/office/drawing/2014/main" id="{ED204C12-7C9F-431A-B178-6BA8EE23FD6D}"/>
              </a:ext>
            </a:extLst>
          </p:cNvPr>
          <p:cNvGraphicFramePr>
            <a:graphicFrameLocks noGrp="1"/>
          </p:cNvGraphicFramePr>
          <p:nvPr>
            <p:ph idx="4294967295"/>
            <p:extLst>
              <p:ext uri="{D42A27DB-BD31-4B8C-83A1-F6EECF244321}">
                <p14:modId xmlns:p14="http://schemas.microsoft.com/office/powerpoint/2010/main" val="608548617"/>
              </p:ext>
            </p:extLst>
          </p:nvPr>
        </p:nvGraphicFramePr>
        <p:xfrm>
          <a:off x="1127929" y="1501141"/>
          <a:ext cx="9936146" cy="3855721"/>
        </p:xfrm>
        <a:graphic>
          <a:graphicData uri="http://schemas.openxmlformats.org/drawingml/2006/table">
            <a:tbl>
              <a:tblPr firstRow="1" bandRow="1">
                <a:tableStyleId>{8EC20E35-A176-4012-BC5E-935CFFF8708E}</a:tableStyleId>
              </a:tblPr>
              <a:tblGrid>
                <a:gridCol w="1863348">
                  <a:extLst>
                    <a:ext uri="{9D8B030D-6E8A-4147-A177-3AD203B41FA5}">
                      <a16:colId xmlns:a16="http://schemas.microsoft.com/office/drawing/2014/main" val="129566573"/>
                    </a:ext>
                  </a:extLst>
                </a:gridCol>
                <a:gridCol w="1415965">
                  <a:extLst>
                    <a:ext uri="{9D8B030D-6E8A-4147-A177-3AD203B41FA5}">
                      <a16:colId xmlns:a16="http://schemas.microsoft.com/office/drawing/2014/main" val="1080072791"/>
                    </a:ext>
                  </a:extLst>
                </a:gridCol>
                <a:gridCol w="1132260">
                  <a:extLst>
                    <a:ext uri="{9D8B030D-6E8A-4147-A177-3AD203B41FA5}">
                      <a16:colId xmlns:a16="http://schemas.microsoft.com/office/drawing/2014/main" val="1624292314"/>
                    </a:ext>
                  </a:extLst>
                </a:gridCol>
                <a:gridCol w="1317760">
                  <a:extLst>
                    <a:ext uri="{9D8B030D-6E8A-4147-A177-3AD203B41FA5}">
                      <a16:colId xmlns:a16="http://schemas.microsoft.com/office/drawing/2014/main" val="1778824672"/>
                    </a:ext>
                  </a:extLst>
                </a:gridCol>
                <a:gridCol w="1797877">
                  <a:extLst>
                    <a:ext uri="{9D8B030D-6E8A-4147-A177-3AD203B41FA5}">
                      <a16:colId xmlns:a16="http://schemas.microsoft.com/office/drawing/2014/main" val="3478008205"/>
                    </a:ext>
                  </a:extLst>
                </a:gridCol>
                <a:gridCol w="2408936">
                  <a:extLst>
                    <a:ext uri="{9D8B030D-6E8A-4147-A177-3AD203B41FA5}">
                      <a16:colId xmlns:a16="http://schemas.microsoft.com/office/drawing/2014/main" val="1971317484"/>
                    </a:ext>
                  </a:extLst>
                </a:gridCol>
              </a:tblGrid>
              <a:tr h="346895">
                <a:tc>
                  <a:txBody>
                    <a:bodyPr/>
                    <a:lstStyle/>
                    <a:p>
                      <a:r>
                        <a:rPr lang="en-US" sz="1500"/>
                        <a:t>Level</a:t>
                      </a:r>
                    </a:p>
                  </a:txBody>
                  <a:tcPr marL="56550" marR="56550" marT="39887" marB="39887"/>
                </a:tc>
                <a:tc>
                  <a:txBody>
                    <a:bodyPr/>
                    <a:lstStyle/>
                    <a:p>
                      <a:r>
                        <a:rPr lang="en-US" sz="1500"/>
                        <a:t>Constitutional</a:t>
                      </a:r>
                    </a:p>
                  </a:txBody>
                  <a:tcPr marL="56550" marR="56550" marT="39887" marB="39887"/>
                </a:tc>
                <a:tc>
                  <a:txBody>
                    <a:bodyPr/>
                    <a:lstStyle/>
                    <a:p>
                      <a:r>
                        <a:rPr lang="en-US" sz="1500"/>
                        <a:t>Legal</a:t>
                      </a:r>
                    </a:p>
                  </a:txBody>
                  <a:tcPr marL="56550" marR="56550" marT="39887" marB="39887"/>
                </a:tc>
                <a:tc>
                  <a:txBody>
                    <a:bodyPr/>
                    <a:lstStyle/>
                    <a:p>
                      <a:r>
                        <a:rPr lang="en-US" sz="1500"/>
                        <a:t>Judicial</a:t>
                      </a:r>
                    </a:p>
                  </a:txBody>
                  <a:tcPr marL="56550" marR="56550" marT="39887" marB="39887"/>
                </a:tc>
                <a:tc>
                  <a:txBody>
                    <a:bodyPr/>
                    <a:lstStyle/>
                    <a:p>
                      <a:r>
                        <a:rPr lang="en-US" sz="1500"/>
                        <a:t>Regulatory</a:t>
                      </a:r>
                    </a:p>
                  </a:txBody>
                  <a:tcPr marL="56550" marR="56550" marT="39887" marB="39887"/>
                </a:tc>
                <a:tc>
                  <a:txBody>
                    <a:bodyPr/>
                    <a:lstStyle/>
                    <a:p>
                      <a:r>
                        <a:rPr lang="en-US" sz="1500"/>
                        <a:t>Policy</a:t>
                      </a:r>
                    </a:p>
                  </a:txBody>
                  <a:tcPr marL="56550" marR="56550" marT="39887" marB="39887"/>
                </a:tc>
                <a:extLst>
                  <a:ext uri="{0D108BD9-81ED-4DB2-BD59-A6C34878D82A}">
                    <a16:rowId xmlns:a16="http://schemas.microsoft.com/office/drawing/2014/main" val="3466098444"/>
                  </a:ext>
                </a:extLst>
              </a:tr>
              <a:tr h="818283">
                <a:tc>
                  <a:txBody>
                    <a:bodyPr/>
                    <a:lstStyle/>
                    <a:p>
                      <a:r>
                        <a:rPr lang="en-US" sz="1500"/>
                        <a:t>International</a:t>
                      </a:r>
                    </a:p>
                  </a:txBody>
                  <a:tcPr marL="56550" marR="56550" marT="39887" marB="39887"/>
                </a:tc>
                <a:tc>
                  <a:txBody>
                    <a:bodyPr/>
                    <a:lstStyle/>
                    <a:p>
                      <a:endParaRPr lang="en-US" sz="1500"/>
                    </a:p>
                  </a:txBody>
                  <a:tcPr marL="56550" marR="56550" marT="39887" marB="39887"/>
                </a:tc>
                <a:tc>
                  <a:txBody>
                    <a:bodyPr/>
                    <a:lstStyle/>
                    <a:p>
                      <a:r>
                        <a:rPr lang="en-US" sz="1500">
                          <a:hlinkClick r:id="rId2"/>
                        </a:rPr>
                        <a:t>Charter of the United Nations</a:t>
                      </a:r>
                      <a:endParaRPr lang="en-US" sz="1500"/>
                    </a:p>
                  </a:txBody>
                  <a:tcPr marL="56550" marR="56550" marT="39887" marB="39887"/>
                </a:tc>
                <a:tc>
                  <a:txBody>
                    <a:bodyPr/>
                    <a:lstStyle/>
                    <a:p>
                      <a:r>
                        <a:rPr lang="en-US" sz="1500">
                          <a:hlinkClick r:id="rId3"/>
                        </a:rPr>
                        <a:t>International Criminal Court</a:t>
                      </a:r>
                      <a:endParaRPr lang="en-US" sz="1500"/>
                    </a:p>
                  </a:txBody>
                  <a:tcPr marL="56550" marR="56550" marT="39887" marB="39887"/>
                </a:tc>
                <a:tc>
                  <a:txBody>
                    <a:bodyPr/>
                    <a:lstStyle/>
                    <a:p>
                      <a:r>
                        <a:rPr lang="en-US" sz="1500">
                          <a:hlinkClick r:id="rId4"/>
                        </a:rPr>
                        <a:t>International Whaling Commission</a:t>
                      </a:r>
                      <a:endParaRPr lang="en-US" sz="1500"/>
                    </a:p>
                  </a:txBody>
                  <a:tcPr marL="56550" marR="56550" marT="39887" marB="39887"/>
                </a:tc>
                <a:tc>
                  <a:txBody>
                    <a:bodyPr/>
                    <a:lstStyle/>
                    <a:p>
                      <a:r>
                        <a:rPr lang="en-US" sz="1500">
                          <a:hlinkClick r:id="rId5"/>
                        </a:rPr>
                        <a:t>Paris Climate Agreement</a:t>
                      </a:r>
                      <a:endParaRPr lang="en-US" sz="1500"/>
                    </a:p>
                  </a:txBody>
                  <a:tcPr marL="56550" marR="56550" marT="39887" marB="39887"/>
                </a:tc>
                <a:extLst>
                  <a:ext uri="{0D108BD9-81ED-4DB2-BD59-A6C34878D82A}">
                    <a16:rowId xmlns:a16="http://schemas.microsoft.com/office/drawing/2014/main" val="4061627215"/>
                  </a:ext>
                </a:extLst>
              </a:tr>
              <a:tr h="818283">
                <a:tc>
                  <a:txBody>
                    <a:bodyPr/>
                    <a:lstStyle/>
                    <a:p>
                      <a:r>
                        <a:rPr lang="en-US" sz="1500"/>
                        <a:t>National</a:t>
                      </a:r>
                    </a:p>
                  </a:txBody>
                  <a:tcPr marL="56550" marR="56550" marT="39887" marB="39887"/>
                </a:tc>
                <a:tc>
                  <a:txBody>
                    <a:bodyPr/>
                    <a:lstStyle/>
                    <a:p>
                      <a:r>
                        <a:rPr lang="en-US" sz="1500">
                          <a:hlinkClick r:id="rId6"/>
                        </a:rPr>
                        <a:t>U.S. Constitution</a:t>
                      </a:r>
                      <a:endParaRPr lang="en-US" sz="1500"/>
                    </a:p>
                  </a:txBody>
                  <a:tcPr marL="56550" marR="56550" marT="39887" marB="39887"/>
                </a:tc>
                <a:tc>
                  <a:txBody>
                    <a:bodyPr/>
                    <a:lstStyle/>
                    <a:p>
                      <a:r>
                        <a:rPr lang="en-US" sz="1500">
                          <a:hlinkClick r:id="rId7"/>
                        </a:rPr>
                        <a:t>U.S. Code</a:t>
                      </a:r>
                      <a:endParaRPr lang="en-US" sz="1500"/>
                    </a:p>
                  </a:txBody>
                  <a:tcPr marL="56550" marR="56550" marT="39887" marB="39887"/>
                </a:tc>
                <a:tc>
                  <a:txBody>
                    <a:bodyPr/>
                    <a:lstStyle/>
                    <a:p>
                      <a:r>
                        <a:rPr lang="en-US" sz="1500">
                          <a:hlinkClick r:id="rId8"/>
                        </a:rPr>
                        <a:t>U.S. Supreme Court Cases</a:t>
                      </a:r>
                      <a:endParaRPr lang="en-US" sz="1500"/>
                    </a:p>
                  </a:txBody>
                  <a:tcPr marL="56550" marR="56550" marT="39887" marB="39887"/>
                </a:tc>
                <a:tc>
                  <a:txBody>
                    <a:bodyPr/>
                    <a:lstStyle/>
                    <a:p>
                      <a:r>
                        <a:rPr lang="en-US" sz="1500">
                          <a:hlinkClick r:id="rId9"/>
                        </a:rPr>
                        <a:t>U.S. Code of Federal Regulations</a:t>
                      </a:r>
                      <a:endParaRPr lang="en-US" sz="1500"/>
                    </a:p>
                  </a:txBody>
                  <a:tcPr marL="56550" marR="56550" marT="39887" marB="39887"/>
                </a:tc>
                <a:tc>
                  <a:txBody>
                    <a:bodyPr/>
                    <a:lstStyle/>
                    <a:p>
                      <a:r>
                        <a:rPr lang="en-US" sz="1500">
                          <a:hlinkClick r:id="rId10"/>
                        </a:rPr>
                        <a:t>U.S. Immigration and Citizenship</a:t>
                      </a:r>
                      <a:endParaRPr lang="en-US" sz="1500"/>
                    </a:p>
                  </a:txBody>
                  <a:tcPr marL="56550" marR="56550" marT="39887" marB="39887"/>
                </a:tc>
                <a:extLst>
                  <a:ext uri="{0D108BD9-81ED-4DB2-BD59-A6C34878D82A}">
                    <a16:rowId xmlns:a16="http://schemas.microsoft.com/office/drawing/2014/main" val="2459955248"/>
                  </a:ext>
                </a:extLst>
              </a:tr>
              <a:tr h="1053977">
                <a:tc>
                  <a:txBody>
                    <a:bodyPr/>
                    <a:lstStyle/>
                    <a:p>
                      <a:r>
                        <a:rPr lang="en-US" sz="1500"/>
                        <a:t>Subnational – U.S. State</a:t>
                      </a:r>
                    </a:p>
                  </a:txBody>
                  <a:tcPr marL="56550" marR="56550" marT="39887" marB="39887"/>
                </a:tc>
                <a:tc>
                  <a:txBody>
                    <a:bodyPr/>
                    <a:lstStyle/>
                    <a:p>
                      <a:r>
                        <a:rPr lang="en-US" sz="1500">
                          <a:hlinkClick r:id="rId11"/>
                        </a:rPr>
                        <a:t>California Constitution</a:t>
                      </a:r>
                      <a:endParaRPr lang="en-US" sz="1500"/>
                    </a:p>
                  </a:txBody>
                  <a:tcPr marL="56550" marR="56550" marT="39887" marB="39887"/>
                </a:tc>
                <a:tc>
                  <a:txBody>
                    <a:bodyPr/>
                    <a:lstStyle/>
                    <a:p>
                      <a:r>
                        <a:rPr lang="en-US" sz="1500">
                          <a:hlinkClick r:id="rId12"/>
                        </a:rPr>
                        <a:t>California Code</a:t>
                      </a:r>
                      <a:endParaRPr lang="en-US" sz="1500"/>
                    </a:p>
                  </a:txBody>
                  <a:tcPr marL="56550" marR="56550" marT="39887" marB="39887"/>
                </a:tc>
                <a:tc>
                  <a:txBody>
                    <a:bodyPr/>
                    <a:lstStyle/>
                    <a:p>
                      <a:r>
                        <a:rPr lang="en-US" sz="1500">
                          <a:hlinkClick r:id="rId13"/>
                        </a:rPr>
                        <a:t>California State Supreme Court Cases</a:t>
                      </a:r>
                      <a:endParaRPr lang="en-US" sz="1500"/>
                    </a:p>
                  </a:txBody>
                  <a:tcPr marL="56550" marR="56550" marT="39887" marB="39887"/>
                </a:tc>
                <a:tc>
                  <a:txBody>
                    <a:bodyPr/>
                    <a:lstStyle/>
                    <a:p>
                      <a:r>
                        <a:rPr lang="en-US" sz="1500">
                          <a:hlinkClick r:id="rId14"/>
                        </a:rPr>
                        <a:t>California Code of Regulations</a:t>
                      </a:r>
                      <a:endParaRPr lang="en-US" sz="1500"/>
                    </a:p>
                  </a:txBody>
                  <a:tcPr marL="56550" marR="56550" marT="39887" marB="39887"/>
                </a:tc>
                <a:tc>
                  <a:txBody>
                    <a:bodyPr/>
                    <a:lstStyle/>
                    <a:p>
                      <a:r>
                        <a:rPr lang="en-US" sz="1500">
                          <a:hlinkClick r:id="rId15"/>
                        </a:rPr>
                        <a:t>California State Water Resources Control Board – Antidegradation Policy</a:t>
                      </a:r>
                      <a:endParaRPr lang="en-US" sz="1500"/>
                    </a:p>
                  </a:txBody>
                  <a:tcPr marL="56550" marR="56550" marT="39887" marB="39887"/>
                </a:tc>
                <a:extLst>
                  <a:ext uri="{0D108BD9-81ED-4DB2-BD59-A6C34878D82A}">
                    <a16:rowId xmlns:a16="http://schemas.microsoft.com/office/drawing/2014/main" val="22428940"/>
                  </a:ext>
                </a:extLst>
              </a:tr>
              <a:tr h="818283">
                <a:tc>
                  <a:txBody>
                    <a:bodyPr/>
                    <a:lstStyle/>
                    <a:p>
                      <a:r>
                        <a:rPr lang="en-US" sz="1500"/>
                        <a:t>Subnational – Local government</a:t>
                      </a:r>
                    </a:p>
                  </a:txBody>
                  <a:tcPr marL="56550" marR="56550" marT="39887" marB="39887"/>
                </a:tc>
                <a:tc>
                  <a:txBody>
                    <a:bodyPr/>
                    <a:lstStyle/>
                    <a:p>
                      <a:r>
                        <a:rPr lang="en-US" sz="1500">
                          <a:hlinkClick r:id="rId16"/>
                        </a:rPr>
                        <a:t>El Cajon Municipal Code</a:t>
                      </a:r>
                      <a:endParaRPr lang="en-US" sz="1500"/>
                    </a:p>
                  </a:txBody>
                  <a:tcPr marL="56550" marR="56550" marT="39887" marB="39887"/>
                </a:tc>
                <a:tc>
                  <a:txBody>
                    <a:bodyPr/>
                    <a:lstStyle/>
                    <a:p>
                      <a:endParaRPr lang="en-US" sz="1500"/>
                    </a:p>
                  </a:txBody>
                  <a:tcPr marL="56550" marR="56550" marT="39887" marB="39887"/>
                </a:tc>
                <a:tc>
                  <a:txBody>
                    <a:bodyPr/>
                    <a:lstStyle/>
                    <a:p>
                      <a:endParaRPr lang="en-US" sz="1500"/>
                    </a:p>
                  </a:txBody>
                  <a:tcPr marL="56550" marR="56550" marT="39887" marB="39887"/>
                </a:tc>
                <a:tc>
                  <a:txBody>
                    <a:bodyPr/>
                    <a:lstStyle/>
                    <a:p>
                      <a:endParaRPr lang="en-US" sz="1500"/>
                    </a:p>
                  </a:txBody>
                  <a:tcPr marL="56550" marR="56550" marT="39887" marB="39887"/>
                </a:tc>
                <a:tc>
                  <a:txBody>
                    <a:bodyPr/>
                    <a:lstStyle/>
                    <a:p>
                      <a:endParaRPr lang="en-US" sz="1500"/>
                    </a:p>
                  </a:txBody>
                  <a:tcPr marL="56550" marR="56550" marT="39887" marB="39887"/>
                </a:tc>
                <a:extLst>
                  <a:ext uri="{0D108BD9-81ED-4DB2-BD59-A6C34878D82A}">
                    <a16:rowId xmlns:a16="http://schemas.microsoft.com/office/drawing/2014/main" val="1210115796"/>
                  </a:ext>
                </a:extLst>
              </a:tr>
            </a:tbl>
          </a:graphicData>
        </a:graphic>
      </p:graphicFrame>
    </p:spTree>
    <p:extLst>
      <p:ext uri="{BB962C8B-B14F-4D97-AF65-F5344CB8AC3E}">
        <p14:creationId xmlns:p14="http://schemas.microsoft.com/office/powerpoint/2010/main" val="1669086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53F4-7E54-4E97-B17F-AF782EE6E73C}"/>
              </a:ext>
            </a:extLst>
          </p:cNvPr>
          <p:cNvSpPr>
            <a:spLocks noGrp="1"/>
          </p:cNvSpPr>
          <p:nvPr>
            <p:ph type="title"/>
          </p:nvPr>
        </p:nvSpPr>
        <p:spPr>
          <a:xfrm>
            <a:off x="804672" y="2404872"/>
            <a:ext cx="3044950" cy="1627792"/>
          </a:xfrm>
        </p:spPr>
        <p:txBody>
          <a:bodyPr vert="horz" lIns="274320" tIns="182880" rIns="274320" bIns="182880" rtlCol="0" anchor="ctr" anchorCtr="1">
            <a:normAutofit/>
          </a:bodyPr>
          <a:lstStyle/>
          <a:p>
            <a:r>
              <a:rPr lang="en-US" sz="2200" b="1"/>
              <a:t>What is the Public Policy Project?</a:t>
            </a:r>
          </a:p>
        </p:txBody>
      </p:sp>
      <p:sp>
        <p:nvSpPr>
          <p:cNvPr id="3" name="Subtitle 2">
            <a:extLst>
              <a:ext uri="{FF2B5EF4-FFF2-40B4-BE49-F238E27FC236}">
                <a16:creationId xmlns:a16="http://schemas.microsoft.com/office/drawing/2014/main" id="{337EC9A8-17AA-4079-B099-31845873244F}"/>
              </a:ext>
            </a:extLst>
          </p:cNvPr>
          <p:cNvSpPr>
            <a:spLocks noGrp="1"/>
          </p:cNvSpPr>
          <p:nvPr>
            <p:ph type="body" idx="1"/>
          </p:nvPr>
        </p:nvSpPr>
        <p:spPr>
          <a:xfrm>
            <a:off x="1121822" y="4352544"/>
            <a:ext cx="2410650" cy="1239894"/>
          </a:xfrm>
        </p:spPr>
        <p:txBody>
          <a:bodyPr vert="horz" lIns="91440" tIns="45720" rIns="91440" bIns="45720" rtlCol="0">
            <a:normAutofit/>
          </a:bodyPr>
          <a:lstStyle/>
          <a:p>
            <a:pPr algn="ctr"/>
            <a:endParaRPr lang="en-US" sz="1800" dirty="0">
              <a:solidFill>
                <a:schemeClr val="tx1">
                  <a:lumMod val="75000"/>
                  <a:lumOff val="25000"/>
                </a:schemeClr>
              </a:solidFill>
            </a:endParaRPr>
          </a:p>
        </p:txBody>
      </p:sp>
      <p:sp>
        <p:nvSpPr>
          <p:cNvPr id="14" name="Rectangle 13">
            <a:extLst>
              <a:ext uri="{FF2B5EF4-FFF2-40B4-BE49-F238E27FC236}">
                <a16:creationId xmlns:a16="http://schemas.microsoft.com/office/drawing/2014/main" id="{ED6F0A31-5407-4EFA-9DFA-67E9426829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0"/>
            <a:ext cx="7537703"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Questions">
            <a:extLst>
              <a:ext uri="{FF2B5EF4-FFF2-40B4-BE49-F238E27FC236}">
                <a16:creationId xmlns:a16="http://schemas.microsoft.com/office/drawing/2014/main" id="{83FEC09C-F6F4-417B-959E-DEA4FD5E3B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91581" y="640080"/>
            <a:ext cx="5263134" cy="5263134"/>
          </a:xfrm>
          <a:prstGeom prst="rect">
            <a:avLst/>
          </a:prstGeom>
        </p:spPr>
      </p:pic>
      <p:sp>
        <p:nvSpPr>
          <p:cNvPr id="4" name="Slide Number Placeholder 3">
            <a:extLst>
              <a:ext uri="{FF2B5EF4-FFF2-40B4-BE49-F238E27FC236}">
                <a16:creationId xmlns:a16="http://schemas.microsoft.com/office/drawing/2014/main" id="{B02F1D6D-E393-4EF3-A727-B082325C4278}"/>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6</a:t>
            </a:fld>
            <a:endParaRPr lang="en-US"/>
          </a:p>
        </p:txBody>
      </p:sp>
    </p:spTree>
    <p:extLst>
      <p:ext uri="{BB962C8B-B14F-4D97-AF65-F5344CB8AC3E}">
        <p14:creationId xmlns:p14="http://schemas.microsoft.com/office/powerpoint/2010/main" val="1209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4A920-B84E-4F0C-8F24-E0B50D9AC0E6}"/>
              </a:ext>
            </a:extLst>
          </p:cNvPr>
          <p:cNvSpPr>
            <a:spLocks noGrp="1"/>
          </p:cNvSpPr>
          <p:nvPr>
            <p:ph type="title"/>
          </p:nvPr>
        </p:nvSpPr>
        <p:spPr>
          <a:xfrm>
            <a:off x="2231136" y="964692"/>
            <a:ext cx="7729728" cy="1188720"/>
          </a:xfrm>
        </p:spPr>
        <p:txBody>
          <a:bodyPr>
            <a:normAutofit/>
          </a:bodyPr>
          <a:lstStyle/>
          <a:p>
            <a:r>
              <a:rPr lang="en-US" b="1" dirty="0"/>
              <a:t>Description</a:t>
            </a:r>
          </a:p>
        </p:txBody>
      </p:sp>
      <p:sp>
        <p:nvSpPr>
          <p:cNvPr id="4" name="Slide Number Placeholder 3">
            <a:extLst>
              <a:ext uri="{FF2B5EF4-FFF2-40B4-BE49-F238E27FC236}">
                <a16:creationId xmlns:a16="http://schemas.microsoft.com/office/drawing/2014/main" id="{EDDCB7F8-60A8-4B24-B9C5-26988933F3F8}"/>
              </a:ext>
            </a:extLst>
          </p:cNvPr>
          <p:cNvSpPr>
            <a:spLocks noGrp="1"/>
          </p:cNvSpPr>
          <p:nvPr>
            <p:ph type="sldNum" sz="quarter" idx="12"/>
          </p:nvPr>
        </p:nvSpPr>
        <p:spPr>
          <a:xfrm>
            <a:off x="10758922" y="6217920"/>
            <a:ext cx="365760" cy="365760"/>
          </a:xfrm>
        </p:spPr>
        <p:txBody>
          <a:bodyPr>
            <a:normAutofit/>
          </a:bodyPr>
          <a:lstStyle/>
          <a:p>
            <a:pPr>
              <a:lnSpc>
                <a:spcPct val="90000"/>
              </a:lnSpc>
              <a:spcAft>
                <a:spcPts val="600"/>
              </a:spcAft>
            </a:pPr>
            <a:fld id="{9F00B218-A725-4527-8825-9CFD4DCD43AC}" type="slidenum">
              <a:rPr lang="en-US" smtClean="0"/>
              <a:pPr>
                <a:lnSpc>
                  <a:spcPct val="90000"/>
                </a:lnSpc>
                <a:spcAft>
                  <a:spcPts val="600"/>
                </a:spcAft>
              </a:pPr>
              <a:t>7</a:t>
            </a:fld>
            <a:endParaRPr lang="en-US"/>
          </a:p>
        </p:txBody>
      </p:sp>
      <p:graphicFrame>
        <p:nvGraphicFramePr>
          <p:cNvPr id="5" name="Content Placeholder 2">
            <a:extLst>
              <a:ext uri="{FF2B5EF4-FFF2-40B4-BE49-F238E27FC236}">
                <a16:creationId xmlns:a16="http://schemas.microsoft.com/office/drawing/2014/main" id="{B2CB234A-E17B-44F2-97AF-4020AAA7E4A9}"/>
              </a:ext>
            </a:extLst>
          </p:cNvPr>
          <p:cNvGraphicFramePr>
            <a:graphicFrameLocks noGrp="1"/>
          </p:cNvGraphicFramePr>
          <p:nvPr>
            <p:ph idx="1"/>
            <p:extLst>
              <p:ext uri="{D42A27DB-BD31-4B8C-83A1-F6EECF244321}">
                <p14:modId xmlns:p14="http://schemas.microsoft.com/office/powerpoint/2010/main" val="1681433439"/>
              </p:ext>
            </p:extLst>
          </p:nvPr>
        </p:nvGraphicFramePr>
        <p:xfrm>
          <a:off x="946984" y="2638425"/>
          <a:ext cx="10177699" cy="3139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1626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C3A694C2-50DA-401D-9E8A-3621EBF0C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91851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E5F7D5-2DE9-45D2-98E4-6C898E8A0EA0}"/>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a:solidFill>
                  <a:srgbClr val="262626"/>
                </a:solidFill>
              </a:rPr>
              <a:t>Visual Representation of the PPP</a:t>
            </a:r>
          </a:p>
        </p:txBody>
      </p:sp>
      <p:pic>
        <p:nvPicPr>
          <p:cNvPr id="1029" name="Picture 2" descr="PPP What is Public Policy-1.png">
            <a:extLst>
              <a:ext uri="{FF2B5EF4-FFF2-40B4-BE49-F238E27FC236}">
                <a16:creationId xmlns:a16="http://schemas.microsoft.com/office/drawing/2014/main" id="{C70CB60A-D197-4399-A292-30C29D41559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634774" y="640078"/>
            <a:ext cx="8922452" cy="3301307"/>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B8BFE645-1D81-4F3E-ACF5-CEAB5B391EF1}"/>
              </a:ext>
            </a:extLst>
          </p:cNvPr>
          <p:cNvSpPr>
            <a:spLocks noGrp="1"/>
          </p:cNvSpPr>
          <p:nvPr>
            <p:ph type="sldNum" sz="quarter" idx="12"/>
          </p:nvPr>
        </p:nvSpPr>
        <p:spPr>
          <a:xfrm>
            <a:off x="10758922" y="6217920"/>
            <a:ext cx="365760" cy="365760"/>
          </a:xfrm>
        </p:spPr>
        <p:txBody>
          <a:bodyPr vert="horz" lIns="18288" tIns="45720" rIns="18288" bIns="45720" rtlCol="0" anchor="ctr">
            <a:normAutofit/>
          </a:bodyPr>
          <a:lstStyle/>
          <a:p>
            <a:pPr>
              <a:lnSpc>
                <a:spcPct val="90000"/>
              </a:lnSpc>
              <a:spcAft>
                <a:spcPts val="600"/>
              </a:spcAft>
            </a:pPr>
            <a:fld id="{9F00B218-A725-4527-8825-9CFD4DCD43AC}" type="slidenum">
              <a:rPr lang="en-US" smtClean="0"/>
              <a:pPr>
                <a:lnSpc>
                  <a:spcPct val="90000"/>
                </a:lnSpc>
                <a:spcAft>
                  <a:spcPts val="600"/>
                </a:spcAft>
              </a:pPr>
              <a:t>8</a:t>
            </a:fld>
            <a:endParaRPr lang="en-US"/>
          </a:p>
        </p:txBody>
      </p:sp>
    </p:spTree>
    <p:extLst>
      <p:ext uri="{BB962C8B-B14F-4D97-AF65-F5344CB8AC3E}">
        <p14:creationId xmlns:p14="http://schemas.microsoft.com/office/powerpoint/2010/main" val="1004078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B0C70-CEC1-4808-895A-81CF3D35EC44}"/>
              </a:ext>
            </a:extLst>
          </p:cNvPr>
          <p:cNvSpPr>
            <a:spLocks noGrp="1"/>
          </p:cNvSpPr>
          <p:nvPr>
            <p:ph type="title"/>
          </p:nvPr>
        </p:nvSpPr>
        <p:spPr/>
        <p:txBody>
          <a:bodyPr/>
          <a:lstStyle/>
          <a:p>
            <a:r>
              <a:rPr lang="en-US" b="1" dirty="0"/>
              <a:t>Overview of the PPP</a:t>
            </a:r>
          </a:p>
        </p:txBody>
      </p:sp>
      <p:sp>
        <p:nvSpPr>
          <p:cNvPr id="9" name="Picture Placeholder 8">
            <a:extLst>
              <a:ext uri="{FF2B5EF4-FFF2-40B4-BE49-F238E27FC236}">
                <a16:creationId xmlns:a16="http://schemas.microsoft.com/office/drawing/2014/main" id="{1B0F7272-48C5-4C14-930B-EDA42F8D9A22}"/>
              </a:ext>
            </a:extLst>
          </p:cNvPr>
          <p:cNvSpPr>
            <a:spLocks noGrp="1"/>
          </p:cNvSpPr>
          <p:nvPr>
            <p:ph type="pic" idx="1"/>
          </p:nvPr>
        </p:nvSpPr>
        <p:spPr/>
      </p:sp>
      <p:sp>
        <p:nvSpPr>
          <p:cNvPr id="10" name="Text Placeholder 9">
            <a:extLst>
              <a:ext uri="{FF2B5EF4-FFF2-40B4-BE49-F238E27FC236}">
                <a16:creationId xmlns:a16="http://schemas.microsoft.com/office/drawing/2014/main" id="{E9301166-FCFD-46F3-B115-5A5F9BD31EB8}"/>
              </a:ext>
            </a:extLst>
          </p:cNvPr>
          <p:cNvSpPr>
            <a:spLocks noGrp="1"/>
          </p:cNvSpPr>
          <p:nvPr>
            <p:ph type="body" sz="half" idx="2"/>
          </p:nvPr>
        </p:nvSpPr>
        <p:spPr/>
        <p:txBody>
          <a:bodyPr>
            <a:normAutofit/>
          </a:bodyPr>
          <a:lstStyle/>
          <a:p>
            <a:r>
              <a:rPr lang="en-US" dirty="0"/>
              <a:t>The Public Policy Project consists of 8 components.</a:t>
            </a:r>
          </a:p>
          <a:p>
            <a:r>
              <a:rPr lang="en-US" dirty="0"/>
              <a:t>These components are sequential, meaning they build on each other.</a:t>
            </a:r>
          </a:p>
          <a:p>
            <a:r>
              <a:rPr lang="en-US" dirty="0"/>
              <a:t>For example, the “My Public Problem” submission is an iteration of the “Discussion” from the week prior.</a:t>
            </a:r>
          </a:p>
        </p:txBody>
      </p:sp>
      <p:graphicFrame>
        <p:nvGraphicFramePr>
          <p:cNvPr id="7" name="Content Placeholder 4" descr="This graphic shows the assessments per each category. For example, Getting Started is worth 2% of the overall course grade and its includes 2 assessments: Update Your Canvas profile and Introduce Yourself Discussion.">
            <a:extLst>
              <a:ext uri="{FF2B5EF4-FFF2-40B4-BE49-F238E27FC236}">
                <a16:creationId xmlns:a16="http://schemas.microsoft.com/office/drawing/2014/main" id="{9940FE32-E7F3-455D-B3BF-F126105BBFC4}"/>
              </a:ext>
            </a:extLst>
          </p:cNvPr>
          <p:cNvGraphicFramePr>
            <a:graphicFrameLocks/>
          </p:cNvGraphicFramePr>
          <p:nvPr>
            <p:extLst>
              <p:ext uri="{D42A27DB-BD31-4B8C-83A1-F6EECF244321}">
                <p14:modId xmlns:p14="http://schemas.microsoft.com/office/powerpoint/2010/main" val="1571581586"/>
              </p:ext>
            </p:extLst>
          </p:nvPr>
        </p:nvGraphicFramePr>
        <p:xfrm>
          <a:off x="6546601" y="468158"/>
          <a:ext cx="5200892" cy="6163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Slide Number Placeholder 11">
            <a:extLst>
              <a:ext uri="{FF2B5EF4-FFF2-40B4-BE49-F238E27FC236}">
                <a16:creationId xmlns:a16="http://schemas.microsoft.com/office/drawing/2014/main" id="{E1BCCAD7-3A71-4D0D-BBCA-F7C2202AD6A4}"/>
              </a:ext>
            </a:extLst>
          </p:cNvPr>
          <p:cNvSpPr>
            <a:spLocks noGrp="1"/>
          </p:cNvSpPr>
          <p:nvPr>
            <p:ph type="sldNum" sz="quarter" idx="12"/>
          </p:nvPr>
        </p:nvSpPr>
        <p:spPr/>
        <p:txBody>
          <a:bodyPr/>
          <a:lstStyle/>
          <a:p>
            <a:fld id="{3A1DCEAF-1BF8-4FE2-BD76-0601AFAAA966}" type="slidenum">
              <a:rPr lang="en-US" smtClean="0"/>
              <a:t>9</a:t>
            </a:fld>
            <a:endParaRPr lang="en-US"/>
          </a:p>
        </p:txBody>
      </p:sp>
    </p:spTree>
    <p:extLst>
      <p:ext uri="{BB962C8B-B14F-4D97-AF65-F5344CB8AC3E}">
        <p14:creationId xmlns:p14="http://schemas.microsoft.com/office/powerpoint/2010/main" val="970857489"/>
      </p:ext>
    </p:extLst>
  </p:cSld>
  <p:clrMapOvr>
    <a:masterClrMapping/>
  </p:clrMapOvr>
</p:sld>
</file>

<file path=ppt/theme/theme1.xml><?xml version="1.0" encoding="utf-8"?>
<a:theme xmlns:a="http://schemas.openxmlformats.org/drawingml/2006/main" name="Parcel">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2170</Words>
  <Application>Microsoft Office PowerPoint</Application>
  <PresentationFormat>Widescreen</PresentationFormat>
  <Paragraphs>329</Paragraphs>
  <Slides>44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Arial</vt:lpstr>
      <vt:lpstr>Calibri</vt:lpstr>
      <vt:lpstr>Gill Sans MT</vt:lpstr>
      <vt:lpstr>Parcel</vt:lpstr>
      <vt:lpstr>Public Policy Project</vt:lpstr>
      <vt:lpstr>What is Public Policy?</vt:lpstr>
      <vt:lpstr>Definition</vt:lpstr>
      <vt:lpstr>Examples of Public Policy</vt:lpstr>
      <vt:lpstr>PowerPoint Presentation</vt:lpstr>
      <vt:lpstr>What is the Public Policy Project?</vt:lpstr>
      <vt:lpstr>Description</vt:lpstr>
      <vt:lpstr>Visual Representation of the PPP</vt:lpstr>
      <vt:lpstr>Overview of the PPP</vt:lpstr>
      <vt:lpstr>Public Policy Project Module in Canvas LMS</vt:lpstr>
      <vt:lpstr>PPP Activity by Week by Term Type</vt:lpstr>
      <vt:lpstr>What is the “Classroom Discussion”?</vt:lpstr>
      <vt:lpstr>Classroom Discussion</vt:lpstr>
      <vt:lpstr>Example of a “Discussion” Post</vt:lpstr>
      <vt:lpstr>What is the “My Public Problem”?</vt:lpstr>
      <vt:lpstr>My Public Problem</vt:lpstr>
      <vt:lpstr>Example of a “My Public Problem” Submission</vt:lpstr>
      <vt:lpstr>Analyst Workflows and Roundtables</vt:lpstr>
      <vt:lpstr>What are Analyst Workflows?</vt:lpstr>
      <vt:lpstr>What are Analyst Roundtables?</vt:lpstr>
      <vt:lpstr>Analyst Roles</vt:lpstr>
      <vt:lpstr>What is the Data Analyst Workflow?</vt:lpstr>
      <vt:lpstr>the Data Analyst Workflow</vt:lpstr>
      <vt:lpstr>Data Analyst Roundtable</vt:lpstr>
      <vt:lpstr>What is the GIS Analyst Workflow?</vt:lpstr>
      <vt:lpstr>the GIS Analyst Workflow</vt:lpstr>
      <vt:lpstr>GIS Analyst Roundtable</vt:lpstr>
      <vt:lpstr>What is the Policy Analyst Workflow?</vt:lpstr>
      <vt:lpstr>the Policy Analyst Workflow</vt:lpstr>
      <vt:lpstr>Policy Analyst Roundtable</vt:lpstr>
      <vt:lpstr>What is the Communications Analyst Workflow?</vt:lpstr>
      <vt:lpstr>Communication Analyst Workflow</vt:lpstr>
      <vt:lpstr>Communications Analyst Roundtable</vt:lpstr>
      <vt:lpstr>What is “My PowerPoint Presentation”?</vt:lpstr>
      <vt:lpstr>PowerPoint Presentation</vt:lpstr>
      <vt:lpstr>PowerPoint Template</vt:lpstr>
      <vt:lpstr>Presentation</vt:lpstr>
      <vt:lpstr>What is “Pair-Share-Think”?</vt:lpstr>
      <vt:lpstr>Pair-Share-Think</vt:lpstr>
      <vt:lpstr>Pair-Share-Think</vt:lpstr>
      <vt:lpstr>What is “My Reflection”?</vt:lpstr>
      <vt:lpstr>My Reflection</vt:lpstr>
      <vt:lpstr>PPP – My Reflection</vt:lpstr>
      <vt:lpstr>Questions, Comments, or Concerns?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Policy Project</dc:title>
  <dc:creator>Josh Franco</dc:creator>
  <cp:lastModifiedBy>Josh Franco</cp:lastModifiedBy>
  <cp:revision>1</cp:revision>
  <dcterms:created xsi:type="dcterms:W3CDTF">2020-04-05T19:43:13Z</dcterms:created>
  <dcterms:modified xsi:type="dcterms:W3CDTF">2020-04-05T21:02:50Z</dcterms:modified>
</cp:coreProperties>
</file>