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3716000" cx="24384000"/>
  <p:notesSz cx="6858000" cy="9144000"/>
  <p:embeddedFontLst>
    <p:embeddedFont>
      <p:font typeface="Libre Franklin"/>
      <p:regular r:id="rId15"/>
      <p:bold r:id="rId16"/>
      <p:italic r:id="rId17"/>
      <p:boldItalic r:id="rId18"/>
    </p:embeddedFont>
    <p:embeddedFont>
      <p:font typeface="Franklin Gothic"/>
      <p:bold r:id="rId19"/>
    </p:embeddedFon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qF5ewYIvHoRGyD++46+fZqsHi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customschemas.google.com/relationships/presentationmetadata" Target="metadata"/><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LibreFranklin-regular.fntdata"/><Relationship Id="rId14" Type="http://schemas.openxmlformats.org/officeDocument/2006/relationships/slide" Target="slides/slide9.xml"/><Relationship Id="rId17" Type="http://schemas.openxmlformats.org/officeDocument/2006/relationships/font" Target="fonts/LibreFranklin-italic.fntdata"/><Relationship Id="rId16" Type="http://schemas.openxmlformats.org/officeDocument/2006/relationships/font" Target="fonts/LibreFranklin-bold.fntdata"/><Relationship Id="rId19" Type="http://schemas.openxmlformats.org/officeDocument/2006/relationships/font" Target="fonts/FranklinGothic-bold.fntdata"/><Relationship Id="rId18" Type="http://schemas.openxmlformats.org/officeDocument/2006/relationships/font" Target="fonts/LibreFranklin-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Franklin Gothic"/>
                <a:ea typeface="Franklin Gothic"/>
                <a:cs typeface="Franklin Gothic"/>
                <a:sym typeface="Franklin Gothic"/>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When adding pictures, be sure to add alt-tags to all presentation images.</a:t>
            </a:r>
            <a:endParaRPr/>
          </a:p>
          <a:p>
            <a:pPr indent="0" lvl="0" marL="0" rtl="0" algn="l">
              <a:lnSpc>
                <a:spcPct val="117999"/>
              </a:lnSpc>
              <a:spcBef>
                <a:spcPts val="0"/>
              </a:spcBef>
              <a:spcAft>
                <a:spcPts val="0"/>
              </a:spcAft>
              <a:buNone/>
            </a:pPr>
            <a:r>
              <a:rPr lang="en-US"/>
              <a:t>Please note: Agenda items have been broken out into individual items in accordance with ADA digital accessibility best practices.</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bb5bae554b_1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2bb5bae554b_1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b5bae554b_1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2bb5bae554b_1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bb5bae554b_3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g2bb5bae554b_3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bb5bae554b_1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2bb5bae554b_1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bb5bae554b_1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bb5bae554b_1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bb5bae554b_1_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2bb5bae554b_1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range" showMasterSp="0">
  <p:cSld name="Title Orange">
    <p:bg>
      <p:bgPr>
        <a:solidFill>
          <a:srgbClr val="E57200"/>
        </a:solidFill>
      </p:bgPr>
    </p:bg>
    <p:spTree>
      <p:nvGrpSpPr>
        <p:cNvPr id="11" name="Shape 11"/>
        <p:cNvGrpSpPr/>
        <p:nvPr/>
      </p:nvGrpSpPr>
      <p:grpSpPr>
        <a:xfrm>
          <a:off x="0" y="0"/>
          <a:ext cx="0" cy="0"/>
          <a:chOff x="0" y="0"/>
          <a:chExt cx="0" cy="0"/>
        </a:xfrm>
      </p:grpSpPr>
      <p:sp>
        <p:nvSpPr>
          <p:cNvPr id="12" name="Google Shape;12;p30"/>
          <p:cNvSpPr txBox="1"/>
          <p:nvPr>
            <p:ph type="title"/>
          </p:nvPr>
        </p:nvSpPr>
        <p:spPr>
          <a:xfrm>
            <a:off x="1145394" y="2377440"/>
            <a:ext cx="21971005" cy="4648202"/>
          </a:xfrm>
          <a:prstGeom prst="rect">
            <a:avLst/>
          </a:prstGeom>
          <a:noFill/>
          <a:ln>
            <a:noFill/>
          </a:ln>
        </p:spPr>
        <p:txBody>
          <a:bodyPr anchorCtr="0" anchor="b" bIns="50800" lIns="0" spcFirstLastPara="1" rIns="50800" wrap="square" tIns="50800">
            <a:normAutofit/>
          </a:bodyPr>
          <a:lstStyle>
            <a:lvl1pPr lvl="0" algn="l">
              <a:lnSpc>
                <a:spcPct val="70000"/>
              </a:lnSpc>
              <a:spcBef>
                <a:spcPts val="0"/>
              </a:spcBef>
              <a:spcAft>
                <a:spcPts val="0"/>
              </a:spcAft>
              <a:buClr>
                <a:srgbClr val="232D48"/>
              </a:buClr>
              <a:buSzPts val="16000"/>
              <a:buFont typeface="Franklin Gothic"/>
              <a:buNone/>
              <a:defRPr sz="16000"/>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3" name="Google Shape;13;p30"/>
          <p:cNvSpPr txBox="1"/>
          <p:nvPr>
            <p:ph idx="1" type="subTitle"/>
          </p:nvPr>
        </p:nvSpPr>
        <p:spPr>
          <a:xfrm>
            <a:off x="1201342" y="7604190"/>
            <a:ext cx="21981316" cy="1904997"/>
          </a:xfrm>
          <a:prstGeom prst="rect">
            <a:avLst/>
          </a:prstGeom>
          <a:noFill/>
          <a:ln>
            <a:noFill/>
          </a:ln>
        </p:spPr>
        <p:txBody>
          <a:bodyPr anchorCtr="0" anchor="t" bIns="50800" lIns="50800" spcFirstLastPara="1" rIns="50800" wrap="square" tIns="50800">
            <a:normAutofit/>
          </a:bodyPr>
          <a:lstStyle>
            <a:lvl1pPr lvl="0" algn="l">
              <a:lnSpc>
                <a:spcPct val="100000"/>
              </a:lnSpc>
              <a:spcBef>
                <a:spcPts val="4500"/>
              </a:spcBef>
              <a:spcAft>
                <a:spcPts val="0"/>
              </a:spcAft>
              <a:buSzPts val="5904"/>
              <a:buFont typeface="Franklin Gothic"/>
              <a:buNone/>
              <a:defRPr b="0" i="0" sz="4800">
                <a:solidFill>
                  <a:schemeClr val="lt1"/>
                </a:solidFill>
                <a:latin typeface="Franklin Gothic"/>
                <a:ea typeface="Franklin Gothic"/>
                <a:cs typeface="Franklin Gothic"/>
                <a:sym typeface="Franklin Gothic"/>
              </a:defRPr>
            </a:lvl1pPr>
            <a:lvl2pPr lvl="1" algn="ctr">
              <a:lnSpc>
                <a:spcPct val="100000"/>
              </a:lnSpc>
              <a:spcBef>
                <a:spcPts val="4500"/>
              </a:spcBef>
              <a:spcAft>
                <a:spcPts val="0"/>
              </a:spcAft>
              <a:buSzPts val="2460"/>
              <a:buFont typeface="Franklin Gothic"/>
              <a:buNone/>
              <a:defRPr sz="2000"/>
            </a:lvl2pPr>
            <a:lvl3pPr lvl="2" algn="ctr">
              <a:lnSpc>
                <a:spcPct val="100000"/>
              </a:lnSpc>
              <a:spcBef>
                <a:spcPts val="4500"/>
              </a:spcBef>
              <a:spcAft>
                <a:spcPts val="0"/>
              </a:spcAft>
              <a:buSzPts val="2214"/>
              <a:buFont typeface="Franklin Gothic"/>
              <a:buNone/>
              <a:defRPr sz="1800"/>
            </a:lvl3pPr>
            <a:lvl4pPr lvl="3" algn="ctr">
              <a:lnSpc>
                <a:spcPct val="100000"/>
              </a:lnSpc>
              <a:spcBef>
                <a:spcPts val="4500"/>
              </a:spcBef>
              <a:spcAft>
                <a:spcPts val="0"/>
              </a:spcAft>
              <a:buSzPts val="1968"/>
              <a:buFont typeface="Franklin Gothic"/>
              <a:buNone/>
              <a:defRPr sz="1600"/>
            </a:lvl4pPr>
            <a:lvl5pPr lvl="4" algn="ctr">
              <a:lnSpc>
                <a:spcPct val="100000"/>
              </a:lnSpc>
              <a:spcBef>
                <a:spcPts val="4500"/>
              </a:spcBef>
              <a:spcAft>
                <a:spcPts val="0"/>
              </a:spcAft>
              <a:buSzPts val="1968"/>
              <a:buFont typeface="Franklin Gothic"/>
              <a:buNone/>
              <a:defRPr sz="1600"/>
            </a:lvl5pPr>
            <a:lvl6pPr lvl="5" algn="ctr">
              <a:lnSpc>
                <a:spcPct val="90000"/>
              </a:lnSpc>
              <a:spcBef>
                <a:spcPts val="4500"/>
              </a:spcBef>
              <a:spcAft>
                <a:spcPts val="0"/>
              </a:spcAft>
              <a:buSzPts val="1968"/>
              <a:buFont typeface="Franklin Gothic"/>
              <a:buNone/>
              <a:defRPr sz="1600"/>
            </a:lvl6pPr>
            <a:lvl7pPr lvl="6" algn="ctr">
              <a:lnSpc>
                <a:spcPct val="90000"/>
              </a:lnSpc>
              <a:spcBef>
                <a:spcPts val="4500"/>
              </a:spcBef>
              <a:spcAft>
                <a:spcPts val="0"/>
              </a:spcAft>
              <a:buSzPts val="1968"/>
              <a:buFont typeface="Franklin Gothic"/>
              <a:buNone/>
              <a:defRPr sz="1600"/>
            </a:lvl7pPr>
            <a:lvl8pPr lvl="7" algn="ctr">
              <a:lnSpc>
                <a:spcPct val="90000"/>
              </a:lnSpc>
              <a:spcBef>
                <a:spcPts val="4500"/>
              </a:spcBef>
              <a:spcAft>
                <a:spcPts val="0"/>
              </a:spcAft>
              <a:buSzPts val="1968"/>
              <a:buFont typeface="Franklin Gothic"/>
              <a:buNone/>
              <a:defRPr sz="1600"/>
            </a:lvl8pPr>
            <a:lvl9pPr lvl="8" algn="ctr">
              <a:lnSpc>
                <a:spcPct val="90000"/>
              </a:lnSpc>
              <a:spcBef>
                <a:spcPts val="4500"/>
              </a:spcBef>
              <a:spcAft>
                <a:spcPts val="0"/>
              </a:spcAft>
              <a:buSzPts val="1968"/>
              <a:buFont typeface="Franklin Gothic"/>
              <a:buNone/>
              <a:defRPr sz="1600"/>
            </a:lvl9pPr>
          </a:lstStyle>
          <a:p/>
        </p:txBody>
      </p:sp>
      <p:sp>
        <p:nvSpPr>
          <p:cNvPr id="14" name="Google Shape;14;p30"/>
          <p:cNvSpPr txBox="1"/>
          <p:nvPr>
            <p:ph idx="2" type="body"/>
          </p:nvPr>
        </p:nvSpPr>
        <p:spPr>
          <a:xfrm>
            <a:off x="1206499" y="11966047"/>
            <a:ext cx="18059605"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3200"/>
              <a:buFont typeface="Arial"/>
              <a:buNone/>
              <a:defRPr sz="3200">
                <a:solidFill>
                  <a:srgbClr val="FFFFFF"/>
                </a:solidFill>
                <a:latin typeface="Arial"/>
                <a:ea typeface="Arial"/>
                <a:cs typeface="Arial"/>
                <a:sym typeface="Arial"/>
              </a:defRPr>
            </a:lvl1pPr>
            <a:lvl2pPr indent="-478536" lvl="1" marL="9144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2pPr>
            <a:lvl3pPr indent="-478536" lvl="2" marL="13716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3pPr>
            <a:lvl4pPr indent="-478536" lvl="3" marL="18288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4pPr>
            <a:lvl5pPr indent="-478535" lvl="4" marL="22860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5" name="Google Shape;15;p30"/>
          <p:cNvSpPr/>
          <p:nvPr>
            <p:ph idx="3" type="pic"/>
          </p:nvPr>
        </p:nvSpPr>
        <p:spPr>
          <a:xfrm>
            <a:off x="17214574" y="11836400"/>
            <a:ext cx="5827770" cy="785337"/>
          </a:xfrm>
          <a:prstGeom prst="rect">
            <a:avLst/>
          </a:prstGeom>
          <a:noFill/>
          <a:ln>
            <a:noFill/>
          </a:ln>
        </p:spPr>
      </p:sp>
      <p:sp>
        <p:nvSpPr>
          <p:cNvPr id="16" name="Google Shape;16;p30"/>
          <p:cNvSpPr/>
          <p:nvPr/>
        </p:nvSpPr>
        <p:spPr>
          <a:xfrm>
            <a:off x="1257300" y="6890918"/>
            <a:ext cx="3226249" cy="327039"/>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232D48"/>
              </a:solidFill>
              <a:latin typeface="Franklin Gothic"/>
              <a:ea typeface="Franklin Gothic"/>
              <a:cs typeface="Franklin Gothic"/>
              <a:sym typeface="Franklin Gothic"/>
            </a:endParaRPr>
          </a:p>
        </p:txBody>
      </p:sp>
      <p:sp>
        <p:nvSpPr>
          <p:cNvPr id="17" name="Google Shape;17;p30"/>
          <p:cNvSpPr txBox="1"/>
          <p:nvPr>
            <p:ph idx="12" type="sldNum"/>
          </p:nvPr>
        </p:nvSpPr>
        <p:spPr>
          <a:xfrm>
            <a:off x="1206499"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a:solidFill>
                  <a:srgbClr val="FFFFFF"/>
                </a:solidFill>
              </a:defRPr>
            </a:lvl1pPr>
            <a:lvl2pPr indent="0" lvl="1" marL="0" algn="ctr">
              <a:lnSpc>
                <a:spcPct val="100000"/>
              </a:lnSpc>
              <a:spcBef>
                <a:spcPts val="0"/>
              </a:spcBef>
              <a:spcAft>
                <a:spcPts val="0"/>
              </a:spcAft>
              <a:buClr>
                <a:srgbClr val="FFFFFF"/>
              </a:buClr>
              <a:buSzPts val="1800"/>
              <a:buFont typeface="Franklin Gothic"/>
              <a:buNone/>
              <a:defRPr>
                <a:solidFill>
                  <a:srgbClr val="FFFFFF"/>
                </a:solidFill>
              </a:defRPr>
            </a:lvl2pPr>
            <a:lvl3pPr indent="0" lvl="2" marL="0" algn="ctr">
              <a:lnSpc>
                <a:spcPct val="100000"/>
              </a:lnSpc>
              <a:spcBef>
                <a:spcPts val="0"/>
              </a:spcBef>
              <a:spcAft>
                <a:spcPts val="0"/>
              </a:spcAft>
              <a:buClr>
                <a:srgbClr val="FFFFFF"/>
              </a:buClr>
              <a:buSzPts val="1800"/>
              <a:buFont typeface="Franklin Gothic"/>
              <a:buNone/>
              <a:defRPr>
                <a:solidFill>
                  <a:srgbClr val="FFFFFF"/>
                </a:solidFill>
              </a:defRPr>
            </a:lvl3pPr>
            <a:lvl4pPr indent="0" lvl="3" marL="0" algn="ctr">
              <a:lnSpc>
                <a:spcPct val="100000"/>
              </a:lnSpc>
              <a:spcBef>
                <a:spcPts val="0"/>
              </a:spcBef>
              <a:spcAft>
                <a:spcPts val="0"/>
              </a:spcAft>
              <a:buClr>
                <a:srgbClr val="FFFFFF"/>
              </a:buClr>
              <a:buSzPts val="1800"/>
              <a:buFont typeface="Franklin Gothic"/>
              <a:buNone/>
              <a:defRPr>
                <a:solidFill>
                  <a:srgbClr val="FFFFFF"/>
                </a:solidFill>
              </a:defRPr>
            </a:lvl4pPr>
            <a:lvl5pPr indent="0" lvl="4" marL="0" algn="ctr">
              <a:lnSpc>
                <a:spcPct val="100000"/>
              </a:lnSpc>
              <a:spcBef>
                <a:spcPts val="0"/>
              </a:spcBef>
              <a:spcAft>
                <a:spcPts val="0"/>
              </a:spcAft>
              <a:buClr>
                <a:srgbClr val="FFFFFF"/>
              </a:buClr>
              <a:buSzPts val="1800"/>
              <a:buFont typeface="Franklin Gothic"/>
              <a:buNone/>
              <a:defRPr>
                <a:solidFill>
                  <a:srgbClr val="FFFFFF"/>
                </a:solidFill>
              </a:defRPr>
            </a:lvl5pPr>
            <a:lvl6pPr indent="0" lvl="5" marL="0" algn="ctr">
              <a:lnSpc>
                <a:spcPct val="100000"/>
              </a:lnSpc>
              <a:spcBef>
                <a:spcPts val="0"/>
              </a:spcBef>
              <a:spcAft>
                <a:spcPts val="0"/>
              </a:spcAft>
              <a:buClr>
                <a:srgbClr val="FFFFFF"/>
              </a:buClr>
              <a:buSzPts val="1800"/>
              <a:buFont typeface="Franklin Gothic"/>
              <a:buNone/>
              <a:defRPr>
                <a:solidFill>
                  <a:srgbClr val="FFFFFF"/>
                </a:solidFill>
              </a:defRPr>
            </a:lvl6pPr>
            <a:lvl7pPr indent="0" lvl="6" marL="0" algn="ctr">
              <a:lnSpc>
                <a:spcPct val="100000"/>
              </a:lnSpc>
              <a:spcBef>
                <a:spcPts val="0"/>
              </a:spcBef>
              <a:spcAft>
                <a:spcPts val="0"/>
              </a:spcAft>
              <a:buClr>
                <a:srgbClr val="FFFFFF"/>
              </a:buClr>
              <a:buSzPts val="1800"/>
              <a:buFont typeface="Franklin Gothic"/>
              <a:buNone/>
              <a:defRPr>
                <a:solidFill>
                  <a:srgbClr val="FFFFFF"/>
                </a:solidFill>
              </a:defRPr>
            </a:lvl7pPr>
            <a:lvl8pPr indent="0" lvl="7" marL="0" algn="ctr">
              <a:lnSpc>
                <a:spcPct val="100000"/>
              </a:lnSpc>
              <a:spcBef>
                <a:spcPts val="0"/>
              </a:spcBef>
              <a:spcAft>
                <a:spcPts val="0"/>
              </a:spcAft>
              <a:buClr>
                <a:srgbClr val="FFFFFF"/>
              </a:buClr>
              <a:buSzPts val="1800"/>
              <a:buFont typeface="Franklin Gothic"/>
              <a:buNone/>
              <a:defRPr>
                <a:solidFill>
                  <a:srgbClr val="FFFFFF"/>
                </a:solidFill>
              </a:defRPr>
            </a:lvl8pPr>
            <a:lvl9pPr indent="0" lvl="8" marL="0" algn="ctr">
              <a:lnSpc>
                <a:spcPct val="100000"/>
              </a:lnSpc>
              <a:spcBef>
                <a:spcPts val="0"/>
              </a:spcBef>
              <a:spcAft>
                <a:spcPts val="0"/>
              </a:spcAft>
              <a:buClr>
                <a:srgbClr val="FFFFFF"/>
              </a:buClr>
              <a:buSzPts val="1800"/>
              <a:buFont typeface="Franklin Gothic"/>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Franklin Gothic"/>
              <a:ea typeface="Franklin Gothic"/>
              <a:cs typeface="Franklin Gothic"/>
              <a:sym typeface="Franklin Gothic"/>
            </a:endParaRPr>
          </a:p>
        </p:txBody>
      </p:sp>
      <p:cxnSp>
        <p:nvCxnSpPr>
          <p:cNvPr id="18" name="Google Shape;18;p30"/>
          <p:cNvCxnSpPr/>
          <p:nvPr/>
        </p:nvCxnSpPr>
        <p:spPr>
          <a:xfrm>
            <a:off x="1262219" y="13028494"/>
            <a:ext cx="21859559" cy="2"/>
          </a:xfrm>
          <a:prstGeom prst="straightConnector1">
            <a:avLst/>
          </a:prstGeom>
          <a:noFill/>
          <a:ln cap="flat" cmpd="sng" w="25400">
            <a:solidFill>
              <a:schemeClr val="accent4"/>
            </a:solidFill>
            <a:prstDash val="solid"/>
            <a:miter lim="400000"/>
            <a:headEnd len="sm" w="sm" type="none"/>
            <a:tailEnd len="sm" w="sm" type="none"/>
          </a:ln>
        </p:spPr>
      </p:cxnSp>
      <p:cxnSp>
        <p:nvCxnSpPr>
          <p:cNvPr id="19" name="Google Shape;19;p30"/>
          <p:cNvCxnSpPr/>
          <p:nvPr/>
        </p:nvCxnSpPr>
        <p:spPr>
          <a:xfrm>
            <a:off x="1262219" y="11379613"/>
            <a:ext cx="21859559" cy="2"/>
          </a:xfrm>
          <a:prstGeom prst="straightConnector1">
            <a:avLst/>
          </a:prstGeom>
          <a:noFill/>
          <a:ln cap="flat" cmpd="sng" w="25400">
            <a:solidFill>
              <a:schemeClr val="accent4"/>
            </a:solidFill>
            <a:prstDash val="solid"/>
            <a:miter lim="400000"/>
            <a:headEnd len="sm" w="sm" type="none"/>
            <a:tailEnd len="sm" w="sm" type="none"/>
          </a:ln>
        </p:spPr>
      </p:cxnSp>
      <p:cxnSp>
        <p:nvCxnSpPr>
          <p:cNvPr id="20" name="Google Shape;20;p30"/>
          <p:cNvCxnSpPr/>
          <p:nvPr/>
        </p:nvCxnSpPr>
        <p:spPr>
          <a:xfrm>
            <a:off x="1262219" y="659068"/>
            <a:ext cx="21859559" cy="2"/>
          </a:xfrm>
          <a:prstGeom prst="straightConnector1">
            <a:avLst/>
          </a:prstGeom>
          <a:noFill/>
          <a:ln cap="flat" cmpd="sng" w="25400">
            <a:solidFill>
              <a:schemeClr val="accent4"/>
            </a:solidFill>
            <a:prstDash val="solid"/>
            <a:miter lim="400000"/>
            <a:headEnd len="sm" w="sm" type="none"/>
            <a:tailEnd len="sm" w="sm" type="none"/>
          </a:ln>
        </p:spPr>
      </p:cxnSp>
    </p:spTree>
  </p:cSld>
  <p:clrMapOvr>
    <a:masterClrMapping/>
  </p:clrMapOvr>
  <p:extLst>
    <p:ext uri="{DCECCB84-F9BA-43D5-87BE-67443E8EF086}">
      <p15:sldGuideLst>
        <p15:guide id="1" orient="horz" pos="4320">
          <p15:clr>
            <a:srgbClr val="FBAE40"/>
          </p15:clr>
        </p15:guide>
        <p15:guide id="2" pos="7680">
          <p15:clr>
            <a:srgbClr val="FBAE40"/>
          </p15:clr>
        </p15:guide>
        <p15:guide id="3" pos="792">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93" name="Shape 93"/>
        <p:cNvGrpSpPr/>
        <p:nvPr/>
      </p:nvGrpSpPr>
      <p:grpSpPr>
        <a:xfrm>
          <a:off x="0" y="0"/>
          <a:ext cx="0" cy="0"/>
          <a:chOff x="0" y="0"/>
          <a:chExt cx="0" cy="0"/>
        </a:xfrm>
      </p:grpSpPr>
      <p:sp>
        <p:nvSpPr>
          <p:cNvPr id="94" name="Google Shape;94;p39"/>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95" name="Google Shape;95;p39"/>
          <p:cNvSpPr txBox="1"/>
          <p:nvPr>
            <p:ph idx="1" type="body"/>
          </p:nvPr>
        </p:nvSpPr>
        <p:spPr>
          <a:xfrm>
            <a:off x="1206499" y="2446869"/>
            <a:ext cx="21970999" cy="7931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SzPts val="6765"/>
              <a:buFont typeface="Franklin Gothic"/>
              <a:buNone/>
              <a:defRPr b="0" i="0" sz="5500">
                <a:solidFill>
                  <a:schemeClr val="dk1"/>
                </a:solidFill>
                <a:latin typeface="Franklin Gothic"/>
                <a:ea typeface="Franklin Gothic"/>
                <a:cs typeface="Franklin Gothic"/>
                <a:sym typeface="Franklin Gothic"/>
              </a:defRPr>
            </a:lvl1pPr>
            <a:lvl2pPr indent="-228600" lvl="1" marL="914400" algn="l">
              <a:lnSpc>
                <a:spcPct val="100000"/>
              </a:lnSpc>
              <a:spcBef>
                <a:spcPts val="4500"/>
              </a:spcBef>
              <a:spcAft>
                <a:spcPts val="0"/>
              </a:spcAft>
              <a:buSzPts val="2460"/>
              <a:buFont typeface="Franklin Gothic"/>
              <a:buNone/>
              <a:defRPr sz="2000">
                <a:solidFill>
                  <a:srgbClr val="8A8C93"/>
                </a:solidFill>
              </a:defRPr>
            </a:lvl2pPr>
            <a:lvl3pPr indent="-228600" lvl="2" marL="1371600" algn="l">
              <a:lnSpc>
                <a:spcPct val="100000"/>
              </a:lnSpc>
              <a:spcBef>
                <a:spcPts val="4500"/>
              </a:spcBef>
              <a:spcAft>
                <a:spcPts val="0"/>
              </a:spcAft>
              <a:buSzPts val="2214"/>
              <a:buFont typeface="Franklin Gothic"/>
              <a:buNone/>
              <a:defRPr sz="1800">
                <a:solidFill>
                  <a:srgbClr val="8A8C93"/>
                </a:solidFill>
              </a:defRPr>
            </a:lvl3pPr>
            <a:lvl4pPr indent="-228600" lvl="3" marL="1828800" algn="l">
              <a:lnSpc>
                <a:spcPct val="100000"/>
              </a:lnSpc>
              <a:spcBef>
                <a:spcPts val="4500"/>
              </a:spcBef>
              <a:spcAft>
                <a:spcPts val="0"/>
              </a:spcAft>
              <a:buSzPts val="1968"/>
              <a:buFont typeface="Franklin Gothic"/>
              <a:buNone/>
              <a:defRPr sz="1600">
                <a:solidFill>
                  <a:srgbClr val="8A8C93"/>
                </a:solidFill>
              </a:defRPr>
            </a:lvl4pPr>
            <a:lvl5pPr indent="-228600" lvl="4" marL="2286000" algn="l">
              <a:lnSpc>
                <a:spcPct val="100000"/>
              </a:lnSpc>
              <a:spcBef>
                <a:spcPts val="4500"/>
              </a:spcBef>
              <a:spcAft>
                <a:spcPts val="0"/>
              </a:spcAft>
              <a:buSzPts val="1968"/>
              <a:buFont typeface="Franklin Gothic"/>
              <a:buNone/>
              <a:defRPr sz="1600">
                <a:solidFill>
                  <a:srgbClr val="8A8C93"/>
                </a:solidFill>
              </a:defRPr>
            </a:lvl5pPr>
            <a:lvl6pPr indent="-228600" lvl="5" marL="2743200" algn="l">
              <a:lnSpc>
                <a:spcPct val="90000"/>
              </a:lnSpc>
              <a:spcBef>
                <a:spcPts val="4500"/>
              </a:spcBef>
              <a:spcAft>
                <a:spcPts val="0"/>
              </a:spcAft>
              <a:buSzPts val="1968"/>
              <a:buFont typeface="Franklin Gothic"/>
              <a:buNone/>
              <a:defRPr sz="1600">
                <a:solidFill>
                  <a:srgbClr val="8A8C93"/>
                </a:solidFill>
              </a:defRPr>
            </a:lvl6pPr>
            <a:lvl7pPr indent="-228600" lvl="6" marL="3200400" algn="l">
              <a:lnSpc>
                <a:spcPct val="90000"/>
              </a:lnSpc>
              <a:spcBef>
                <a:spcPts val="4500"/>
              </a:spcBef>
              <a:spcAft>
                <a:spcPts val="0"/>
              </a:spcAft>
              <a:buSzPts val="1968"/>
              <a:buFont typeface="Franklin Gothic"/>
              <a:buNone/>
              <a:defRPr sz="1600">
                <a:solidFill>
                  <a:srgbClr val="8A8C93"/>
                </a:solidFill>
              </a:defRPr>
            </a:lvl7pPr>
            <a:lvl8pPr indent="-228600" lvl="7" marL="3657600" algn="l">
              <a:lnSpc>
                <a:spcPct val="90000"/>
              </a:lnSpc>
              <a:spcBef>
                <a:spcPts val="4500"/>
              </a:spcBef>
              <a:spcAft>
                <a:spcPts val="0"/>
              </a:spcAft>
              <a:buSzPts val="1968"/>
              <a:buFont typeface="Franklin Gothic"/>
              <a:buNone/>
              <a:defRPr sz="1600">
                <a:solidFill>
                  <a:srgbClr val="8A8C93"/>
                </a:solidFill>
              </a:defRPr>
            </a:lvl8pPr>
            <a:lvl9pPr indent="-228600" lvl="8" marL="4114800" algn="l">
              <a:lnSpc>
                <a:spcPct val="90000"/>
              </a:lnSpc>
              <a:spcBef>
                <a:spcPts val="4500"/>
              </a:spcBef>
              <a:spcAft>
                <a:spcPts val="0"/>
              </a:spcAft>
              <a:buSzPts val="1968"/>
              <a:buFont typeface="Franklin Gothic"/>
              <a:buNone/>
              <a:defRPr sz="1600">
                <a:solidFill>
                  <a:srgbClr val="8A8C93"/>
                </a:solidFill>
              </a:defRPr>
            </a:lvl9pPr>
          </a:lstStyle>
          <a:p/>
        </p:txBody>
      </p:sp>
      <p:sp>
        <p:nvSpPr>
          <p:cNvPr id="96" name="Google Shape;96;p39"/>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
        <p:nvSpPr>
          <p:cNvPr id="97" name="Google Shape;97;p39"/>
          <p:cNvSpPr txBox="1"/>
          <p:nvPr>
            <p:ph idx="2" type="body"/>
          </p:nvPr>
        </p:nvSpPr>
        <p:spPr>
          <a:xfrm>
            <a:off x="1206498" y="4248503"/>
            <a:ext cx="21971000" cy="8256014"/>
          </a:xfrm>
          <a:prstGeom prst="rect">
            <a:avLst/>
          </a:prstGeom>
          <a:noFill/>
          <a:ln>
            <a:noFill/>
          </a:ln>
        </p:spPr>
        <p:txBody>
          <a:bodyPr anchorCtr="0" anchor="t" bIns="50800" lIns="50800" spcFirstLastPara="1" rIns="50800" wrap="square" tIns="50800">
            <a:normAutofit/>
          </a:bodyPr>
          <a:lstStyle>
            <a:lvl1pPr indent="-369189" lvl="0" marL="457200" algn="l">
              <a:lnSpc>
                <a:spcPct val="100000"/>
              </a:lnSpc>
              <a:spcBef>
                <a:spcPts val="4500"/>
              </a:spcBef>
              <a:spcAft>
                <a:spcPts val="0"/>
              </a:spcAft>
              <a:buSzPts val="2214"/>
              <a:buChar char="–"/>
              <a:defRPr/>
            </a:lvl1pPr>
            <a:lvl2pPr indent="-228600" lvl="1" marL="914400" algn="l">
              <a:lnSpc>
                <a:spcPct val="100000"/>
              </a:lnSpc>
              <a:spcBef>
                <a:spcPts val="4500"/>
              </a:spcBef>
              <a:spcAft>
                <a:spcPts val="0"/>
              </a:spcAft>
              <a:buSzPts val="5904"/>
              <a:buFont typeface="Franklin Gothic"/>
              <a:buNone/>
              <a:defRPr/>
            </a:lvl2pPr>
            <a:lvl3pPr indent="-228600" lvl="2" marL="1371600" algn="l">
              <a:lnSpc>
                <a:spcPct val="100000"/>
              </a:lnSpc>
              <a:spcBef>
                <a:spcPts val="4500"/>
              </a:spcBef>
              <a:spcAft>
                <a:spcPts val="0"/>
              </a:spcAft>
              <a:buSzPts val="5904"/>
              <a:buFont typeface="Franklin Gothic"/>
              <a:buNone/>
              <a:defRPr/>
            </a:lvl3pPr>
            <a:lvl4pPr indent="-228600" lvl="3" marL="1828800" algn="l">
              <a:lnSpc>
                <a:spcPct val="100000"/>
              </a:lnSpc>
              <a:spcBef>
                <a:spcPts val="4500"/>
              </a:spcBef>
              <a:spcAft>
                <a:spcPts val="0"/>
              </a:spcAft>
              <a:buSzPts val="5904"/>
              <a:buFont typeface="Franklin Gothic"/>
              <a:buNone/>
              <a:defRPr/>
            </a:lvl4pPr>
            <a:lvl5pPr indent="-228600" lvl="4" marL="2286000" algn="l">
              <a:lnSpc>
                <a:spcPct val="100000"/>
              </a:lnSpc>
              <a:spcBef>
                <a:spcPts val="4500"/>
              </a:spcBef>
              <a:spcAft>
                <a:spcPts val="0"/>
              </a:spcAft>
              <a:buSzPts val="5904"/>
              <a:buFont typeface="Franklin Gothic"/>
              <a:buNone/>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98" name="Shape 98"/>
        <p:cNvGrpSpPr/>
        <p:nvPr/>
      </p:nvGrpSpPr>
      <p:grpSpPr>
        <a:xfrm>
          <a:off x="0" y="0"/>
          <a:ext cx="0" cy="0"/>
          <a:chOff x="0" y="0"/>
          <a:chExt cx="0" cy="0"/>
        </a:xfrm>
      </p:grpSpPr>
      <p:sp>
        <p:nvSpPr>
          <p:cNvPr id="99" name="Google Shape;99;p40"/>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00" name="Google Shape;100;p40"/>
          <p:cNvSpPr txBox="1"/>
          <p:nvPr>
            <p:ph idx="1"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369189" lvl="0" marL="457200" algn="l">
              <a:lnSpc>
                <a:spcPct val="100000"/>
              </a:lnSpc>
              <a:spcBef>
                <a:spcPts val="4500"/>
              </a:spcBef>
              <a:spcAft>
                <a:spcPts val="0"/>
              </a:spcAft>
              <a:buSzPts val="2214"/>
              <a:buChar char="–"/>
              <a:defRPr/>
            </a:lvl1pPr>
            <a:lvl2pPr indent="-228600" lvl="1" marL="914400" algn="l">
              <a:lnSpc>
                <a:spcPct val="100000"/>
              </a:lnSpc>
              <a:spcBef>
                <a:spcPts val="4500"/>
              </a:spcBef>
              <a:spcAft>
                <a:spcPts val="0"/>
              </a:spcAft>
              <a:buSzPts val="5904"/>
              <a:buFont typeface="Franklin Gothic"/>
              <a:buNone/>
              <a:defRPr/>
            </a:lvl2pPr>
            <a:lvl3pPr indent="-228600" lvl="2" marL="1371600" algn="l">
              <a:lnSpc>
                <a:spcPct val="100000"/>
              </a:lnSpc>
              <a:spcBef>
                <a:spcPts val="4500"/>
              </a:spcBef>
              <a:spcAft>
                <a:spcPts val="0"/>
              </a:spcAft>
              <a:buSzPts val="5904"/>
              <a:buFont typeface="Franklin Gothic"/>
              <a:buNone/>
              <a:defRPr/>
            </a:lvl3pPr>
            <a:lvl4pPr indent="-228600" lvl="3" marL="1828800" algn="l">
              <a:lnSpc>
                <a:spcPct val="100000"/>
              </a:lnSpc>
              <a:spcBef>
                <a:spcPts val="4500"/>
              </a:spcBef>
              <a:spcAft>
                <a:spcPts val="0"/>
              </a:spcAft>
              <a:buSzPts val="5904"/>
              <a:buFont typeface="Franklin Gothic"/>
              <a:buNone/>
              <a:defRPr/>
            </a:lvl4pPr>
            <a:lvl5pPr indent="-228600" lvl="4" marL="2286000" algn="l">
              <a:lnSpc>
                <a:spcPct val="100000"/>
              </a:lnSpc>
              <a:spcBef>
                <a:spcPts val="4500"/>
              </a:spcBef>
              <a:spcAft>
                <a:spcPts val="0"/>
              </a:spcAft>
              <a:buSzPts val="5904"/>
              <a:buFont typeface="Franklin Gothic"/>
              <a:buNone/>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01" name="Google Shape;101;p40"/>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p:cSld name="2 Column Text">
    <p:spTree>
      <p:nvGrpSpPr>
        <p:cNvPr id="102" name="Shape 102"/>
        <p:cNvGrpSpPr/>
        <p:nvPr/>
      </p:nvGrpSpPr>
      <p:grpSpPr>
        <a:xfrm>
          <a:off x="0" y="0"/>
          <a:ext cx="0" cy="0"/>
          <a:chOff x="0" y="0"/>
          <a:chExt cx="0" cy="0"/>
        </a:xfrm>
      </p:grpSpPr>
      <p:sp>
        <p:nvSpPr>
          <p:cNvPr id="103" name="Google Shape;103;p41"/>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04" name="Google Shape;104;p41"/>
          <p:cNvSpPr txBox="1"/>
          <p:nvPr>
            <p:ph idx="1"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Clr>
                <a:srgbClr val="232D48"/>
              </a:buClr>
              <a:buSzPts val="1800"/>
              <a:buNone/>
              <a:defRPr/>
            </a:lvl1pPr>
            <a:lvl2pPr indent="-228600" lvl="1" marL="914400" algn="l">
              <a:lnSpc>
                <a:spcPct val="100000"/>
              </a:lnSpc>
              <a:spcBef>
                <a:spcPts val="4500"/>
              </a:spcBef>
              <a:spcAft>
                <a:spcPts val="0"/>
              </a:spcAft>
              <a:buClr>
                <a:srgbClr val="232D48"/>
              </a:buClr>
              <a:buSzPts val="1800"/>
              <a:buNone/>
              <a:defRPr/>
            </a:lvl2pPr>
            <a:lvl3pPr indent="-228600" lvl="2" marL="1371600" algn="l">
              <a:lnSpc>
                <a:spcPct val="100000"/>
              </a:lnSpc>
              <a:spcBef>
                <a:spcPts val="4500"/>
              </a:spcBef>
              <a:spcAft>
                <a:spcPts val="0"/>
              </a:spcAft>
              <a:buClr>
                <a:srgbClr val="232D48"/>
              </a:buClr>
              <a:buSzPts val="1800"/>
              <a:buNone/>
              <a:defRPr/>
            </a:lvl3pPr>
            <a:lvl4pPr indent="-228600" lvl="3" marL="1828800" algn="l">
              <a:lnSpc>
                <a:spcPct val="100000"/>
              </a:lnSpc>
              <a:spcBef>
                <a:spcPts val="4500"/>
              </a:spcBef>
              <a:spcAft>
                <a:spcPts val="0"/>
              </a:spcAft>
              <a:buClr>
                <a:srgbClr val="232D48"/>
              </a:buClr>
              <a:buSzPts val="1800"/>
              <a:buNone/>
              <a:defRPr/>
            </a:lvl4pPr>
            <a:lvl5pPr indent="-228600" lvl="4" marL="2286000" algn="l">
              <a:lnSpc>
                <a:spcPct val="100000"/>
              </a:lnSpc>
              <a:spcBef>
                <a:spcPts val="4500"/>
              </a:spcBef>
              <a:spcAft>
                <a:spcPts val="0"/>
              </a:spcAft>
              <a:buClr>
                <a:srgbClr val="232D48"/>
              </a:buClr>
              <a:buSzPts val="1800"/>
              <a:buNone/>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05" name="Google Shape;105;p41"/>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p:cSld name="3 Column Text">
    <p:spTree>
      <p:nvGrpSpPr>
        <p:cNvPr id="106" name="Shape 106"/>
        <p:cNvGrpSpPr/>
        <p:nvPr/>
      </p:nvGrpSpPr>
      <p:grpSpPr>
        <a:xfrm>
          <a:off x="0" y="0"/>
          <a:ext cx="0" cy="0"/>
          <a:chOff x="0" y="0"/>
          <a:chExt cx="0" cy="0"/>
        </a:xfrm>
      </p:grpSpPr>
      <p:sp>
        <p:nvSpPr>
          <p:cNvPr id="107" name="Google Shape;107;p42"/>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08" name="Google Shape;108;p42"/>
          <p:cNvSpPr txBox="1"/>
          <p:nvPr>
            <p:ph idx="1"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Clr>
                <a:srgbClr val="232D48"/>
              </a:buClr>
              <a:buSzPts val="1800"/>
              <a:buNone/>
              <a:defRPr/>
            </a:lvl1pPr>
            <a:lvl2pPr indent="-228600" lvl="1" marL="914400" algn="l">
              <a:lnSpc>
                <a:spcPct val="100000"/>
              </a:lnSpc>
              <a:spcBef>
                <a:spcPts val="4500"/>
              </a:spcBef>
              <a:spcAft>
                <a:spcPts val="0"/>
              </a:spcAft>
              <a:buClr>
                <a:srgbClr val="232D48"/>
              </a:buClr>
              <a:buSzPts val="1800"/>
              <a:buNone/>
              <a:defRPr/>
            </a:lvl2pPr>
            <a:lvl3pPr indent="-228600" lvl="2" marL="1371600" algn="l">
              <a:lnSpc>
                <a:spcPct val="100000"/>
              </a:lnSpc>
              <a:spcBef>
                <a:spcPts val="4500"/>
              </a:spcBef>
              <a:spcAft>
                <a:spcPts val="0"/>
              </a:spcAft>
              <a:buClr>
                <a:srgbClr val="232D48"/>
              </a:buClr>
              <a:buSzPts val="1800"/>
              <a:buNone/>
              <a:defRPr/>
            </a:lvl3pPr>
            <a:lvl4pPr indent="-228600" lvl="3" marL="1828800" algn="l">
              <a:lnSpc>
                <a:spcPct val="100000"/>
              </a:lnSpc>
              <a:spcBef>
                <a:spcPts val="4500"/>
              </a:spcBef>
              <a:spcAft>
                <a:spcPts val="0"/>
              </a:spcAft>
              <a:buClr>
                <a:srgbClr val="232D48"/>
              </a:buClr>
              <a:buSzPts val="1800"/>
              <a:buNone/>
              <a:defRPr/>
            </a:lvl4pPr>
            <a:lvl5pPr indent="-228600" lvl="4" marL="2286000" algn="l">
              <a:lnSpc>
                <a:spcPct val="100000"/>
              </a:lnSpc>
              <a:spcBef>
                <a:spcPts val="4500"/>
              </a:spcBef>
              <a:spcAft>
                <a:spcPts val="0"/>
              </a:spcAft>
              <a:buClr>
                <a:srgbClr val="232D48"/>
              </a:buClr>
              <a:buSzPts val="1800"/>
              <a:buNone/>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09" name="Google Shape;109;p42"/>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White" showMasterSp="0">
  <p:cSld name="Section White">
    <p:spTree>
      <p:nvGrpSpPr>
        <p:cNvPr id="110" name="Shape 110"/>
        <p:cNvGrpSpPr/>
        <p:nvPr/>
      </p:nvGrpSpPr>
      <p:grpSpPr>
        <a:xfrm>
          <a:off x="0" y="0"/>
          <a:ext cx="0" cy="0"/>
          <a:chOff x="0" y="0"/>
          <a:chExt cx="0" cy="0"/>
        </a:xfrm>
      </p:grpSpPr>
      <p:sp>
        <p:nvSpPr>
          <p:cNvPr id="111" name="Google Shape;111;p43"/>
          <p:cNvSpPr txBox="1"/>
          <p:nvPr>
            <p:ph type="title"/>
          </p:nvPr>
        </p:nvSpPr>
        <p:spPr>
          <a:xfrm>
            <a:off x="1206500" y="4503420"/>
            <a:ext cx="21859559" cy="470916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dk1"/>
              </a:buClr>
              <a:buSzPts val="11600"/>
              <a:buFont typeface="Franklin Gothic"/>
              <a:buNone/>
              <a:defRPr b="1" i="0" sz="11600" cap="none">
                <a:solidFill>
                  <a:schemeClr val="dk1"/>
                </a:solidFill>
                <a:latin typeface="Franklin Gothic"/>
                <a:ea typeface="Franklin Gothic"/>
                <a:cs typeface="Franklin Gothic"/>
                <a:sym typeface="Franklin Gothic"/>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cxnSp>
        <p:nvCxnSpPr>
          <p:cNvPr id="112" name="Google Shape;112;p43"/>
          <p:cNvCxnSpPr/>
          <p:nvPr/>
        </p:nvCxnSpPr>
        <p:spPr>
          <a:xfrm>
            <a:off x="1262219" y="13028494"/>
            <a:ext cx="21859559" cy="2"/>
          </a:xfrm>
          <a:prstGeom prst="straightConnector1">
            <a:avLst/>
          </a:prstGeom>
          <a:noFill/>
          <a:ln cap="flat" cmpd="sng" w="25400">
            <a:solidFill>
              <a:srgbClr val="111111"/>
            </a:solidFill>
            <a:prstDash val="solid"/>
            <a:miter lim="400000"/>
            <a:headEnd len="sm" w="sm" type="none"/>
            <a:tailEnd len="sm" w="sm" type="none"/>
          </a:ln>
        </p:spPr>
      </p:cxnSp>
      <p:cxnSp>
        <p:nvCxnSpPr>
          <p:cNvPr id="113" name="Google Shape;113;p43"/>
          <p:cNvCxnSpPr/>
          <p:nvPr/>
        </p:nvCxnSpPr>
        <p:spPr>
          <a:xfrm>
            <a:off x="1262219" y="671768"/>
            <a:ext cx="21859559" cy="2"/>
          </a:xfrm>
          <a:prstGeom prst="straightConnector1">
            <a:avLst/>
          </a:prstGeom>
          <a:noFill/>
          <a:ln cap="flat" cmpd="sng" w="25400">
            <a:solidFill>
              <a:srgbClr val="111111"/>
            </a:solidFill>
            <a:prstDash val="solid"/>
            <a:miter lim="400000"/>
            <a:headEnd len="sm" w="sm" type="none"/>
            <a:tailEnd len="sm" w="sm" type="none"/>
          </a:ln>
        </p:spPr>
      </p:cxnSp>
      <p:sp>
        <p:nvSpPr>
          <p:cNvPr id="114" name="Google Shape;114;p43"/>
          <p:cNvSpPr txBox="1"/>
          <p:nvPr>
            <p:ph idx="12" type="sldNum"/>
          </p:nvPr>
        </p:nvSpPr>
        <p:spPr>
          <a:xfrm>
            <a:off x="1206496" y="13124553"/>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range" showMasterSp="0">
  <p:cSld name="Section Orange">
    <p:bg>
      <p:bgPr>
        <a:solidFill>
          <a:srgbClr val="E57200"/>
        </a:solidFill>
      </p:bgPr>
    </p:bg>
    <p:spTree>
      <p:nvGrpSpPr>
        <p:cNvPr id="115" name="Shape 115"/>
        <p:cNvGrpSpPr/>
        <p:nvPr/>
      </p:nvGrpSpPr>
      <p:grpSpPr>
        <a:xfrm>
          <a:off x="0" y="0"/>
          <a:ext cx="0" cy="0"/>
          <a:chOff x="0" y="0"/>
          <a:chExt cx="0" cy="0"/>
        </a:xfrm>
      </p:grpSpPr>
      <p:sp>
        <p:nvSpPr>
          <p:cNvPr id="116" name="Google Shape;116;p44"/>
          <p:cNvSpPr txBox="1"/>
          <p:nvPr>
            <p:ph type="title"/>
          </p:nvPr>
        </p:nvSpPr>
        <p:spPr>
          <a:xfrm>
            <a:off x="1206500" y="4503420"/>
            <a:ext cx="21859559" cy="470916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11600"/>
              <a:buFont typeface="Franklin Gothic"/>
              <a:buNone/>
              <a:defRPr b="1" i="0" sz="11600" cap="none">
                <a:solidFill>
                  <a:schemeClr val="lt1"/>
                </a:solidFill>
                <a:latin typeface="Franklin Gothic"/>
                <a:ea typeface="Franklin Gothic"/>
                <a:cs typeface="Franklin Gothic"/>
                <a:sym typeface="Franklin Gothic"/>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cxnSp>
        <p:nvCxnSpPr>
          <p:cNvPr id="117" name="Google Shape;117;p44"/>
          <p:cNvCxnSpPr/>
          <p:nvPr/>
        </p:nvCxnSpPr>
        <p:spPr>
          <a:xfrm flipH="1" rot="10800000">
            <a:off x="18171004" y="-12701"/>
            <a:ext cx="1856897" cy="1856897"/>
          </a:xfrm>
          <a:prstGeom prst="straightConnector1">
            <a:avLst/>
          </a:prstGeom>
          <a:noFill/>
          <a:ln cap="flat" cmpd="sng" w="25400">
            <a:solidFill>
              <a:srgbClr val="E57200"/>
            </a:solidFill>
            <a:prstDash val="solid"/>
            <a:miter lim="400000"/>
            <a:headEnd len="sm" w="sm" type="none"/>
            <a:tailEnd len="sm" w="sm" type="none"/>
          </a:ln>
        </p:spPr>
      </p:cxnSp>
      <p:cxnSp>
        <p:nvCxnSpPr>
          <p:cNvPr id="118" name="Google Shape;118;p44"/>
          <p:cNvCxnSpPr/>
          <p:nvPr/>
        </p:nvCxnSpPr>
        <p:spPr>
          <a:xfrm>
            <a:off x="1262219" y="13028494"/>
            <a:ext cx="21859559" cy="2"/>
          </a:xfrm>
          <a:prstGeom prst="straightConnector1">
            <a:avLst/>
          </a:prstGeom>
          <a:noFill/>
          <a:ln cap="flat" cmpd="sng" w="25400">
            <a:solidFill>
              <a:srgbClr val="FFFFFF"/>
            </a:solidFill>
            <a:prstDash val="solid"/>
            <a:miter lim="400000"/>
            <a:headEnd len="sm" w="sm" type="none"/>
            <a:tailEnd len="sm" w="sm" type="none"/>
          </a:ln>
        </p:spPr>
      </p:cxnSp>
      <p:cxnSp>
        <p:nvCxnSpPr>
          <p:cNvPr id="119" name="Google Shape;119;p44"/>
          <p:cNvCxnSpPr/>
          <p:nvPr/>
        </p:nvCxnSpPr>
        <p:spPr>
          <a:xfrm>
            <a:off x="1262219" y="659068"/>
            <a:ext cx="21859559" cy="2"/>
          </a:xfrm>
          <a:prstGeom prst="straightConnector1">
            <a:avLst/>
          </a:prstGeom>
          <a:noFill/>
          <a:ln cap="flat" cmpd="sng" w="25400">
            <a:solidFill>
              <a:srgbClr val="FFFFFF"/>
            </a:solidFill>
            <a:prstDash val="solid"/>
            <a:miter lim="400000"/>
            <a:headEnd len="sm" w="sm" type="none"/>
            <a:tailEnd len="sm" w="sm" type="none"/>
          </a:ln>
        </p:spPr>
      </p:cxnSp>
      <p:sp>
        <p:nvSpPr>
          <p:cNvPr id="120" name="Google Shape;120;p44"/>
          <p:cNvSpPr txBox="1"/>
          <p:nvPr>
            <p:ph idx="12" type="sldNum"/>
          </p:nvPr>
        </p:nvSpPr>
        <p:spPr>
          <a:xfrm>
            <a:off x="1206496" y="13124553"/>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a:solidFill>
                  <a:srgbClr val="FFFFFF"/>
                </a:solidFill>
              </a:defRPr>
            </a:lvl1pPr>
            <a:lvl2pPr indent="0" lvl="1" marL="0" algn="ctr">
              <a:lnSpc>
                <a:spcPct val="100000"/>
              </a:lnSpc>
              <a:spcBef>
                <a:spcPts val="0"/>
              </a:spcBef>
              <a:spcAft>
                <a:spcPts val="0"/>
              </a:spcAft>
              <a:buClr>
                <a:srgbClr val="FFFFFF"/>
              </a:buClr>
              <a:buSzPts val="1800"/>
              <a:buFont typeface="Franklin Gothic"/>
              <a:buNone/>
              <a:defRPr>
                <a:solidFill>
                  <a:srgbClr val="FFFFFF"/>
                </a:solidFill>
              </a:defRPr>
            </a:lvl2pPr>
            <a:lvl3pPr indent="0" lvl="2" marL="0" algn="ctr">
              <a:lnSpc>
                <a:spcPct val="100000"/>
              </a:lnSpc>
              <a:spcBef>
                <a:spcPts val="0"/>
              </a:spcBef>
              <a:spcAft>
                <a:spcPts val="0"/>
              </a:spcAft>
              <a:buClr>
                <a:srgbClr val="FFFFFF"/>
              </a:buClr>
              <a:buSzPts val="1800"/>
              <a:buFont typeface="Franklin Gothic"/>
              <a:buNone/>
              <a:defRPr>
                <a:solidFill>
                  <a:srgbClr val="FFFFFF"/>
                </a:solidFill>
              </a:defRPr>
            </a:lvl3pPr>
            <a:lvl4pPr indent="0" lvl="3" marL="0" algn="ctr">
              <a:lnSpc>
                <a:spcPct val="100000"/>
              </a:lnSpc>
              <a:spcBef>
                <a:spcPts val="0"/>
              </a:spcBef>
              <a:spcAft>
                <a:spcPts val="0"/>
              </a:spcAft>
              <a:buClr>
                <a:srgbClr val="FFFFFF"/>
              </a:buClr>
              <a:buSzPts val="1800"/>
              <a:buFont typeface="Franklin Gothic"/>
              <a:buNone/>
              <a:defRPr>
                <a:solidFill>
                  <a:srgbClr val="FFFFFF"/>
                </a:solidFill>
              </a:defRPr>
            </a:lvl4pPr>
            <a:lvl5pPr indent="0" lvl="4" marL="0" algn="ctr">
              <a:lnSpc>
                <a:spcPct val="100000"/>
              </a:lnSpc>
              <a:spcBef>
                <a:spcPts val="0"/>
              </a:spcBef>
              <a:spcAft>
                <a:spcPts val="0"/>
              </a:spcAft>
              <a:buClr>
                <a:srgbClr val="FFFFFF"/>
              </a:buClr>
              <a:buSzPts val="1800"/>
              <a:buFont typeface="Franklin Gothic"/>
              <a:buNone/>
              <a:defRPr>
                <a:solidFill>
                  <a:srgbClr val="FFFFFF"/>
                </a:solidFill>
              </a:defRPr>
            </a:lvl5pPr>
            <a:lvl6pPr indent="0" lvl="5" marL="0" algn="ctr">
              <a:lnSpc>
                <a:spcPct val="100000"/>
              </a:lnSpc>
              <a:spcBef>
                <a:spcPts val="0"/>
              </a:spcBef>
              <a:spcAft>
                <a:spcPts val="0"/>
              </a:spcAft>
              <a:buClr>
                <a:srgbClr val="FFFFFF"/>
              </a:buClr>
              <a:buSzPts val="1800"/>
              <a:buFont typeface="Franklin Gothic"/>
              <a:buNone/>
              <a:defRPr>
                <a:solidFill>
                  <a:srgbClr val="FFFFFF"/>
                </a:solidFill>
              </a:defRPr>
            </a:lvl6pPr>
            <a:lvl7pPr indent="0" lvl="6" marL="0" algn="ctr">
              <a:lnSpc>
                <a:spcPct val="100000"/>
              </a:lnSpc>
              <a:spcBef>
                <a:spcPts val="0"/>
              </a:spcBef>
              <a:spcAft>
                <a:spcPts val="0"/>
              </a:spcAft>
              <a:buClr>
                <a:srgbClr val="FFFFFF"/>
              </a:buClr>
              <a:buSzPts val="1800"/>
              <a:buFont typeface="Franklin Gothic"/>
              <a:buNone/>
              <a:defRPr>
                <a:solidFill>
                  <a:srgbClr val="FFFFFF"/>
                </a:solidFill>
              </a:defRPr>
            </a:lvl7pPr>
            <a:lvl8pPr indent="0" lvl="7" marL="0" algn="ctr">
              <a:lnSpc>
                <a:spcPct val="100000"/>
              </a:lnSpc>
              <a:spcBef>
                <a:spcPts val="0"/>
              </a:spcBef>
              <a:spcAft>
                <a:spcPts val="0"/>
              </a:spcAft>
              <a:buClr>
                <a:srgbClr val="FFFFFF"/>
              </a:buClr>
              <a:buSzPts val="1800"/>
              <a:buFont typeface="Franklin Gothic"/>
              <a:buNone/>
              <a:defRPr>
                <a:solidFill>
                  <a:srgbClr val="FFFFFF"/>
                </a:solidFill>
              </a:defRPr>
            </a:lvl8pPr>
            <a:lvl9pPr indent="0" lvl="8" marL="0" algn="ctr">
              <a:lnSpc>
                <a:spcPct val="100000"/>
              </a:lnSpc>
              <a:spcBef>
                <a:spcPts val="0"/>
              </a:spcBef>
              <a:spcAft>
                <a:spcPts val="0"/>
              </a:spcAft>
              <a:buClr>
                <a:srgbClr val="FFFFFF"/>
              </a:buClr>
              <a:buSzPts val="1800"/>
              <a:buFont typeface="Franklin Gothic"/>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Franklin Gothic"/>
              <a:ea typeface="Franklin Gothic"/>
              <a:cs typeface="Franklin Gothic"/>
              <a:sym typeface="Franklin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showMasterSp="0" type="tx">
  <p:cSld name="TITLE_AND_BODY">
    <p:spTree>
      <p:nvGrpSpPr>
        <p:cNvPr id="121" name="Shape 121"/>
        <p:cNvGrpSpPr/>
        <p:nvPr/>
      </p:nvGrpSpPr>
      <p:grpSpPr>
        <a:xfrm>
          <a:off x="0" y="0"/>
          <a:ext cx="0" cy="0"/>
          <a:chOff x="0" y="0"/>
          <a:chExt cx="0" cy="0"/>
        </a:xfrm>
      </p:grpSpPr>
      <p:sp>
        <p:nvSpPr>
          <p:cNvPr id="122" name="Google Shape;122;p45"/>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cxnSp>
        <p:nvCxnSpPr>
          <p:cNvPr id="123" name="Google Shape;123;p45"/>
          <p:cNvCxnSpPr/>
          <p:nvPr/>
        </p:nvCxnSpPr>
        <p:spPr>
          <a:xfrm>
            <a:off x="1321103" y="8866727"/>
            <a:ext cx="21741794" cy="2"/>
          </a:xfrm>
          <a:prstGeom prst="straightConnector1">
            <a:avLst/>
          </a:prstGeom>
          <a:noFill/>
          <a:ln cap="rnd" cmpd="sng" w="76200">
            <a:solidFill>
              <a:srgbClr val="F69350"/>
            </a:solidFill>
            <a:prstDash val="dashDot"/>
            <a:round/>
            <a:headEnd len="sm" w="sm" type="none"/>
            <a:tailEnd len="sm" w="sm" type="none"/>
          </a:ln>
        </p:spPr>
      </p:cxnSp>
      <p:cxnSp>
        <p:nvCxnSpPr>
          <p:cNvPr id="124" name="Google Shape;124;p45"/>
          <p:cNvCxnSpPr/>
          <p:nvPr/>
        </p:nvCxnSpPr>
        <p:spPr>
          <a:xfrm>
            <a:off x="1262219" y="659068"/>
            <a:ext cx="21859559" cy="2"/>
          </a:xfrm>
          <a:prstGeom prst="straightConnector1">
            <a:avLst/>
          </a:prstGeom>
          <a:noFill/>
          <a:ln cap="flat" cmpd="sng" w="25400">
            <a:solidFill>
              <a:srgbClr val="111111"/>
            </a:solidFill>
            <a:prstDash val="solid"/>
            <a:miter lim="400000"/>
            <a:headEnd len="sm" w="sm" type="none"/>
            <a:tailEnd len="sm" w="sm" type="none"/>
          </a:ln>
        </p:spPr>
      </p:cxnSp>
      <p:cxnSp>
        <p:nvCxnSpPr>
          <p:cNvPr id="125" name="Google Shape;125;p45"/>
          <p:cNvCxnSpPr/>
          <p:nvPr/>
        </p:nvCxnSpPr>
        <p:spPr>
          <a:xfrm>
            <a:off x="1262219" y="13028494"/>
            <a:ext cx="21859559" cy="2"/>
          </a:xfrm>
          <a:prstGeom prst="straightConnector1">
            <a:avLst/>
          </a:prstGeom>
          <a:noFill/>
          <a:ln cap="flat" cmpd="sng" w="25400">
            <a:solidFill>
              <a:srgbClr val="111111"/>
            </a:solidFill>
            <a:prstDash val="solid"/>
            <a:miter lim="400000"/>
            <a:headEnd len="sm" w="sm" type="none"/>
            <a:tailEnd len="sm" w="sm" type="none"/>
          </a:ln>
        </p:spPr>
      </p:cxnSp>
      <p:sp>
        <p:nvSpPr>
          <p:cNvPr id="126" name="Google Shape;126;p45"/>
          <p:cNvSpPr/>
          <p:nvPr>
            <p:ph idx="1" type="body"/>
          </p:nvPr>
        </p:nvSpPr>
        <p:spPr>
          <a:xfrm>
            <a:off x="1315491" y="8705722"/>
            <a:ext cx="283464" cy="283464"/>
          </a:xfrm>
          <a:prstGeom prst="ellipse">
            <a:avLst/>
          </a:prstGeom>
          <a:solidFill>
            <a:srgbClr val="E57200"/>
          </a:solid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E57200"/>
              </a:buClr>
              <a:buSzPts val="3200"/>
              <a:buFont typeface="Franklin Gothic"/>
              <a:buNone/>
              <a:defRPr b="0" i="0" sz="3200">
                <a:solidFill>
                  <a:srgbClr val="E57200"/>
                </a:solidFill>
                <a:latin typeface="Franklin Gothic"/>
                <a:ea typeface="Franklin Gothic"/>
                <a:cs typeface="Franklin Gothic"/>
                <a:sym typeface="Franklin Gothic"/>
              </a:defRPr>
            </a:lvl1pPr>
            <a:lvl2pPr indent="-478536" lvl="1" marL="914400" algn="ctr">
              <a:lnSpc>
                <a:spcPct val="100000"/>
              </a:lnSpc>
              <a:spcBef>
                <a:spcPts val="0"/>
              </a:spcBef>
              <a:spcAft>
                <a:spcPts val="0"/>
              </a:spcAft>
              <a:buClr>
                <a:srgbClr val="E57200"/>
              </a:buClr>
              <a:buSzPts val="3936"/>
              <a:buFont typeface="Franklin Gothic"/>
              <a:buChar char="–"/>
              <a:defRPr b="0" i="0" sz="3200">
                <a:solidFill>
                  <a:srgbClr val="E57200"/>
                </a:solidFill>
                <a:latin typeface="Franklin Gothic"/>
                <a:ea typeface="Franklin Gothic"/>
                <a:cs typeface="Franklin Gothic"/>
                <a:sym typeface="Franklin Gothic"/>
              </a:defRPr>
            </a:lvl2pPr>
            <a:lvl3pPr indent="-478536" lvl="2" marL="1371600" algn="ctr">
              <a:lnSpc>
                <a:spcPct val="100000"/>
              </a:lnSpc>
              <a:spcBef>
                <a:spcPts val="0"/>
              </a:spcBef>
              <a:spcAft>
                <a:spcPts val="0"/>
              </a:spcAft>
              <a:buClr>
                <a:srgbClr val="E57200"/>
              </a:buClr>
              <a:buSzPts val="3936"/>
              <a:buFont typeface="Franklin Gothic"/>
              <a:buChar char="–"/>
              <a:defRPr b="0" i="0" sz="3200">
                <a:solidFill>
                  <a:srgbClr val="E57200"/>
                </a:solidFill>
                <a:latin typeface="Franklin Gothic"/>
                <a:ea typeface="Franklin Gothic"/>
                <a:cs typeface="Franklin Gothic"/>
                <a:sym typeface="Franklin Gothic"/>
              </a:defRPr>
            </a:lvl3pPr>
            <a:lvl4pPr indent="-478536" lvl="3" marL="1828800" algn="ctr">
              <a:lnSpc>
                <a:spcPct val="100000"/>
              </a:lnSpc>
              <a:spcBef>
                <a:spcPts val="0"/>
              </a:spcBef>
              <a:spcAft>
                <a:spcPts val="0"/>
              </a:spcAft>
              <a:buClr>
                <a:srgbClr val="E57200"/>
              </a:buClr>
              <a:buSzPts val="3936"/>
              <a:buFont typeface="Franklin Gothic"/>
              <a:buChar char="–"/>
              <a:defRPr b="0" i="0" sz="3200">
                <a:solidFill>
                  <a:srgbClr val="E57200"/>
                </a:solidFill>
                <a:latin typeface="Franklin Gothic"/>
                <a:ea typeface="Franklin Gothic"/>
                <a:cs typeface="Franklin Gothic"/>
                <a:sym typeface="Franklin Gothic"/>
              </a:defRPr>
            </a:lvl4pPr>
            <a:lvl5pPr indent="-478535" lvl="4" marL="2286000" algn="ctr">
              <a:lnSpc>
                <a:spcPct val="100000"/>
              </a:lnSpc>
              <a:spcBef>
                <a:spcPts val="0"/>
              </a:spcBef>
              <a:spcAft>
                <a:spcPts val="0"/>
              </a:spcAft>
              <a:buClr>
                <a:srgbClr val="E57200"/>
              </a:buClr>
              <a:buSzPts val="3936"/>
              <a:buFont typeface="Franklin Gothic"/>
              <a:buChar char="–"/>
              <a:defRPr b="0" i="0" sz="3200">
                <a:solidFill>
                  <a:srgbClr val="E57200"/>
                </a:solidFill>
                <a:latin typeface="Franklin Gothic"/>
                <a:ea typeface="Franklin Gothic"/>
                <a:cs typeface="Franklin Gothic"/>
                <a:sym typeface="Franklin Gothic"/>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27" name="Google Shape;127;p45"/>
          <p:cNvSpPr txBox="1"/>
          <p:nvPr>
            <p:ph idx="2" type="body"/>
          </p:nvPr>
        </p:nvSpPr>
        <p:spPr>
          <a:xfrm rot="-2700000">
            <a:off x="936946" y="6621626"/>
            <a:ext cx="3669666" cy="800102"/>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4500"/>
              </a:spcBef>
              <a:spcAft>
                <a:spcPts val="0"/>
              </a:spcAft>
              <a:buClr>
                <a:srgbClr val="232D48"/>
              </a:buClr>
              <a:buSzPts val="4800"/>
              <a:buFont typeface="Franklin Gothic"/>
              <a:buNone/>
              <a:defRPr>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28" name="Google Shape;128;p45"/>
          <p:cNvSpPr txBox="1"/>
          <p:nvPr>
            <p:ph idx="3" type="body"/>
          </p:nvPr>
        </p:nvSpPr>
        <p:spPr>
          <a:xfrm rot="-2700000">
            <a:off x="1748789" y="6949727"/>
            <a:ext cx="3296414" cy="408941"/>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2200"/>
              </a:spcBef>
              <a:spcAft>
                <a:spcPts val="0"/>
              </a:spcAft>
              <a:buClr>
                <a:srgbClr val="232D48"/>
              </a:buClr>
              <a:buSzPts val="2352"/>
              <a:buFont typeface="Arial"/>
              <a:buNone/>
              <a:defRPr sz="2352">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29" name="Google Shape;129;p45"/>
          <p:cNvSpPr/>
          <p:nvPr>
            <p:ph idx="4" type="body"/>
          </p:nvPr>
        </p:nvSpPr>
        <p:spPr>
          <a:xfrm>
            <a:off x="4688705" y="8704862"/>
            <a:ext cx="285186" cy="285185"/>
          </a:xfrm>
          <a:prstGeom prst="ellipse">
            <a:avLst/>
          </a:prstGeom>
          <a:solidFill>
            <a:srgbClr val="E57200"/>
          </a:solid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E57200"/>
              </a:buClr>
              <a:buSzPts val="1280"/>
              <a:buFont typeface="Franklin Gothic"/>
              <a:buNone/>
              <a:defRPr b="0" i="0" sz="1280">
                <a:solidFill>
                  <a:srgbClr val="E572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0" name="Google Shape;130;p45"/>
          <p:cNvSpPr txBox="1"/>
          <p:nvPr>
            <p:ph idx="5" type="body"/>
          </p:nvPr>
        </p:nvSpPr>
        <p:spPr>
          <a:xfrm rot="-2700000">
            <a:off x="4251095" y="6621626"/>
            <a:ext cx="3669667" cy="800102"/>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4500"/>
              </a:spcBef>
              <a:spcAft>
                <a:spcPts val="0"/>
              </a:spcAft>
              <a:buClr>
                <a:srgbClr val="000000"/>
              </a:buClr>
              <a:buSzPts val="4800"/>
              <a:buFont typeface="Franklin Gothic"/>
              <a:buNone/>
              <a:defRPr>
                <a:solidFill>
                  <a:srgbClr val="0000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1" name="Google Shape;131;p45"/>
          <p:cNvSpPr txBox="1"/>
          <p:nvPr>
            <p:ph idx="6" type="body"/>
          </p:nvPr>
        </p:nvSpPr>
        <p:spPr>
          <a:xfrm rot="-2700000">
            <a:off x="5062940" y="6949727"/>
            <a:ext cx="3296414" cy="408941"/>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2200"/>
              </a:spcBef>
              <a:spcAft>
                <a:spcPts val="0"/>
              </a:spcAft>
              <a:buClr>
                <a:srgbClr val="232D48"/>
              </a:buClr>
              <a:buSzPts val="2352"/>
              <a:buFont typeface="Arial"/>
              <a:buNone/>
              <a:defRPr sz="2352">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2" name="Google Shape;132;p45"/>
          <p:cNvSpPr/>
          <p:nvPr>
            <p:ph idx="7" type="body"/>
          </p:nvPr>
        </p:nvSpPr>
        <p:spPr>
          <a:xfrm>
            <a:off x="8126869" y="8704862"/>
            <a:ext cx="285185" cy="285185"/>
          </a:xfrm>
          <a:prstGeom prst="ellipse">
            <a:avLst/>
          </a:prstGeom>
          <a:solidFill>
            <a:srgbClr val="E57200"/>
          </a:solid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E57200"/>
              </a:buClr>
              <a:buSzPts val="1280"/>
              <a:buFont typeface="Franklin Gothic"/>
              <a:buNone/>
              <a:defRPr b="0" i="0" sz="1280">
                <a:solidFill>
                  <a:srgbClr val="E572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3" name="Google Shape;133;p45"/>
          <p:cNvSpPr txBox="1"/>
          <p:nvPr>
            <p:ph idx="8" type="body"/>
          </p:nvPr>
        </p:nvSpPr>
        <p:spPr>
          <a:xfrm rot="-2700000">
            <a:off x="7689260" y="6621626"/>
            <a:ext cx="3669667" cy="800102"/>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4500"/>
              </a:spcBef>
              <a:spcAft>
                <a:spcPts val="0"/>
              </a:spcAft>
              <a:buClr>
                <a:srgbClr val="000000"/>
              </a:buClr>
              <a:buSzPts val="4800"/>
              <a:buFont typeface="Franklin Gothic"/>
              <a:buNone/>
              <a:defRPr>
                <a:solidFill>
                  <a:srgbClr val="0000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4" name="Google Shape;134;p45"/>
          <p:cNvSpPr txBox="1"/>
          <p:nvPr>
            <p:ph idx="9" type="body"/>
          </p:nvPr>
        </p:nvSpPr>
        <p:spPr>
          <a:xfrm rot="-2700000">
            <a:off x="8501104" y="6949727"/>
            <a:ext cx="3296413" cy="408941"/>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2200"/>
              </a:spcBef>
              <a:spcAft>
                <a:spcPts val="0"/>
              </a:spcAft>
              <a:buClr>
                <a:srgbClr val="232D48"/>
              </a:buClr>
              <a:buSzPts val="2352"/>
              <a:buFont typeface="Arial"/>
              <a:buNone/>
              <a:defRPr sz="2352">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5" name="Google Shape;135;p45"/>
          <p:cNvSpPr/>
          <p:nvPr>
            <p:ph idx="13" type="body"/>
          </p:nvPr>
        </p:nvSpPr>
        <p:spPr>
          <a:xfrm>
            <a:off x="11689044" y="8704862"/>
            <a:ext cx="285186" cy="285185"/>
          </a:xfrm>
          <a:prstGeom prst="ellipse">
            <a:avLst/>
          </a:prstGeom>
          <a:solidFill>
            <a:srgbClr val="E57200"/>
          </a:solid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E57200"/>
              </a:buClr>
              <a:buSzPts val="1280"/>
              <a:buFont typeface="Franklin Gothic"/>
              <a:buNone/>
              <a:defRPr b="0" i="0" sz="1280">
                <a:solidFill>
                  <a:srgbClr val="E572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6" name="Google Shape;136;p45"/>
          <p:cNvSpPr txBox="1"/>
          <p:nvPr>
            <p:ph idx="14" type="body"/>
          </p:nvPr>
        </p:nvSpPr>
        <p:spPr>
          <a:xfrm rot="-2700000">
            <a:off x="11251435" y="6621626"/>
            <a:ext cx="3669667" cy="800102"/>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4500"/>
              </a:spcBef>
              <a:spcAft>
                <a:spcPts val="0"/>
              </a:spcAft>
              <a:buClr>
                <a:srgbClr val="000000"/>
              </a:buClr>
              <a:buSzPts val="4800"/>
              <a:buFont typeface="Franklin Gothic"/>
              <a:buNone/>
              <a:defRPr>
                <a:solidFill>
                  <a:srgbClr val="0000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7" name="Google Shape;137;p45"/>
          <p:cNvSpPr txBox="1"/>
          <p:nvPr>
            <p:ph idx="15" type="body"/>
          </p:nvPr>
        </p:nvSpPr>
        <p:spPr>
          <a:xfrm rot="-2700000">
            <a:off x="12063279" y="6949727"/>
            <a:ext cx="3296414" cy="408941"/>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2200"/>
              </a:spcBef>
              <a:spcAft>
                <a:spcPts val="0"/>
              </a:spcAft>
              <a:buClr>
                <a:srgbClr val="232D48"/>
              </a:buClr>
              <a:buSzPts val="2352"/>
              <a:buFont typeface="Arial"/>
              <a:buNone/>
              <a:defRPr sz="2352">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8" name="Google Shape;138;p45"/>
          <p:cNvSpPr/>
          <p:nvPr>
            <p:ph idx="16" type="body"/>
          </p:nvPr>
        </p:nvSpPr>
        <p:spPr>
          <a:xfrm>
            <a:off x="15003195" y="8704862"/>
            <a:ext cx="285186" cy="285185"/>
          </a:xfrm>
          <a:prstGeom prst="ellipse">
            <a:avLst/>
          </a:prstGeom>
          <a:solidFill>
            <a:srgbClr val="E57200"/>
          </a:solid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E57200"/>
              </a:buClr>
              <a:buSzPts val="1280"/>
              <a:buFont typeface="Franklin Gothic"/>
              <a:buNone/>
              <a:defRPr b="0" i="0" sz="1280">
                <a:solidFill>
                  <a:srgbClr val="E572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39" name="Google Shape;139;p45"/>
          <p:cNvSpPr txBox="1"/>
          <p:nvPr>
            <p:ph idx="17" type="body"/>
          </p:nvPr>
        </p:nvSpPr>
        <p:spPr>
          <a:xfrm rot="-2700000">
            <a:off x="14565585" y="6621626"/>
            <a:ext cx="3669667" cy="800102"/>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4500"/>
              </a:spcBef>
              <a:spcAft>
                <a:spcPts val="0"/>
              </a:spcAft>
              <a:buClr>
                <a:srgbClr val="000000"/>
              </a:buClr>
              <a:buSzPts val="4800"/>
              <a:buFont typeface="Franklin Gothic"/>
              <a:buNone/>
              <a:defRPr>
                <a:solidFill>
                  <a:srgbClr val="0000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40" name="Google Shape;140;p45"/>
          <p:cNvSpPr txBox="1"/>
          <p:nvPr>
            <p:ph idx="18" type="body"/>
          </p:nvPr>
        </p:nvSpPr>
        <p:spPr>
          <a:xfrm rot="-2700000">
            <a:off x="15377430" y="6949727"/>
            <a:ext cx="3296413" cy="408941"/>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2200"/>
              </a:spcBef>
              <a:spcAft>
                <a:spcPts val="0"/>
              </a:spcAft>
              <a:buClr>
                <a:srgbClr val="232D48"/>
              </a:buClr>
              <a:buSzPts val="2352"/>
              <a:buFont typeface="Arial"/>
              <a:buNone/>
              <a:defRPr sz="2352">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41" name="Google Shape;141;p45"/>
          <p:cNvSpPr txBox="1"/>
          <p:nvPr>
            <p:ph idx="19" type="body"/>
          </p:nvPr>
        </p:nvSpPr>
        <p:spPr>
          <a:xfrm rot="-2700000">
            <a:off x="18003750" y="6621626"/>
            <a:ext cx="3669667" cy="800102"/>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4500"/>
              </a:spcBef>
              <a:spcAft>
                <a:spcPts val="0"/>
              </a:spcAft>
              <a:buClr>
                <a:srgbClr val="000000"/>
              </a:buClr>
              <a:buSzPts val="4800"/>
              <a:buFont typeface="Franklin Gothic"/>
              <a:buNone/>
              <a:defRPr>
                <a:solidFill>
                  <a:srgbClr val="000000"/>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42" name="Google Shape;142;p45"/>
          <p:cNvSpPr txBox="1"/>
          <p:nvPr>
            <p:ph idx="20" type="body"/>
          </p:nvPr>
        </p:nvSpPr>
        <p:spPr>
          <a:xfrm rot="-2700000">
            <a:off x="18815593" y="6949727"/>
            <a:ext cx="3296414" cy="408941"/>
          </a:xfrm>
          <a:prstGeom prst="rect">
            <a:avLst/>
          </a:prstGeom>
          <a:noFill/>
          <a:ln>
            <a:noFill/>
          </a:ln>
        </p:spPr>
        <p:txBody>
          <a:bodyPr anchorCtr="0" anchor="ctr" bIns="50800" lIns="50800" spcFirstLastPara="1" rIns="50800" wrap="square" tIns="50800">
            <a:normAutofit/>
          </a:bodyPr>
          <a:lstStyle>
            <a:lvl1pPr indent="-228600" lvl="0" marL="457200" algn="l">
              <a:lnSpc>
                <a:spcPct val="100000"/>
              </a:lnSpc>
              <a:spcBef>
                <a:spcPts val="2200"/>
              </a:spcBef>
              <a:spcAft>
                <a:spcPts val="0"/>
              </a:spcAft>
              <a:buClr>
                <a:srgbClr val="232D48"/>
              </a:buClr>
              <a:buSzPts val="2352"/>
              <a:buFont typeface="Arial"/>
              <a:buNone/>
              <a:defRPr sz="2352">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43" name="Google Shape;143;p45"/>
          <p:cNvSpPr/>
          <p:nvPr>
            <p:ph idx="21" type="body"/>
          </p:nvPr>
        </p:nvSpPr>
        <p:spPr>
          <a:xfrm>
            <a:off x="18441359" y="8704861"/>
            <a:ext cx="285185" cy="285186"/>
          </a:xfrm>
          <a:prstGeom prst="ellipse">
            <a:avLst/>
          </a:prstGeom>
          <a:solidFill>
            <a:srgbClr val="E57200"/>
          </a:solidFill>
          <a:ln>
            <a:noFill/>
          </a:ln>
        </p:spPr>
        <p:txBody>
          <a:bodyPr anchorCtr="0" anchor="ctr" bIns="50800" lIns="50800" spcFirstLastPara="1" rIns="50800" wrap="square" tIns="50800">
            <a:normAutofit/>
          </a:bodyPr>
          <a:lstStyle>
            <a:lvl1pPr indent="-228600" lvl="0" marL="457200" algn="ctr">
              <a:lnSpc>
                <a:spcPct val="100000"/>
              </a:lnSpc>
              <a:spcBef>
                <a:spcPts val="0"/>
              </a:spcBef>
              <a:spcAft>
                <a:spcPts val="0"/>
              </a:spcAft>
              <a:buClr>
                <a:srgbClr val="666666"/>
              </a:buClr>
              <a:buSzPts val="1280"/>
              <a:buFont typeface="Franklin Gothic"/>
              <a:buNone/>
              <a:defRPr b="0" i="0" sz="1280">
                <a:solidFill>
                  <a:srgbClr val="666666"/>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44" name="Google Shape;144;p45"/>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 &amp; Subtitle">
    <p:spTree>
      <p:nvGrpSpPr>
        <p:cNvPr id="145" name="Shape 145"/>
        <p:cNvGrpSpPr/>
        <p:nvPr/>
      </p:nvGrpSpPr>
      <p:grpSpPr>
        <a:xfrm>
          <a:off x="0" y="0"/>
          <a:ext cx="0" cy="0"/>
          <a:chOff x="0" y="0"/>
          <a:chExt cx="0" cy="0"/>
        </a:xfrm>
      </p:grpSpPr>
      <p:sp>
        <p:nvSpPr>
          <p:cNvPr id="146" name="Google Shape;146;p46"/>
          <p:cNvSpPr txBox="1"/>
          <p:nvPr>
            <p:ph type="title"/>
          </p:nvPr>
        </p:nvSpPr>
        <p:spPr>
          <a:xfrm>
            <a:off x="1206500" y="1079500"/>
            <a:ext cx="21971000" cy="143495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47" name="Google Shape;147;p46"/>
          <p:cNvSpPr txBox="1"/>
          <p:nvPr>
            <p:ph idx="1" type="body"/>
          </p:nvPr>
        </p:nvSpPr>
        <p:spPr>
          <a:xfrm>
            <a:off x="1206499" y="2446869"/>
            <a:ext cx="21970999" cy="7931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SzPts val="6765"/>
              <a:buFont typeface="Franklin Gothic"/>
              <a:buNone/>
              <a:defRPr b="0" i="0" sz="5500">
                <a:solidFill>
                  <a:schemeClr val="dk1"/>
                </a:solidFill>
                <a:latin typeface="Franklin Gothic"/>
                <a:ea typeface="Franklin Gothic"/>
                <a:cs typeface="Franklin Gothic"/>
                <a:sym typeface="Franklin Gothic"/>
              </a:defRPr>
            </a:lvl1pPr>
            <a:lvl2pPr indent="-228600" lvl="1" marL="914400" algn="l">
              <a:lnSpc>
                <a:spcPct val="100000"/>
              </a:lnSpc>
              <a:spcBef>
                <a:spcPts val="4500"/>
              </a:spcBef>
              <a:spcAft>
                <a:spcPts val="0"/>
              </a:spcAft>
              <a:buSzPts val="2460"/>
              <a:buFont typeface="Franklin Gothic"/>
              <a:buNone/>
              <a:defRPr sz="2000">
                <a:solidFill>
                  <a:srgbClr val="8A8C93"/>
                </a:solidFill>
              </a:defRPr>
            </a:lvl2pPr>
            <a:lvl3pPr indent="-228600" lvl="2" marL="1371600" algn="l">
              <a:lnSpc>
                <a:spcPct val="100000"/>
              </a:lnSpc>
              <a:spcBef>
                <a:spcPts val="4500"/>
              </a:spcBef>
              <a:spcAft>
                <a:spcPts val="0"/>
              </a:spcAft>
              <a:buSzPts val="2214"/>
              <a:buFont typeface="Franklin Gothic"/>
              <a:buNone/>
              <a:defRPr sz="1800">
                <a:solidFill>
                  <a:srgbClr val="8A8C93"/>
                </a:solidFill>
              </a:defRPr>
            </a:lvl3pPr>
            <a:lvl4pPr indent="-228600" lvl="3" marL="1828800" algn="l">
              <a:lnSpc>
                <a:spcPct val="100000"/>
              </a:lnSpc>
              <a:spcBef>
                <a:spcPts val="4500"/>
              </a:spcBef>
              <a:spcAft>
                <a:spcPts val="0"/>
              </a:spcAft>
              <a:buSzPts val="1968"/>
              <a:buFont typeface="Franklin Gothic"/>
              <a:buNone/>
              <a:defRPr sz="1600">
                <a:solidFill>
                  <a:srgbClr val="8A8C93"/>
                </a:solidFill>
              </a:defRPr>
            </a:lvl4pPr>
            <a:lvl5pPr indent="-228600" lvl="4" marL="2286000" algn="l">
              <a:lnSpc>
                <a:spcPct val="100000"/>
              </a:lnSpc>
              <a:spcBef>
                <a:spcPts val="4500"/>
              </a:spcBef>
              <a:spcAft>
                <a:spcPts val="0"/>
              </a:spcAft>
              <a:buSzPts val="1968"/>
              <a:buFont typeface="Franklin Gothic"/>
              <a:buNone/>
              <a:defRPr sz="1600">
                <a:solidFill>
                  <a:srgbClr val="8A8C93"/>
                </a:solidFill>
              </a:defRPr>
            </a:lvl5pPr>
            <a:lvl6pPr indent="-228600" lvl="5" marL="2743200" algn="l">
              <a:lnSpc>
                <a:spcPct val="90000"/>
              </a:lnSpc>
              <a:spcBef>
                <a:spcPts val="4500"/>
              </a:spcBef>
              <a:spcAft>
                <a:spcPts val="0"/>
              </a:spcAft>
              <a:buSzPts val="1968"/>
              <a:buFont typeface="Franklin Gothic"/>
              <a:buNone/>
              <a:defRPr sz="1600">
                <a:solidFill>
                  <a:srgbClr val="8A8C93"/>
                </a:solidFill>
              </a:defRPr>
            </a:lvl6pPr>
            <a:lvl7pPr indent="-228600" lvl="6" marL="3200400" algn="l">
              <a:lnSpc>
                <a:spcPct val="90000"/>
              </a:lnSpc>
              <a:spcBef>
                <a:spcPts val="4500"/>
              </a:spcBef>
              <a:spcAft>
                <a:spcPts val="0"/>
              </a:spcAft>
              <a:buSzPts val="1968"/>
              <a:buFont typeface="Franklin Gothic"/>
              <a:buNone/>
              <a:defRPr sz="1600">
                <a:solidFill>
                  <a:srgbClr val="8A8C93"/>
                </a:solidFill>
              </a:defRPr>
            </a:lvl7pPr>
            <a:lvl8pPr indent="-228600" lvl="7" marL="3657600" algn="l">
              <a:lnSpc>
                <a:spcPct val="90000"/>
              </a:lnSpc>
              <a:spcBef>
                <a:spcPts val="4500"/>
              </a:spcBef>
              <a:spcAft>
                <a:spcPts val="0"/>
              </a:spcAft>
              <a:buSzPts val="1968"/>
              <a:buFont typeface="Franklin Gothic"/>
              <a:buNone/>
              <a:defRPr sz="1600">
                <a:solidFill>
                  <a:srgbClr val="8A8C93"/>
                </a:solidFill>
              </a:defRPr>
            </a:lvl8pPr>
            <a:lvl9pPr indent="-228600" lvl="8" marL="4114800" algn="l">
              <a:lnSpc>
                <a:spcPct val="90000"/>
              </a:lnSpc>
              <a:spcBef>
                <a:spcPts val="4500"/>
              </a:spcBef>
              <a:spcAft>
                <a:spcPts val="0"/>
              </a:spcAft>
              <a:buSzPts val="1968"/>
              <a:buFont typeface="Franklin Gothic"/>
              <a:buNone/>
              <a:defRPr sz="1600">
                <a:solidFill>
                  <a:srgbClr val="8A8C93"/>
                </a:solidFill>
              </a:defRPr>
            </a:lvl9pPr>
          </a:lstStyle>
          <a:p/>
        </p:txBody>
      </p:sp>
      <p:sp>
        <p:nvSpPr>
          <p:cNvPr id="148" name="Google Shape;148;p46"/>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p:cSld name="Statement">
    <p:spTree>
      <p:nvGrpSpPr>
        <p:cNvPr id="149" name="Shape 149"/>
        <p:cNvGrpSpPr/>
        <p:nvPr/>
      </p:nvGrpSpPr>
      <p:grpSpPr>
        <a:xfrm>
          <a:off x="0" y="0"/>
          <a:ext cx="0" cy="0"/>
          <a:chOff x="0" y="0"/>
          <a:chExt cx="0" cy="0"/>
        </a:xfrm>
      </p:grpSpPr>
      <p:sp>
        <p:nvSpPr>
          <p:cNvPr id="150" name="Google Shape;150;p47"/>
          <p:cNvSpPr txBox="1"/>
          <p:nvPr>
            <p:ph idx="1" type="body"/>
          </p:nvPr>
        </p:nvSpPr>
        <p:spPr>
          <a:xfrm>
            <a:off x="1206500" y="4920843"/>
            <a:ext cx="21971000" cy="3874314"/>
          </a:xfrm>
          <a:prstGeom prst="rect">
            <a:avLst/>
          </a:prstGeom>
          <a:noFill/>
          <a:ln>
            <a:noFill/>
          </a:ln>
        </p:spPr>
        <p:txBody>
          <a:bodyPr anchorCtr="0" anchor="ctr" bIns="50800" lIns="50800" spcFirstLastPara="1" rIns="50800" wrap="square" tIns="50800">
            <a:normAutofit/>
          </a:bodyPr>
          <a:lstStyle>
            <a:lvl1pPr indent="-228600" lvl="0" marL="457200" algn="ctr">
              <a:lnSpc>
                <a:spcPct val="80000"/>
              </a:lnSpc>
              <a:spcBef>
                <a:spcPts val="0"/>
              </a:spcBef>
              <a:spcAft>
                <a:spcPts val="0"/>
              </a:spcAft>
              <a:buClr>
                <a:srgbClr val="232D48"/>
              </a:buClr>
              <a:buSzPts val="11600"/>
              <a:buFont typeface="Franklin Gothic"/>
              <a:buNone/>
              <a:defRPr b="1" sz="11600"/>
            </a:lvl1pPr>
            <a:lvl2pPr indent="-228600" lvl="1" marL="914400" algn="ctr">
              <a:lnSpc>
                <a:spcPct val="80000"/>
              </a:lnSpc>
              <a:spcBef>
                <a:spcPts val="0"/>
              </a:spcBef>
              <a:spcAft>
                <a:spcPts val="0"/>
              </a:spcAft>
              <a:buClr>
                <a:srgbClr val="232D48"/>
              </a:buClr>
              <a:buSzPts val="11600"/>
              <a:buFont typeface="Franklin Gothic"/>
              <a:buNone/>
              <a:defRPr b="1" sz="11600"/>
            </a:lvl2pPr>
            <a:lvl3pPr indent="-228600" lvl="2" marL="1371600" algn="ctr">
              <a:lnSpc>
                <a:spcPct val="80000"/>
              </a:lnSpc>
              <a:spcBef>
                <a:spcPts val="0"/>
              </a:spcBef>
              <a:spcAft>
                <a:spcPts val="0"/>
              </a:spcAft>
              <a:buClr>
                <a:srgbClr val="232D48"/>
              </a:buClr>
              <a:buSzPts val="11600"/>
              <a:buFont typeface="Franklin Gothic"/>
              <a:buNone/>
              <a:defRPr b="1" sz="11600"/>
            </a:lvl3pPr>
            <a:lvl4pPr indent="-228600" lvl="3" marL="1828800" algn="ctr">
              <a:lnSpc>
                <a:spcPct val="80000"/>
              </a:lnSpc>
              <a:spcBef>
                <a:spcPts val="0"/>
              </a:spcBef>
              <a:spcAft>
                <a:spcPts val="0"/>
              </a:spcAft>
              <a:buClr>
                <a:srgbClr val="232D48"/>
              </a:buClr>
              <a:buSzPts val="11600"/>
              <a:buFont typeface="Franklin Gothic"/>
              <a:buNone/>
              <a:defRPr b="1" sz="11600"/>
            </a:lvl4pPr>
            <a:lvl5pPr indent="-228600" lvl="4" marL="2286000" algn="ctr">
              <a:lnSpc>
                <a:spcPct val="80000"/>
              </a:lnSpc>
              <a:spcBef>
                <a:spcPts val="0"/>
              </a:spcBef>
              <a:spcAft>
                <a:spcPts val="0"/>
              </a:spcAft>
              <a:buClr>
                <a:srgbClr val="232D48"/>
              </a:buClr>
              <a:buSzPts val="11600"/>
              <a:buFont typeface="Franklin Gothic"/>
              <a:buNone/>
              <a:defRPr b="1" sz="11600"/>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51" name="Google Shape;151;p47"/>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Fact">
  <p:cSld name="Big Fact">
    <p:spTree>
      <p:nvGrpSpPr>
        <p:cNvPr id="152" name="Shape 152"/>
        <p:cNvGrpSpPr/>
        <p:nvPr/>
      </p:nvGrpSpPr>
      <p:grpSpPr>
        <a:xfrm>
          <a:off x="0" y="0"/>
          <a:ext cx="0" cy="0"/>
          <a:chOff x="0" y="0"/>
          <a:chExt cx="0" cy="0"/>
        </a:xfrm>
      </p:grpSpPr>
      <p:sp>
        <p:nvSpPr>
          <p:cNvPr id="153" name="Google Shape;153;p48"/>
          <p:cNvSpPr txBox="1"/>
          <p:nvPr>
            <p:ph idx="1" type="body"/>
          </p:nvPr>
        </p:nvSpPr>
        <p:spPr>
          <a:xfrm>
            <a:off x="1206500" y="1075926"/>
            <a:ext cx="21971000" cy="7241586"/>
          </a:xfrm>
          <a:prstGeom prst="rect">
            <a:avLst/>
          </a:prstGeom>
          <a:noFill/>
          <a:ln>
            <a:noFill/>
          </a:ln>
        </p:spPr>
        <p:txBody>
          <a:bodyPr anchorCtr="0" anchor="b" bIns="50800" lIns="50800" spcFirstLastPara="1" rIns="50800" wrap="square" tIns="50800">
            <a:normAutofit/>
          </a:bodyPr>
          <a:lstStyle>
            <a:lvl1pPr indent="-228600" lvl="0" marL="457200" algn="ctr">
              <a:lnSpc>
                <a:spcPct val="80000"/>
              </a:lnSpc>
              <a:spcBef>
                <a:spcPts val="0"/>
              </a:spcBef>
              <a:spcAft>
                <a:spcPts val="0"/>
              </a:spcAft>
              <a:buClr>
                <a:srgbClr val="232D48"/>
              </a:buClr>
              <a:buSzPts val="25000"/>
              <a:buFont typeface="Franklin Gothic"/>
              <a:buNone/>
              <a:defRPr b="1" sz="25000"/>
            </a:lvl1pPr>
            <a:lvl2pPr indent="-228600" lvl="1" marL="914400" algn="ctr">
              <a:lnSpc>
                <a:spcPct val="80000"/>
              </a:lnSpc>
              <a:spcBef>
                <a:spcPts val="0"/>
              </a:spcBef>
              <a:spcAft>
                <a:spcPts val="0"/>
              </a:spcAft>
              <a:buClr>
                <a:srgbClr val="232D48"/>
              </a:buClr>
              <a:buSzPts val="25000"/>
              <a:buFont typeface="Franklin Gothic"/>
              <a:buNone/>
              <a:defRPr b="1" sz="25000"/>
            </a:lvl2pPr>
            <a:lvl3pPr indent="-228600" lvl="2" marL="1371600" algn="ctr">
              <a:lnSpc>
                <a:spcPct val="80000"/>
              </a:lnSpc>
              <a:spcBef>
                <a:spcPts val="0"/>
              </a:spcBef>
              <a:spcAft>
                <a:spcPts val="0"/>
              </a:spcAft>
              <a:buClr>
                <a:srgbClr val="232D48"/>
              </a:buClr>
              <a:buSzPts val="25000"/>
              <a:buFont typeface="Franklin Gothic"/>
              <a:buNone/>
              <a:defRPr b="1" sz="25000"/>
            </a:lvl3pPr>
            <a:lvl4pPr indent="-228600" lvl="3" marL="1828800" algn="ctr">
              <a:lnSpc>
                <a:spcPct val="80000"/>
              </a:lnSpc>
              <a:spcBef>
                <a:spcPts val="0"/>
              </a:spcBef>
              <a:spcAft>
                <a:spcPts val="0"/>
              </a:spcAft>
              <a:buClr>
                <a:srgbClr val="232D48"/>
              </a:buClr>
              <a:buSzPts val="25000"/>
              <a:buFont typeface="Franklin Gothic"/>
              <a:buNone/>
              <a:defRPr b="1" sz="25000"/>
            </a:lvl4pPr>
            <a:lvl5pPr indent="-228600" lvl="4" marL="2286000" algn="ctr">
              <a:lnSpc>
                <a:spcPct val="80000"/>
              </a:lnSpc>
              <a:spcBef>
                <a:spcPts val="0"/>
              </a:spcBef>
              <a:spcAft>
                <a:spcPts val="0"/>
              </a:spcAft>
              <a:buClr>
                <a:srgbClr val="232D48"/>
              </a:buClr>
              <a:buSzPts val="25000"/>
              <a:buFont typeface="Franklin Gothic"/>
              <a:buNone/>
              <a:defRPr b="1" sz="25000"/>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54" name="Google Shape;154;p48"/>
          <p:cNvSpPr txBox="1"/>
          <p:nvPr>
            <p:ph idx="2" type="body"/>
          </p:nvPr>
        </p:nvSpPr>
        <p:spPr>
          <a:xfrm>
            <a:off x="1206500" y="8246898"/>
            <a:ext cx="21971000" cy="93478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4500"/>
              </a:spcBef>
              <a:spcAft>
                <a:spcPts val="0"/>
              </a:spcAft>
              <a:buClr>
                <a:srgbClr val="232D48"/>
              </a:buClr>
              <a:buSzPts val="4800"/>
              <a:buFont typeface="Arial"/>
              <a:buNone/>
              <a:defRPr>
                <a:latin typeface="Arial"/>
                <a:ea typeface="Arial"/>
                <a:cs typeface="Arial"/>
                <a:sym typeface="Aria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55" name="Google Shape;155;p48"/>
          <p:cNvSpPr txBox="1"/>
          <p:nvPr>
            <p:ph idx="12" type="sldNum"/>
          </p:nvPr>
        </p:nvSpPr>
        <p:spPr>
          <a:xfrm>
            <a:off x="1206500" y="13107194"/>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showMasterSp="0">
  <p:cSld name="Title Blue">
    <p:bg>
      <p:bgPr>
        <a:solidFill>
          <a:srgbClr val="141E3C"/>
        </a:solidFill>
      </p:bgPr>
    </p:bg>
    <p:spTree>
      <p:nvGrpSpPr>
        <p:cNvPr id="21" name="Shape 21"/>
        <p:cNvGrpSpPr/>
        <p:nvPr/>
      </p:nvGrpSpPr>
      <p:grpSpPr>
        <a:xfrm>
          <a:off x="0" y="0"/>
          <a:ext cx="0" cy="0"/>
          <a:chOff x="0" y="0"/>
          <a:chExt cx="0" cy="0"/>
        </a:xfrm>
      </p:grpSpPr>
      <p:sp>
        <p:nvSpPr>
          <p:cNvPr id="22" name="Google Shape;22;p31"/>
          <p:cNvSpPr txBox="1"/>
          <p:nvPr>
            <p:ph type="title"/>
          </p:nvPr>
        </p:nvSpPr>
        <p:spPr>
          <a:xfrm>
            <a:off x="1136569" y="2377440"/>
            <a:ext cx="21971005" cy="4648202"/>
          </a:xfrm>
          <a:prstGeom prst="rect">
            <a:avLst/>
          </a:prstGeom>
          <a:noFill/>
          <a:ln>
            <a:noFill/>
          </a:ln>
        </p:spPr>
        <p:txBody>
          <a:bodyPr anchorCtr="0" anchor="b" bIns="50800" lIns="0" spcFirstLastPara="1" rIns="50800" wrap="square" tIns="50800">
            <a:normAutofit/>
          </a:bodyPr>
          <a:lstStyle>
            <a:lvl1pPr lvl="0" algn="l">
              <a:lnSpc>
                <a:spcPct val="70000"/>
              </a:lnSpc>
              <a:spcBef>
                <a:spcPts val="0"/>
              </a:spcBef>
              <a:spcAft>
                <a:spcPts val="0"/>
              </a:spcAft>
              <a:buClr>
                <a:srgbClr val="FFFFFF"/>
              </a:buClr>
              <a:buSzPts val="16000"/>
              <a:buFont typeface="Franklin Gothic"/>
              <a:buNone/>
              <a:defRPr sz="16000">
                <a:solidFill>
                  <a:srgbClr val="FFFFFF"/>
                </a:solidFill>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23" name="Google Shape;23;p31"/>
          <p:cNvSpPr txBox="1"/>
          <p:nvPr>
            <p:ph idx="1" type="subTitle"/>
          </p:nvPr>
        </p:nvSpPr>
        <p:spPr>
          <a:xfrm>
            <a:off x="1201342" y="7604190"/>
            <a:ext cx="21981316" cy="1904997"/>
          </a:xfrm>
          <a:prstGeom prst="rect">
            <a:avLst/>
          </a:prstGeom>
          <a:noFill/>
          <a:ln>
            <a:noFill/>
          </a:ln>
        </p:spPr>
        <p:txBody>
          <a:bodyPr anchorCtr="0" anchor="t" bIns="50800" lIns="50800" spcFirstLastPara="1" rIns="50800" wrap="square" tIns="50800">
            <a:normAutofit/>
          </a:bodyPr>
          <a:lstStyle>
            <a:lvl1pPr lvl="0" algn="l">
              <a:lnSpc>
                <a:spcPct val="100000"/>
              </a:lnSpc>
              <a:spcBef>
                <a:spcPts val="4500"/>
              </a:spcBef>
              <a:spcAft>
                <a:spcPts val="0"/>
              </a:spcAft>
              <a:buSzPts val="5904"/>
              <a:buFont typeface="Franklin Gothic"/>
              <a:buNone/>
              <a:defRPr b="0" i="0" sz="4800">
                <a:solidFill>
                  <a:schemeClr val="lt1"/>
                </a:solidFill>
                <a:latin typeface="Franklin Gothic"/>
                <a:ea typeface="Franklin Gothic"/>
                <a:cs typeface="Franklin Gothic"/>
                <a:sym typeface="Franklin Gothic"/>
              </a:defRPr>
            </a:lvl1pPr>
            <a:lvl2pPr lvl="1" algn="ctr">
              <a:lnSpc>
                <a:spcPct val="100000"/>
              </a:lnSpc>
              <a:spcBef>
                <a:spcPts val="4500"/>
              </a:spcBef>
              <a:spcAft>
                <a:spcPts val="0"/>
              </a:spcAft>
              <a:buSzPts val="2460"/>
              <a:buFont typeface="Franklin Gothic"/>
              <a:buNone/>
              <a:defRPr sz="2000"/>
            </a:lvl2pPr>
            <a:lvl3pPr lvl="2" algn="ctr">
              <a:lnSpc>
                <a:spcPct val="100000"/>
              </a:lnSpc>
              <a:spcBef>
                <a:spcPts val="4500"/>
              </a:spcBef>
              <a:spcAft>
                <a:spcPts val="0"/>
              </a:spcAft>
              <a:buSzPts val="2214"/>
              <a:buFont typeface="Franklin Gothic"/>
              <a:buNone/>
              <a:defRPr sz="1800"/>
            </a:lvl3pPr>
            <a:lvl4pPr lvl="3" algn="ctr">
              <a:lnSpc>
                <a:spcPct val="100000"/>
              </a:lnSpc>
              <a:spcBef>
                <a:spcPts val="4500"/>
              </a:spcBef>
              <a:spcAft>
                <a:spcPts val="0"/>
              </a:spcAft>
              <a:buSzPts val="1968"/>
              <a:buFont typeface="Franklin Gothic"/>
              <a:buNone/>
              <a:defRPr sz="1600"/>
            </a:lvl4pPr>
            <a:lvl5pPr lvl="4" algn="ctr">
              <a:lnSpc>
                <a:spcPct val="100000"/>
              </a:lnSpc>
              <a:spcBef>
                <a:spcPts val="4500"/>
              </a:spcBef>
              <a:spcAft>
                <a:spcPts val="0"/>
              </a:spcAft>
              <a:buSzPts val="1968"/>
              <a:buFont typeface="Franklin Gothic"/>
              <a:buNone/>
              <a:defRPr sz="1600"/>
            </a:lvl5pPr>
            <a:lvl6pPr lvl="5" algn="ctr">
              <a:lnSpc>
                <a:spcPct val="90000"/>
              </a:lnSpc>
              <a:spcBef>
                <a:spcPts val="4500"/>
              </a:spcBef>
              <a:spcAft>
                <a:spcPts val="0"/>
              </a:spcAft>
              <a:buSzPts val="1968"/>
              <a:buFont typeface="Franklin Gothic"/>
              <a:buNone/>
              <a:defRPr sz="1600"/>
            </a:lvl6pPr>
            <a:lvl7pPr lvl="6" algn="ctr">
              <a:lnSpc>
                <a:spcPct val="90000"/>
              </a:lnSpc>
              <a:spcBef>
                <a:spcPts val="4500"/>
              </a:spcBef>
              <a:spcAft>
                <a:spcPts val="0"/>
              </a:spcAft>
              <a:buSzPts val="1968"/>
              <a:buFont typeface="Franklin Gothic"/>
              <a:buNone/>
              <a:defRPr sz="1600"/>
            </a:lvl7pPr>
            <a:lvl8pPr lvl="7" algn="ctr">
              <a:lnSpc>
                <a:spcPct val="90000"/>
              </a:lnSpc>
              <a:spcBef>
                <a:spcPts val="4500"/>
              </a:spcBef>
              <a:spcAft>
                <a:spcPts val="0"/>
              </a:spcAft>
              <a:buSzPts val="1968"/>
              <a:buFont typeface="Franklin Gothic"/>
              <a:buNone/>
              <a:defRPr sz="1600"/>
            </a:lvl8pPr>
            <a:lvl9pPr lvl="8" algn="ctr">
              <a:lnSpc>
                <a:spcPct val="90000"/>
              </a:lnSpc>
              <a:spcBef>
                <a:spcPts val="4500"/>
              </a:spcBef>
              <a:spcAft>
                <a:spcPts val="0"/>
              </a:spcAft>
              <a:buSzPts val="1968"/>
              <a:buFont typeface="Franklin Gothic"/>
              <a:buNone/>
              <a:defRPr sz="1600"/>
            </a:lvl9pPr>
          </a:lstStyle>
          <a:p/>
        </p:txBody>
      </p:sp>
      <p:sp>
        <p:nvSpPr>
          <p:cNvPr id="24" name="Google Shape;24;p31"/>
          <p:cNvSpPr txBox="1"/>
          <p:nvPr>
            <p:ph idx="2" type="body"/>
          </p:nvPr>
        </p:nvSpPr>
        <p:spPr>
          <a:xfrm>
            <a:off x="1206499" y="11966047"/>
            <a:ext cx="18217560"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3200"/>
              <a:buFont typeface="Arial"/>
              <a:buNone/>
              <a:defRPr sz="3200">
                <a:solidFill>
                  <a:srgbClr val="FFFFFF"/>
                </a:solidFill>
                <a:latin typeface="Arial"/>
                <a:ea typeface="Arial"/>
                <a:cs typeface="Arial"/>
                <a:sym typeface="Arial"/>
              </a:defRPr>
            </a:lvl1pPr>
            <a:lvl2pPr indent="-478536" lvl="1" marL="9144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2pPr>
            <a:lvl3pPr indent="-478536" lvl="2" marL="13716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3pPr>
            <a:lvl4pPr indent="-478536" lvl="3" marL="18288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4pPr>
            <a:lvl5pPr indent="-478535" lvl="4" marL="22860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25" name="Google Shape;25;p31"/>
          <p:cNvSpPr/>
          <p:nvPr>
            <p:ph idx="3" type="pic"/>
          </p:nvPr>
        </p:nvSpPr>
        <p:spPr>
          <a:xfrm>
            <a:off x="17214574" y="11836400"/>
            <a:ext cx="5827770" cy="785337"/>
          </a:xfrm>
          <a:prstGeom prst="rect">
            <a:avLst/>
          </a:prstGeom>
          <a:noFill/>
          <a:ln>
            <a:noFill/>
          </a:ln>
        </p:spPr>
      </p:sp>
      <p:cxnSp>
        <p:nvCxnSpPr>
          <p:cNvPr id="26" name="Google Shape;26;p31"/>
          <p:cNvCxnSpPr/>
          <p:nvPr/>
        </p:nvCxnSpPr>
        <p:spPr>
          <a:xfrm>
            <a:off x="1262219" y="13028494"/>
            <a:ext cx="21859559" cy="2"/>
          </a:xfrm>
          <a:prstGeom prst="straightConnector1">
            <a:avLst/>
          </a:prstGeom>
          <a:noFill/>
          <a:ln cap="flat" cmpd="sng" w="25400">
            <a:solidFill>
              <a:srgbClr val="C5CDE6"/>
            </a:solidFill>
            <a:prstDash val="solid"/>
            <a:miter lim="400000"/>
            <a:headEnd len="sm" w="sm" type="none"/>
            <a:tailEnd len="sm" w="sm" type="none"/>
          </a:ln>
        </p:spPr>
      </p:cxnSp>
      <p:cxnSp>
        <p:nvCxnSpPr>
          <p:cNvPr id="27" name="Google Shape;27;p31"/>
          <p:cNvCxnSpPr/>
          <p:nvPr/>
        </p:nvCxnSpPr>
        <p:spPr>
          <a:xfrm>
            <a:off x="1262219" y="11379613"/>
            <a:ext cx="21859559" cy="2"/>
          </a:xfrm>
          <a:prstGeom prst="straightConnector1">
            <a:avLst/>
          </a:prstGeom>
          <a:noFill/>
          <a:ln cap="flat" cmpd="sng" w="25400">
            <a:solidFill>
              <a:srgbClr val="C5CDE6"/>
            </a:solidFill>
            <a:prstDash val="solid"/>
            <a:miter lim="400000"/>
            <a:headEnd len="sm" w="sm" type="none"/>
            <a:tailEnd len="sm" w="sm" type="none"/>
          </a:ln>
        </p:spPr>
      </p:cxnSp>
      <p:sp>
        <p:nvSpPr>
          <p:cNvPr id="28" name="Google Shape;28;p31"/>
          <p:cNvSpPr/>
          <p:nvPr/>
        </p:nvSpPr>
        <p:spPr>
          <a:xfrm>
            <a:off x="1262219" y="6890918"/>
            <a:ext cx="3226249" cy="327039"/>
          </a:xfrm>
          <a:prstGeom prst="rect">
            <a:avLst/>
          </a:prstGeom>
          <a:solidFill>
            <a:srgbClr val="E57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232D48"/>
              </a:solidFill>
              <a:latin typeface="Franklin Gothic"/>
              <a:ea typeface="Franklin Gothic"/>
              <a:cs typeface="Franklin Gothic"/>
              <a:sym typeface="Franklin Gothic"/>
            </a:endParaRPr>
          </a:p>
        </p:txBody>
      </p:sp>
      <p:sp>
        <p:nvSpPr>
          <p:cNvPr id="29" name="Google Shape;29;p31"/>
          <p:cNvSpPr txBox="1"/>
          <p:nvPr>
            <p:ph idx="12" type="sldNum"/>
          </p:nvPr>
        </p:nvSpPr>
        <p:spPr>
          <a:xfrm>
            <a:off x="1206499"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a:solidFill>
                  <a:srgbClr val="FFFFFF"/>
                </a:solidFill>
              </a:defRPr>
            </a:lvl1pPr>
            <a:lvl2pPr indent="0" lvl="1" marL="0" algn="ctr">
              <a:lnSpc>
                <a:spcPct val="100000"/>
              </a:lnSpc>
              <a:spcBef>
                <a:spcPts val="0"/>
              </a:spcBef>
              <a:spcAft>
                <a:spcPts val="0"/>
              </a:spcAft>
              <a:buClr>
                <a:srgbClr val="FFFFFF"/>
              </a:buClr>
              <a:buSzPts val="1800"/>
              <a:buFont typeface="Franklin Gothic"/>
              <a:buNone/>
              <a:defRPr>
                <a:solidFill>
                  <a:srgbClr val="FFFFFF"/>
                </a:solidFill>
              </a:defRPr>
            </a:lvl2pPr>
            <a:lvl3pPr indent="0" lvl="2" marL="0" algn="ctr">
              <a:lnSpc>
                <a:spcPct val="100000"/>
              </a:lnSpc>
              <a:spcBef>
                <a:spcPts val="0"/>
              </a:spcBef>
              <a:spcAft>
                <a:spcPts val="0"/>
              </a:spcAft>
              <a:buClr>
                <a:srgbClr val="FFFFFF"/>
              </a:buClr>
              <a:buSzPts val="1800"/>
              <a:buFont typeface="Franklin Gothic"/>
              <a:buNone/>
              <a:defRPr>
                <a:solidFill>
                  <a:srgbClr val="FFFFFF"/>
                </a:solidFill>
              </a:defRPr>
            </a:lvl3pPr>
            <a:lvl4pPr indent="0" lvl="3" marL="0" algn="ctr">
              <a:lnSpc>
                <a:spcPct val="100000"/>
              </a:lnSpc>
              <a:spcBef>
                <a:spcPts val="0"/>
              </a:spcBef>
              <a:spcAft>
                <a:spcPts val="0"/>
              </a:spcAft>
              <a:buClr>
                <a:srgbClr val="FFFFFF"/>
              </a:buClr>
              <a:buSzPts val="1800"/>
              <a:buFont typeface="Franklin Gothic"/>
              <a:buNone/>
              <a:defRPr>
                <a:solidFill>
                  <a:srgbClr val="FFFFFF"/>
                </a:solidFill>
              </a:defRPr>
            </a:lvl4pPr>
            <a:lvl5pPr indent="0" lvl="4" marL="0" algn="ctr">
              <a:lnSpc>
                <a:spcPct val="100000"/>
              </a:lnSpc>
              <a:spcBef>
                <a:spcPts val="0"/>
              </a:spcBef>
              <a:spcAft>
                <a:spcPts val="0"/>
              </a:spcAft>
              <a:buClr>
                <a:srgbClr val="FFFFFF"/>
              </a:buClr>
              <a:buSzPts val="1800"/>
              <a:buFont typeface="Franklin Gothic"/>
              <a:buNone/>
              <a:defRPr>
                <a:solidFill>
                  <a:srgbClr val="FFFFFF"/>
                </a:solidFill>
              </a:defRPr>
            </a:lvl5pPr>
            <a:lvl6pPr indent="0" lvl="5" marL="0" algn="ctr">
              <a:lnSpc>
                <a:spcPct val="100000"/>
              </a:lnSpc>
              <a:spcBef>
                <a:spcPts val="0"/>
              </a:spcBef>
              <a:spcAft>
                <a:spcPts val="0"/>
              </a:spcAft>
              <a:buClr>
                <a:srgbClr val="FFFFFF"/>
              </a:buClr>
              <a:buSzPts val="1800"/>
              <a:buFont typeface="Franklin Gothic"/>
              <a:buNone/>
              <a:defRPr>
                <a:solidFill>
                  <a:srgbClr val="FFFFFF"/>
                </a:solidFill>
              </a:defRPr>
            </a:lvl6pPr>
            <a:lvl7pPr indent="0" lvl="6" marL="0" algn="ctr">
              <a:lnSpc>
                <a:spcPct val="100000"/>
              </a:lnSpc>
              <a:spcBef>
                <a:spcPts val="0"/>
              </a:spcBef>
              <a:spcAft>
                <a:spcPts val="0"/>
              </a:spcAft>
              <a:buClr>
                <a:srgbClr val="FFFFFF"/>
              </a:buClr>
              <a:buSzPts val="1800"/>
              <a:buFont typeface="Franklin Gothic"/>
              <a:buNone/>
              <a:defRPr>
                <a:solidFill>
                  <a:srgbClr val="FFFFFF"/>
                </a:solidFill>
              </a:defRPr>
            </a:lvl7pPr>
            <a:lvl8pPr indent="0" lvl="7" marL="0" algn="ctr">
              <a:lnSpc>
                <a:spcPct val="100000"/>
              </a:lnSpc>
              <a:spcBef>
                <a:spcPts val="0"/>
              </a:spcBef>
              <a:spcAft>
                <a:spcPts val="0"/>
              </a:spcAft>
              <a:buClr>
                <a:srgbClr val="FFFFFF"/>
              </a:buClr>
              <a:buSzPts val="1800"/>
              <a:buFont typeface="Franklin Gothic"/>
              <a:buNone/>
              <a:defRPr>
                <a:solidFill>
                  <a:srgbClr val="FFFFFF"/>
                </a:solidFill>
              </a:defRPr>
            </a:lvl8pPr>
            <a:lvl9pPr indent="0" lvl="8" marL="0" algn="ctr">
              <a:lnSpc>
                <a:spcPct val="100000"/>
              </a:lnSpc>
              <a:spcBef>
                <a:spcPts val="0"/>
              </a:spcBef>
              <a:spcAft>
                <a:spcPts val="0"/>
              </a:spcAft>
              <a:buClr>
                <a:srgbClr val="FFFFFF"/>
              </a:buClr>
              <a:buSzPts val="1800"/>
              <a:buFont typeface="Franklin Gothic"/>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Franklin Gothic"/>
              <a:ea typeface="Franklin Gothic"/>
              <a:cs typeface="Franklin Gothic"/>
              <a:sym typeface="Franklin Gothic"/>
            </a:endParaRPr>
          </a:p>
        </p:txBody>
      </p:sp>
      <p:cxnSp>
        <p:nvCxnSpPr>
          <p:cNvPr id="30" name="Google Shape;30;p31"/>
          <p:cNvCxnSpPr/>
          <p:nvPr/>
        </p:nvCxnSpPr>
        <p:spPr>
          <a:xfrm>
            <a:off x="1262219" y="659068"/>
            <a:ext cx="21859559" cy="2"/>
          </a:xfrm>
          <a:prstGeom prst="straightConnector1">
            <a:avLst/>
          </a:prstGeom>
          <a:noFill/>
          <a:ln cap="flat" cmpd="sng" w="25400">
            <a:solidFill>
              <a:srgbClr val="C5CDE6"/>
            </a:solidFill>
            <a:prstDash val="solid"/>
            <a:miter lim="400000"/>
            <a:headEnd len="sm" w="sm" type="none"/>
            <a:tailEnd len="sm" w="sm" type="none"/>
          </a:ln>
        </p:spPr>
      </p:cxnSp>
    </p:spTree>
  </p:cSld>
  <p:clrMapOvr>
    <a:masterClrMapping/>
  </p:clrMapOvr>
  <p:extLst>
    <p:ext uri="{DCECCB84-F9BA-43D5-87BE-67443E8EF086}">
      <p15:sldGuideLst>
        <p15:guide id="1"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56" name="Shape 156"/>
        <p:cNvGrpSpPr/>
        <p:nvPr/>
      </p:nvGrpSpPr>
      <p:grpSpPr>
        <a:xfrm>
          <a:off x="0" y="0"/>
          <a:ext cx="0" cy="0"/>
          <a:chOff x="0" y="0"/>
          <a:chExt cx="0" cy="0"/>
        </a:xfrm>
      </p:grpSpPr>
      <p:sp>
        <p:nvSpPr>
          <p:cNvPr id="157" name="Google Shape;157;p49"/>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58" name="Google Shape;158;p49"/>
          <p:cNvSpPr txBox="1"/>
          <p:nvPr>
            <p:ph idx="1" type="body"/>
          </p:nvPr>
        </p:nvSpPr>
        <p:spPr>
          <a:xfrm>
            <a:off x="1068123" y="4939860"/>
            <a:ext cx="20876154" cy="3836281"/>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Clr>
                <a:srgbClr val="000000"/>
              </a:buClr>
              <a:buSzPts val="8500"/>
              <a:buFont typeface="Franklin Gothic"/>
              <a:buNone/>
              <a:defRPr b="1" sz="8500">
                <a:solidFill>
                  <a:srgbClr val="000000"/>
                </a:solidFill>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59" name="Google Shape;159;p49"/>
          <p:cNvSpPr txBox="1"/>
          <p:nvPr>
            <p:ph idx="2" type="body"/>
          </p:nvPr>
        </p:nvSpPr>
        <p:spPr>
          <a:xfrm>
            <a:off x="1233222" y="10675453"/>
            <a:ext cx="20200052"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232D48"/>
              </a:buClr>
              <a:buSzPts val="3600"/>
              <a:buFont typeface="Arial"/>
              <a:buNone/>
              <a:defRPr sz="3600">
                <a:latin typeface="Arial"/>
                <a:ea typeface="Arial"/>
                <a:cs typeface="Arial"/>
                <a:sym typeface="Arial"/>
              </a:defRPr>
            </a:lvl1pPr>
            <a:lvl2pPr indent="-509778" lvl="1" marL="914400" algn="l">
              <a:lnSpc>
                <a:spcPct val="100000"/>
              </a:lnSpc>
              <a:spcBef>
                <a:spcPts val="0"/>
              </a:spcBef>
              <a:spcAft>
                <a:spcPts val="0"/>
              </a:spcAft>
              <a:buClr>
                <a:srgbClr val="232D48"/>
              </a:buClr>
              <a:buSzPts val="4428"/>
              <a:buFont typeface="Arial"/>
              <a:buChar char="–"/>
              <a:defRPr sz="3600">
                <a:latin typeface="Arial"/>
                <a:ea typeface="Arial"/>
                <a:cs typeface="Arial"/>
                <a:sym typeface="Arial"/>
              </a:defRPr>
            </a:lvl2pPr>
            <a:lvl3pPr indent="-509778" lvl="2" marL="1371600" algn="l">
              <a:lnSpc>
                <a:spcPct val="100000"/>
              </a:lnSpc>
              <a:spcBef>
                <a:spcPts val="0"/>
              </a:spcBef>
              <a:spcAft>
                <a:spcPts val="0"/>
              </a:spcAft>
              <a:buClr>
                <a:srgbClr val="232D48"/>
              </a:buClr>
              <a:buSzPts val="4428"/>
              <a:buFont typeface="Arial"/>
              <a:buChar char="–"/>
              <a:defRPr sz="3600">
                <a:latin typeface="Arial"/>
                <a:ea typeface="Arial"/>
                <a:cs typeface="Arial"/>
                <a:sym typeface="Arial"/>
              </a:defRPr>
            </a:lvl3pPr>
            <a:lvl4pPr indent="-509778" lvl="3" marL="1828800" algn="l">
              <a:lnSpc>
                <a:spcPct val="100000"/>
              </a:lnSpc>
              <a:spcBef>
                <a:spcPts val="0"/>
              </a:spcBef>
              <a:spcAft>
                <a:spcPts val="0"/>
              </a:spcAft>
              <a:buClr>
                <a:srgbClr val="232D48"/>
              </a:buClr>
              <a:buSzPts val="4428"/>
              <a:buFont typeface="Arial"/>
              <a:buChar char="–"/>
              <a:defRPr sz="3600">
                <a:latin typeface="Arial"/>
                <a:ea typeface="Arial"/>
                <a:cs typeface="Arial"/>
                <a:sym typeface="Arial"/>
              </a:defRPr>
            </a:lvl4pPr>
            <a:lvl5pPr indent="-509778" lvl="4" marL="2286000" algn="l">
              <a:lnSpc>
                <a:spcPct val="100000"/>
              </a:lnSpc>
              <a:spcBef>
                <a:spcPts val="0"/>
              </a:spcBef>
              <a:spcAft>
                <a:spcPts val="0"/>
              </a:spcAft>
              <a:buClr>
                <a:srgbClr val="232D48"/>
              </a:buClr>
              <a:buSzPts val="4428"/>
              <a:buFont typeface="Arial"/>
              <a:buChar char="–"/>
              <a:defRPr sz="3600">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pic>
        <p:nvPicPr>
          <p:cNvPr id="160" name="Google Shape;160;p49"/>
          <p:cNvPicPr preferRelativeResize="0"/>
          <p:nvPr/>
        </p:nvPicPr>
        <p:blipFill rotWithShape="1">
          <a:blip r:embed="rId2">
            <a:alphaModFix/>
          </a:blip>
          <a:srcRect b="0" l="0" r="0" t="0"/>
          <a:stretch/>
        </p:blipFill>
        <p:spPr>
          <a:xfrm>
            <a:off x="1265907" y="3390046"/>
            <a:ext cx="1300816" cy="1065010"/>
          </a:xfrm>
          <a:prstGeom prst="rect">
            <a:avLst/>
          </a:prstGeom>
          <a:noFill/>
          <a:ln>
            <a:noFill/>
          </a:ln>
        </p:spPr>
      </p:pic>
      <p:sp>
        <p:nvSpPr>
          <p:cNvPr id="161" name="Google Shape;161;p49"/>
          <p:cNvSpPr txBox="1"/>
          <p:nvPr>
            <p:ph idx="12" type="sldNum"/>
          </p:nvPr>
        </p:nvSpPr>
        <p:spPr>
          <a:xfrm>
            <a:off x="1753923"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Full Page" showMasterSp="0">
  <p:cSld name="Photo – Full Page">
    <p:spTree>
      <p:nvGrpSpPr>
        <p:cNvPr id="162" name="Shape 162"/>
        <p:cNvGrpSpPr/>
        <p:nvPr/>
      </p:nvGrpSpPr>
      <p:grpSpPr>
        <a:xfrm>
          <a:off x="0" y="0"/>
          <a:ext cx="0" cy="0"/>
          <a:chOff x="0" y="0"/>
          <a:chExt cx="0" cy="0"/>
        </a:xfrm>
      </p:grpSpPr>
      <p:sp>
        <p:nvSpPr>
          <p:cNvPr id="163" name="Google Shape;163;p50"/>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chemeClr val="lt1"/>
              </a:buClr>
              <a:buSzPts val="8500"/>
              <a:buFont typeface="Franklin Gothic"/>
              <a:buNone/>
              <a:defRPr>
                <a:solidFill>
                  <a:schemeClr val="lt1"/>
                </a:solidFill>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64" name="Google Shape;164;p50"/>
          <p:cNvSpPr/>
          <p:nvPr>
            <p:ph idx="2" type="pic"/>
          </p:nvPr>
        </p:nvSpPr>
        <p:spPr>
          <a:xfrm>
            <a:off x="0" y="1"/>
            <a:ext cx="24384000" cy="13716000"/>
          </a:xfrm>
          <a:prstGeom prst="rect">
            <a:avLst/>
          </a:prstGeom>
          <a:solidFill>
            <a:srgbClr val="A5A5A5"/>
          </a:solidFill>
          <a:ln>
            <a:noFill/>
          </a:ln>
        </p:spPr>
      </p:sp>
      <p:cxnSp>
        <p:nvCxnSpPr>
          <p:cNvPr id="165" name="Google Shape;165;p50"/>
          <p:cNvCxnSpPr/>
          <p:nvPr/>
        </p:nvCxnSpPr>
        <p:spPr>
          <a:xfrm>
            <a:off x="1262219" y="659068"/>
            <a:ext cx="21859559" cy="2"/>
          </a:xfrm>
          <a:prstGeom prst="straightConnector1">
            <a:avLst/>
          </a:prstGeom>
          <a:noFill/>
          <a:ln cap="flat" cmpd="sng" w="25400">
            <a:solidFill>
              <a:srgbClr val="FFFFFF"/>
            </a:solidFill>
            <a:prstDash val="solid"/>
            <a:miter lim="400000"/>
            <a:headEnd len="sm" w="sm" type="none"/>
            <a:tailEnd len="sm" w="sm" type="none"/>
          </a:ln>
        </p:spPr>
      </p:cxnSp>
      <p:cxnSp>
        <p:nvCxnSpPr>
          <p:cNvPr id="166" name="Google Shape;166;p50"/>
          <p:cNvCxnSpPr/>
          <p:nvPr/>
        </p:nvCxnSpPr>
        <p:spPr>
          <a:xfrm>
            <a:off x="1262219" y="13028494"/>
            <a:ext cx="21859559" cy="2"/>
          </a:xfrm>
          <a:prstGeom prst="straightConnector1">
            <a:avLst/>
          </a:prstGeom>
          <a:noFill/>
          <a:ln cap="flat" cmpd="sng" w="25400">
            <a:solidFill>
              <a:srgbClr val="FFFFFF"/>
            </a:solidFill>
            <a:prstDash val="solid"/>
            <a:miter lim="400000"/>
            <a:headEnd len="sm" w="sm" type="none"/>
            <a:tailEnd len="sm" w="sm" type="none"/>
          </a:ln>
        </p:spPr>
      </p:cxnSp>
      <p:sp>
        <p:nvSpPr>
          <p:cNvPr id="167" name="Google Shape;167;p50"/>
          <p:cNvSpPr txBox="1"/>
          <p:nvPr>
            <p:ph idx="12" type="sldNum"/>
          </p:nvPr>
        </p:nvSpPr>
        <p:spPr>
          <a:xfrm>
            <a:off x="12006215" y="13076008"/>
            <a:ext cx="359073" cy="37959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FFFFFF"/>
              </a:buClr>
              <a:buSzPts val="1800"/>
              <a:buFont typeface="Franklin Gothic"/>
              <a:buNone/>
              <a:defRPr b="0" i="0" sz="1800" u="none" cap="none" strike="noStrike">
                <a:solidFill>
                  <a:srgbClr val="FFFFFF"/>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2 Up" showMasterSp="0">
  <p:cSld name="Photo - 2 Up">
    <p:spTree>
      <p:nvGrpSpPr>
        <p:cNvPr id="168" name="Shape 168"/>
        <p:cNvGrpSpPr/>
        <p:nvPr/>
      </p:nvGrpSpPr>
      <p:grpSpPr>
        <a:xfrm>
          <a:off x="0" y="0"/>
          <a:ext cx="0" cy="0"/>
          <a:chOff x="0" y="0"/>
          <a:chExt cx="0" cy="0"/>
        </a:xfrm>
      </p:grpSpPr>
      <p:sp>
        <p:nvSpPr>
          <p:cNvPr id="169" name="Google Shape;169;p51"/>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chemeClr val="lt1"/>
              </a:buClr>
              <a:buSzPts val="8500"/>
              <a:buFont typeface="Franklin Gothic"/>
              <a:buNone/>
              <a:defRPr>
                <a:solidFill>
                  <a:schemeClr val="lt1"/>
                </a:solidFill>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70" name="Google Shape;170;p51"/>
          <p:cNvSpPr/>
          <p:nvPr>
            <p:ph idx="2" type="pic"/>
          </p:nvPr>
        </p:nvSpPr>
        <p:spPr>
          <a:xfrm>
            <a:off x="12693316" y="711200"/>
            <a:ext cx="11017382" cy="12344400"/>
          </a:xfrm>
          <a:prstGeom prst="rect">
            <a:avLst/>
          </a:prstGeom>
          <a:solidFill>
            <a:srgbClr val="A5A5A5"/>
          </a:solidFill>
          <a:ln>
            <a:noFill/>
          </a:ln>
        </p:spPr>
      </p:sp>
      <p:sp>
        <p:nvSpPr>
          <p:cNvPr id="171" name="Google Shape;171;p51"/>
          <p:cNvSpPr/>
          <p:nvPr>
            <p:ph idx="3" type="pic"/>
          </p:nvPr>
        </p:nvSpPr>
        <p:spPr>
          <a:xfrm>
            <a:off x="685800" y="711200"/>
            <a:ext cx="11321716" cy="12344400"/>
          </a:xfrm>
          <a:prstGeom prst="rect">
            <a:avLst/>
          </a:prstGeom>
          <a:solidFill>
            <a:srgbClr val="A5A5A5"/>
          </a:solidFill>
          <a:ln>
            <a:noFill/>
          </a:ln>
        </p:spPr>
      </p:sp>
      <p:sp>
        <p:nvSpPr>
          <p:cNvPr id="172" name="Google Shape;172;p51"/>
          <p:cNvSpPr txBox="1"/>
          <p:nvPr>
            <p:ph idx="12" type="sldNum"/>
          </p:nvPr>
        </p:nvSpPr>
        <p:spPr>
          <a:xfrm>
            <a:off x="11991441"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a:lvl1pPr>
            <a:lvl2pPr indent="0" lvl="1" marL="0" algn="ctr">
              <a:lnSpc>
                <a:spcPct val="100000"/>
              </a:lnSpc>
              <a:spcBef>
                <a:spcPts val="0"/>
              </a:spcBef>
              <a:spcAft>
                <a:spcPts val="0"/>
              </a:spcAft>
              <a:buClr>
                <a:srgbClr val="000000"/>
              </a:buClr>
              <a:buSzPts val="1800"/>
              <a:buFont typeface="Franklin Gothic"/>
              <a:buNone/>
              <a:defRPr/>
            </a:lvl2pPr>
            <a:lvl3pPr indent="0" lvl="2" marL="0" algn="ctr">
              <a:lnSpc>
                <a:spcPct val="100000"/>
              </a:lnSpc>
              <a:spcBef>
                <a:spcPts val="0"/>
              </a:spcBef>
              <a:spcAft>
                <a:spcPts val="0"/>
              </a:spcAft>
              <a:buClr>
                <a:srgbClr val="000000"/>
              </a:buClr>
              <a:buSzPts val="1800"/>
              <a:buFont typeface="Franklin Gothic"/>
              <a:buNone/>
              <a:defRPr/>
            </a:lvl3pPr>
            <a:lvl4pPr indent="0" lvl="3" marL="0" algn="ctr">
              <a:lnSpc>
                <a:spcPct val="100000"/>
              </a:lnSpc>
              <a:spcBef>
                <a:spcPts val="0"/>
              </a:spcBef>
              <a:spcAft>
                <a:spcPts val="0"/>
              </a:spcAft>
              <a:buClr>
                <a:srgbClr val="000000"/>
              </a:buClr>
              <a:buSzPts val="1800"/>
              <a:buFont typeface="Franklin Gothic"/>
              <a:buNone/>
              <a:defRPr/>
            </a:lvl4pPr>
            <a:lvl5pPr indent="0" lvl="4" marL="0" algn="ctr">
              <a:lnSpc>
                <a:spcPct val="100000"/>
              </a:lnSpc>
              <a:spcBef>
                <a:spcPts val="0"/>
              </a:spcBef>
              <a:spcAft>
                <a:spcPts val="0"/>
              </a:spcAft>
              <a:buClr>
                <a:srgbClr val="000000"/>
              </a:buClr>
              <a:buSzPts val="1800"/>
              <a:buFont typeface="Franklin Gothic"/>
              <a:buNone/>
              <a:defRPr/>
            </a:lvl5pPr>
            <a:lvl6pPr indent="0" lvl="5" marL="0" algn="ctr">
              <a:lnSpc>
                <a:spcPct val="100000"/>
              </a:lnSpc>
              <a:spcBef>
                <a:spcPts val="0"/>
              </a:spcBef>
              <a:spcAft>
                <a:spcPts val="0"/>
              </a:spcAft>
              <a:buClr>
                <a:srgbClr val="000000"/>
              </a:buClr>
              <a:buSzPts val="1800"/>
              <a:buFont typeface="Franklin Gothic"/>
              <a:buNone/>
              <a:defRPr/>
            </a:lvl6pPr>
            <a:lvl7pPr indent="0" lvl="6" marL="0" algn="ctr">
              <a:lnSpc>
                <a:spcPct val="100000"/>
              </a:lnSpc>
              <a:spcBef>
                <a:spcPts val="0"/>
              </a:spcBef>
              <a:spcAft>
                <a:spcPts val="0"/>
              </a:spcAft>
              <a:buClr>
                <a:srgbClr val="000000"/>
              </a:buClr>
              <a:buSzPts val="1800"/>
              <a:buFont typeface="Franklin Gothic"/>
              <a:buNone/>
              <a:defRPr/>
            </a:lvl7pPr>
            <a:lvl8pPr indent="0" lvl="7" marL="0" algn="ctr">
              <a:lnSpc>
                <a:spcPct val="100000"/>
              </a:lnSpc>
              <a:spcBef>
                <a:spcPts val="0"/>
              </a:spcBef>
              <a:spcAft>
                <a:spcPts val="0"/>
              </a:spcAft>
              <a:buClr>
                <a:srgbClr val="000000"/>
              </a:buClr>
              <a:buSzPts val="1800"/>
              <a:buFont typeface="Franklin Gothic"/>
              <a:buNone/>
              <a:defRPr/>
            </a:lvl8pPr>
            <a:lvl9pPr indent="0" lvl="8" marL="0" algn="ctr">
              <a:lnSpc>
                <a:spcPct val="100000"/>
              </a:lnSpc>
              <a:spcBef>
                <a:spcPts val="0"/>
              </a:spcBef>
              <a:spcAft>
                <a:spcPts val="0"/>
              </a:spcAft>
              <a:buClr>
                <a:srgbClr val="000000"/>
              </a:buClr>
              <a:buSzPts val="1800"/>
              <a:buFont typeface="Franklin Gothic"/>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showMasterSp="0">
  <p:cSld name="Photo - 3 Up">
    <p:spTree>
      <p:nvGrpSpPr>
        <p:cNvPr id="173" name="Shape 173"/>
        <p:cNvGrpSpPr/>
        <p:nvPr/>
      </p:nvGrpSpPr>
      <p:grpSpPr>
        <a:xfrm>
          <a:off x="0" y="0"/>
          <a:ext cx="0" cy="0"/>
          <a:chOff x="0" y="0"/>
          <a:chExt cx="0" cy="0"/>
        </a:xfrm>
      </p:grpSpPr>
      <p:sp>
        <p:nvSpPr>
          <p:cNvPr id="174" name="Google Shape;174;p52"/>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chemeClr val="lt1"/>
              </a:buClr>
              <a:buSzPts val="8500"/>
              <a:buFont typeface="Franklin Gothic"/>
              <a:buNone/>
              <a:defRPr>
                <a:solidFill>
                  <a:schemeClr val="lt1"/>
                </a:solidFill>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75" name="Google Shape;175;p52"/>
          <p:cNvSpPr/>
          <p:nvPr>
            <p:ph idx="2" type="pic"/>
          </p:nvPr>
        </p:nvSpPr>
        <p:spPr>
          <a:xfrm>
            <a:off x="13782674" y="711200"/>
            <a:ext cx="9915526" cy="5861589"/>
          </a:xfrm>
          <a:prstGeom prst="rect">
            <a:avLst/>
          </a:prstGeom>
          <a:solidFill>
            <a:srgbClr val="A5A5A5"/>
          </a:solidFill>
          <a:ln>
            <a:noFill/>
          </a:ln>
        </p:spPr>
      </p:sp>
      <p:sp>
        <p:nvSpPr>
          <p:cNvPr id="176" name="Google Shape;176;p52"/>
          <p:cNvSpPr/>
          <p:nvPr>
            <p:ph idx="3" type="pic"/>
          </p:nvPr>
        </p:nvSpPr>
        <p:spPr>
          <a:xfrm>
            <a:off x="13782673" y="7206712"/>
            <a:ext cx="9915526" cy="5848888"/>
          </a:xfrm>
          <a:prstGeom prst="rect">
            <a:avLst/>
          </a:prstGeom>
          <a:solidFill>
            <a:srgbClr val="A5A5A5"/>
          </a:solidFill>
          <a:ln>
            <a:noFill/>
          </a:ln>
        </p:spPr>
      </p:sp>
      <p:sp>
        <p:nvSpPr>
          <p:cNvPr id="177" name="Google Shape;177;p52"/>
          <p:cNvSpPr/>
          <p:nvPr>
            <p:ph idx="4" type="pic"/>
          </p:nvPr>
        </p:nvSpPr>
        <p:spPr>
          <a:xfrm>
            <a:off x="685800" y="711200"/>
            <a:ext cx="12439270" cy="12344400"/>
          </a:xfrm>
          <a:prstGeom prst="rect">
            <a:avLst/>
          </a:prstGeom>
          <a:solidFill>
            <a:srgbClr val="A5A5A5"/>
          </a:solidFill>
          <a:ln>
            <a:noFill/>
          </a:ln>
        </p:spPr>
      </p:sp>
      <p:sp>
        <p:nvSpPr>
          <p:cNvPr id="178" name="Google Shape;178;p52"/>
          <p:cNvSpPr txBox="1"/>
          <p:nvPr>
            <p:ph idx="12" type="sldNum"/>
          </p:nvPr>
        </p:nvSpPr>
        <p:spPr>
          <a:xfrm>
            <a:off x="1199769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Tables" showMasterSp="0">
  <p:cSld name="Charts/Tables">
    <p:spTree>
      <p:nvGrpSpPr>
        <p:cNvPr id="179" name="Shape 179"/>
        <p:cNvGrpSpPr/>
        <p:nvPr/>
      </p:nvGrpSpPr>
      <p:grpSpPr>
        <a:xfrm>
          <a:off x="0" y="0"/>
          <a:ext cx="0" cy="0"/>
          <a:chOff x="0" y="0"/>
          <a:chExt cx="0" cy="0"/>
        </a:xfrm>
      </p:grpSpPr>
      <p:sp>
        <p:nvSpPr>
          <p:cNvPr id="180" name="Google Shape;180;p53"/>
          <p:cNvSpPr txBox="1"/>
          <p:nvPr>
            <p:ph type="title"/>
          </p:nvPr>
        </p:nvSpPr>
        <p:spPr>
          <a:xfrm>
            <a:off x="1206500" y="1079500"/>
            <a:ext cx="21971000" cy="143495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81" name="Google Shape;181;p53"/>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82" name="Shape 182"/>
        <p:cNvGrpSpPr/>
        <p:nvPr/>
      </p:nvGrpSpPr>
      <p:grpSpPr>
        <a:xfrm>
          <a:off x="0" y="0"/>
          <a:ext cx="0" cy="0"/>
          <a:chOff x="0" y="0"/>
          <a:chExt cx="0" cy="0"/>
        </a:xfrm>
      </p:grpSpPr>
      <p:cxnSp>
        <p:nvCxnSpPr>
          <p:cNvPr id="183" name="Google Shape;183;p54"/>
          <p:cNvCxnSpPr/>
          <p:nvPr/>
        </p:nvCxnSpPr>
        <p:spPr>
          <a:xfrm>
            <a:off x="1262219" y="659068"/>
            <a:ext cx="21859559" cy="2"/>
          </a:xfrm>
          <a:prstGeom prst="straightConnector1">
            <a:avLst/>
          </a:prstGeom>
          <a:noFill/>
          <a:ln cap="flat" cmpd="sng" w="25400">
            <a:solidFill>
              <a:srgbClr val="232D48"/>
            </a:solidFill>
            <a:prstDash val="solid"/>
            <a:miter lim="400000"/>
            <a:headEnd len="sm" w="sm" type="none"/>
            <a:tailEnd len="sm" w="sm" type="none"/>
          </a:ln>
        </p:spPr>
      </p:cxnSp>
      <p:cxnSp>
        <p:nvCxnSpPr>
          <p:cNvPr id="184" name="Google Shape;184;p54"/>
          <p:cNvCxnSpPr/>
          <p:nvPr/>
        </p:nvCxnSpPr>
        <p:spPr>
          <a:xfrm>
            <a:off x="1262219" y="13028494"/>
            <a:ext cx="21859559" cy="2"/>
          </a:xfrm>
          <a:prstGeom prst="straightConnector1">
            <a:avLst/>
          </a:prstGeom>
          <a:noFill/>
          <a:ln cap="flat" cmpd="sng" w="25400">
            <a:solidFill>
              <a:srgbClr val="232D48"/>
            </a:solidFill>
            <a:prstDash val="solid"/>
            <a:miter lim="400000"/>
            <a:headEnd len="sm" w="sm" type="none"/>
            <a:tailEnd len="sm" w="sm" type="none"/>
          </a:ln>
        </p:spPr>
      </p:cxnSp>
      <p:sp>
        <p:nvSpPr>
          <p:cNvPr id="185" name="Google Shape;185;p54"/>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Orange" showMasterSp="0">
  <p:cSld name="End Slide Orange">
    <p:bg>
      <p:bgPr>
        <a:solidFill>
          <a:srgbClr val="E57200"/>
        </a:solidFill>
      </p:bgPr>
    </p:bg>
    <p:spTree>
      <p:nvGrpSpPr>
        <p:cNvPr id="186" name="Shape 186"/>
        <p:cNvGrpSpPr/>
        <p:nvPr/>
      </p:nvGrpSpPr>
      <p:grpSpPr>
        <a:xfrm>
          <a:off x="0" y="0"/>
          <a:ext cx="0" cy="0"/>
          <a:chOff x="0" y="0"/>
          <a:chExt cx="0" cy="0"/>
        </a:xfrm>
      </p:grpSpPr>
      <p:sp>
        <p:nvSpPr>
          <p:cNvPr id="187" name="Google Shape;187;p55"/>
          <p:cNvSpPr txBox="1"/>
          <p:nvPr>
            <p:ph type="title"/>
          </p:nvPr>
        </p:nvSpPr>
        <p:spPr>
          <a:xfrm>
            <a:off x="1145394" y="2377440"/>
            <a:ext cx="21971005" cy="4648202"/>
          </a:xfrm>
          <a:prstGeom prst="rect">
            <a:avLst/>
          </a:prstGeom>
          <a:noFill/>
          <a:ln>
            <a:noFill/>
          </a:ln>
        </p:spPr>
        <p:txBody>
          <a:bodyPr anchorCtr="0" anchor="b" bIns="50800" lIns="0" spcFirstLastPara="1" rIns="50800" wrap="square" tIns="50800">
            <a:normAutofit/>
          </a:bodyPr>
          <a:lstStyle>
            <a:lvl1pPr lvl="0" algn="l">
              <a:lnSpc>
                <a:spcPct val="70000"/>
              </a:lnSpc>
              <a:spcBef>
                <a:spcPts val="0"/>
              </a:spcBef>
              <a:spcAft>
                <a:spcPts val="0"/>
              </a:spcAft>
              <a:buClr>
                <a:srgbClr val="232D48"/>
              </a:buClr>
              <a:buSzPts val="16000"/>
              <a:buFont typeface="Franklin Gothic"/>
              <a:buNone/>
              <a:defRPr sz="16000"/>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88" name="Google Shape;188;p55"/>
          <p:cNvSpPr txBox="1"/>
          <p:nvPr>
            <p:ph idx="1" type="body"/>
          </p:nvPr>
        </p:nvSpPr>
        <p:spPr>
          <a:xfrm>
            <a:off x="1206499" y="11966047"/>
            <a:ext cx="18059605"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3200"/>
              <a:buFont typeface="Arial"/>
              <a:buNone/>
              <a:defRPr sz="3200">
                <a:solidFill>
                  <a:srgbClr val="FFFFFF"/>
                </a:solidFill>
                <a:latin typeface="Arial"/>
                <a:ea typeface="Arial"/>
                <a:cs typeface="Arial"/>
                <a:sym typeface="Arial"/>
              </a:defRPr>
            </a:lvl1pPr>
            <a:lvl2pPr indent="-478536" lvl="1" marL="9144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2pPr>
            <a:lvl3pPr indent="-478536" lvl="2" marL="13716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3pPr>
            <a:lvl4pPr indent="-478536" lvl="3" marL="18288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4pPr>
            <a:lvl5pPr indent="-478535" lvl="4" marL="22860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89" name="Google Shape;189;p55"/>
          <p:cNvSpPr/>
          <p:nvPr>
            <p:ph idx="2" type="pic"/>
          </p:nvPr>
        </p:nvSpPr>
        <p:spPr>
          <a:xfrm>
            <a:off x="17214574" y="11836400"/>
            <a:ext cx="5827770" cy="785337"/>
          </a:xfrm>
          <a:prstGeom prst="rect">
            <a:avLst/>
          </a:prstGeom>
          <a:noFill/>
          <a:ln>
            <a:noFill/>
          </a:ln>
        </p:spPr>
      </p:sp>
      <p:sp>
        <p:nvSpPr>
          <p:cNvPr id="190" name="Google Shape;190;p55"/>
          <p:cNvSpPr txBox="1"/>
          <p:nvPr>
            <p:ph idx="12" type="sldNum"/>
          </p:nvPr>
        </p:nvSpPr>
        <p:spPr>
          <a:xfrm>
            <a:off x="1206499"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a:solidFill>
                  <a:srgbClr val="FFFFFF"/>
                </a:solidFill>
              </a:defRPr>
            </a:lvl1pPr>
            <a:lvl2pPr indent="0" lvl="1" marL="0" algn="ctr">
              <a:lnSpc>
                <a:spcPct val="100000"/>
              </a:lnSpc>
              <a:spcBef>
                <a:spcPts val="0"/>
              </a:spcBef>
              <a:spcAft>
                <a:spcPts val="0"/>
              </a:spcAft>
              <a:buClr>
                <a:srgbClr val="FFFFFF"/>
              </a:buClr>
              <a:buSzPts val="1800"/>
              <a:buFont typeface="Franklin Gothic"/>
              <a:buNone/>
              <a:defRPr>
                <a:solidFill>
                  <a:srgbClr val="FFFFFF"/>
                </a:solidFill>
              </a:defRPr>
            </a:lvl2pPr>
            <a:lvl3pPr indent="0" lvl="2" marL="0" algn="ctr">
              <a:lnSpc>
                <a:spcPct val="100000"/>
              </a:lnSpc>
              <a:spcBef>
                <a:spcPts val="0"/>
              </a:spcBef>
              <a:spcAft>
                <a:spcPts val="0"/>
              </a:spcAft>
              <a:buClr>
                <a:srgbClr val="FFFFFF"/>
              </a:buClr>
              <a:buSzPts val="1800"/>
              <a:buFont typeface="Franklin Gothic"/>
              <a:buNone/>
              <a:defRPr>
                <a:solidFill>
                  <a:srgbClr val="FFFFFF"/>
                </a:solidFill>
              </a:defRPr>
            </a:lvl3pPr>
            <a:lvl4pPr indent="0" lvl="3" marL="0" algn="ctr">
              <a:lnSpc>
                <a:spcPct val="100000"/>
              </a:lnSpc>
              <a:spcBef>
                <a:spcPts val="0"/>
              </a:spcBef>
              <a:spcAft>
                <a:spcPts val="0"/>
              </a:spcAft>
              <a:buClr>
                <a:srgbClr val="FFFFFF"/>
              </a:buClr>
              <a:buSzPts val="1800"/>
              <a:buFont typeface="Franklin Gothic"/>
              <a:buNone/>
              <a:defRPr>
                <a:solidFill>
                  <a:srgbClr val="FFFFFF"/>
                </a:solidFill>
              </a:defRPr>
            </a:lvl4pPr>
            <a:lvl5pPr indent="0" lvl="4" marL="0" algn="ctr">
              <a:lnSpc>
                <a:spcPct val="100000"/>
              </a:lnSpc>
              <a:spcBef>
                <a:spcPts val="0"/>
              </a:spcBef>
              <a:spcAft>
                <a:spcPts val="0"/>
              </a:spcAft>
              <a:buClr>
                <a:srgbClr val="FFFFFF"/>
              </a:buClr>
              <a:buSzPts val="1800"/>
              <a:buFont typeface="Franklin Gothic"/>
              <a:buNone/>
              <a:defRPr>
                <a:solidFill>
                  <a:srgbClr val="FFFFFF"/>
                </a:solidFill>
              </a:defRPr>
            </a:lvl5pPr>
            <a:lvl6pPr indent="0" lvl="5" marL="0" algn="ctr">
              <a:lnSpc>
                <a:spcPct val="100000"/>
              </a:lnSpc>
              <a:spcBef>
                <a:spcPts val="0"/>
              </a:spcBef>
              <a:spcAft>
                <a:spcPts val="0"/>
              </a:spcAft>
              <a:buClr>
                <a:srgbClr val="FFFFFF"/>
              </a:buClr>
              <a:buSzPts val="1800"/>
              <a:buFont typeface="Franklin Gothic"/>
              <a:buNone/>
              <a:defRPr>
                <a:solidFill>
                  <a:srgbClr val="FFFFFF"/>
                </a:solidFill>
              </a:defRPr>
            </a:lvl6pPr>
            <a:lvl7pPr indent="0" lvl="6" marL="0" algn="ctr">
              <a:lnSpc>
                <a:spcPct val="100000"/>
              </a:lnSpc>
              <a:spcBef>
                <a:spcPts val="0"/>
              </a:spcBef>
              <a:spcAft>
                <a:spcPts val="0"/>
              </a:spcAft>
              <a:buClr>
                <a:srgbClr val="FFFFFF"/>
              </a:buClr>
              <a:buSzPts val="1800"/>
              <a:buFont typeface="Franklin Gothic"/>
              <a:buNone/>
              <a:defRPr>
                <a:solidFill>
                  <a:srgbClr val="FFFFFF"/>
                </a:solidFill>
              </a:defRPr>
            </a:lvl7pPr>
            <a:lvl8pPr indent="0" lvl="7" marL="0" algn="ctr">
              <a:lnSpc>
                <a:spcPct val="100000"/>
              </a:lnSpc>
              <a:spcBef>
                <a:spcPts val="0"/>
              </a:spcBef>
              <a:spcAft>
                <a:spcPts val="0"/>
              </a:spcAft>
              <a:buClr>
                <a:srgbClr val="FFFFFF"/>
              </a:buClr>
              <a:buSzPts val="1800"/>
              <a:buFont typeface="Franklin Gothic"/>
              <a:buNone/>
              <a:defRPr>
                <a:solidFill>
                  <a:srgbClr val="FFFFFF"/>
                </a:solidFill>
              </a:defRPr>
            </a:lvl8pPr>
            <a:lvl9pPr indent="0" lvl="8" marL="0" algn="ctr">
              <a:lnSpc>
                <a:spcPct val="100000"/>
              </a:lnSpc>
              <a:spcBef>
                <a:spcPts val="0"/>
              </a:spcBef>
              <a:spcAft>
                <a:spcPts val="0"/>
              </a:spcAft>
              <a:buClr>
                <a:srgbClr val="FFFFFF"/>
              </a:buClr>
              <a:buSzPts val="1800"/>
              <a:buFont typeface="Franklin Gothic"/>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Franklin Gothic"/>
              <a:ea typeface="Franklin Gothic"/>
              <a:cs typeface="Franklin Gothic"/>
              <a:sym typeface="Franklin Gothic"/>
            </a:endParaRPr>
          </a:p>
        </p:txBody>
      </p:sp>
      <p:cxnSp>
        <p:nvCxnSpPr>
          <p:cNvPr id="191" name="Google Shape;191;p55"/>
          <p:cNvCxnSpPr/>
          <p:nvPr/>
        </p:nvCxnSpPr>
        <p:spPr>
          <a:xfrm>
            <a:off x="1262219" y="13028494"/>
            <a:ext cx="21859559" cy="2"/>
          </a:xfrm>
          <a:prstGeom prst="straightConnector1">
            <a:avLst/>
          </a:prstGeom>
          <a:noFill/>
          <a:ln cap="flat" cmpd="sng" w="25400">
            <a:solidFill>
              <a:schemeClr val="accent4"/>
            </a:solidFill>
            <a:prstDash val="solid"/>
            <a:miter lim="400000"/>
            <a:headEnd len="sm" w="sm" type="none"/>
            <a:tailEnd len="sm" w="sm" type="none"/>
          </a:ln>
        </p:spPr>
      </p:cxnSp>
      <p:cxnSp>
        <p:nvCxnSpPr>
          <p:cNvPr id="192" name="Google Shape;192;p55"/>
          <p:cNvCxnSpPr/>
          <p:nvPr/>
        </p:nvCxnSpPr>
        <p:spPr>
          <a:xfrm>
            <a:off x="1262219" y="11379613"/>
            <a:ext cx="21859559" cy="2"/>
          </a:xfrm>
          <a:prstGeom prst="straightConnector1">
            <a:avLst/>
          </a:prstGeom>
          <a:noFill/>
          <a:ln cap="flat" cmpd="sng" w="25400">
            <a:solidFill>
              <a:schemeClr val="accent4"/>
            </a:solidFill>
            <a:prstDash val="solid"/>
            <a:miter lim="400000"/>
            <a:headEnd len="sm" w="sm" type="none"/>
            <a:tailEnd len="sm" w="sm" type="none"/>
          </a:ln>
        </p:spPr>
      </p:cxnSp>
      <p:cxnSp>
        <p:nvCxnSpPr>
          <p:cNvPr id="193" name="Google Shape;193;p55"/>
          <p:cNvCxnSpPr/>
          <p:nvPr/>
        </p:nvCxnSpPr>
        <p:spPr>
          <a:xfrm>
            <a:off x="1262219" y="659068"/>
            <a:ext cx="21859559" cy="2"/>
          </a:xfrm>
          <a:prstGeom prst="straightConnector1">
            <a:avLst/>
          </a:prstGeom>
          <a:noFill/>
          <a:ln cap="flat" cmpd="sng" w="25400">
            <a:solidFill>
              <a:schemeClr val="accent4"/>
            </a:solidFill>
            <a:prstDash val="solid"/>
            <a:miter lim="400000"/>
            <a:headEnd len="sm" w="sm" type="none"/>
            <a:tailEnd len="sm" w="sm" type="none"/>
          </a:ln>
        </p:spPr>
      </p:cxn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Blue" showMasterSp="0">
  <p:cSld name="End Slide Blue">
    <p:bg>
      <p:bgPr>
        <a:solidFill>
          <a:srgbClr val="141E3C"/>
        </a:solidFill>
      </p:bgPr>
    </p:bg>
    <p:spTree>
      <p:nvGrpSpPr>
        <p:cNvPr id="194" name="Shape 194"/>
        <p:cNvGrpSpPr/>
        <p:nvPr/>
      </p:nvGrpSpPr>
      <p:grpSpPr>
        <a:xfrm>
          <a:off x="0" y="0"/>
          <a:ext cx="0" cy="0"/>
          <a:chOff x="0" y="0"/>
          <a:chExt cx="0" cy="0"/>
        </a:xfrm>
      </p:grpSpPr>
      <p:sp>
        <p:nvSpPr>
          <p:cNvPr id="195" name="Google Shape;195;p56"/>
          <p:cNvSpPr txBox="1"/>
          <p:nvPr>
            <p:ph type="title"/>
          </p:nvPr>
        </p:nvSpPr>
        <p:spPr>
          <a:xfrm>
            <a:off x="1136569" y="2377440"/>
            <a:ext cx="21971005" cy="4648202"/>
          </a:xfrm>
          <a:prstGeom prst="rect">
            <a:avLst/>
          </a:prstGeom>
          <a:noFill/>
          <a:ln>
            <a:noFill/>
          </a:ln>
        </p:spPr>
        <p:txBody>
          <a:bodyPr anchorCtr="0" anchor="b" bIns="50800" lIns="0" spcFirstLastPara="1" rIns="50800" wrap="square" tIns="50800">
            <a:normAutofit/>
          </a:bodyPr>
          <a:lstStyle>
            <a:lvl1pPr lvl="0" algn="l">
              <a:lnSpc>
                <a:spcPct val="70000"/>
              </a:lnSpc>
              <a:spcBef>
                <a:spcPts val="0"/>
              </a:spcBef>
              <a:spcAft>
                <a:spcPts val="0"/>
              </a:spcAft>
              <a:buClr>
                <a:srgbClr val="FFFFFF"/>
              </a:buClr>
              <a:buSzPts val="16000"/>
              <a:buFont typeface="Franklin Gothic"/>
              <a:buNone/>
              <a:defRPr sz="16000">
                <a:solidFill>
                  <a:srgbClr val="FFFFFF"/>
                </a:solidFill>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196" name="Google Shape;196;p56"/>
          <p:cNvSpPr txBox="1"/>
          <p:nvPr>
            <p:ph idx="1" type="body"/>
          </p:nvPr>
        </p:nvSpPr>
        <p:spPr>
          <a:xfrm>
            <a:off x="1206499" y="11966047"/>
            <a:ext cx="18217560"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3200"/>
              <a:buFont typeface="Arial"/>
              <a:buNone/>
              <a:defRPr sz="3200">
                <a:solidFill>
                  <a:srgbClr val="FFFFFF"/>
                </a:solidFill>
                <a:latin typeface="Arial"/>
                <a:ea typeface="Arial"/>
                <a:cs typeface="Arial"/>
                <a:sym typeface="Arial"/>
              </a:defRPr>
            </a:lvl1pPr>
            <a:lvl2pPr indent="-478536" lvl="1" marL="9144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2pPr>
            <a:lvl3pPr indent="-478536" lvl="2" marL="13716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3pPr>
            <a:lvl4pPr indent="-478536" lvl="3" marL="18288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4pPr>
            <a:lvl5pPr indent="-478535" lvl="4" marL="22860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197" name="Google Shape;197;p56"/>
          <p:cNvSpPr/>
          <p:nvPr>
            <p:ph idx="2" type="pic"/>
          </p:nvPr>
        </p:nvSpPr>
        <p:spPr>
          <a:xfrm>
            <a:off x="17214574" y="11836400"/>
            <a:ext cx="5827770" cy="785337"/>
          </a:xfrm>
          <a:prstGeom prst="rect">
            <a:avLst/>
          </a:prstGeom>
          <a:noFill/>
          <a:ln>
            <a:noFill/>
          </a:ln>
        </p:spPr>
      </p:sp>
      <p:cxnSp>
        <p:nvCxnSpPr>
          <p:cNvPr id="198" name="Google Shape;198;p56"/>
          <p:cNvCxnSpPr/>
          <p:nvPr/>
        </p:nvCxnSpPr>
        <p:spPr>
          <a:xfrm>
            <a:off x="1262219" y="13028494"/>
            <a:ext cx="21859559" cy="2"/>
          </a:xfrm>
          <a:prstGeom prst="straightConnector1">
            <a:avLst/>
          </a:prstGeom>
          <a:noFill/>
          <a:ln cap="flat" cmpd="sng" w="25400">
            <a:solidFill>
              <a:srgbClr val="C5CDE6"/>
            </a:solidFill>
            <a:prstDash val="solid"/>
            <a:miter lim="400000"/>
            <a:headEnd len="sm" w="sm" type="none"/>
            <a:tailEnd len="sm" w="sm" type="none"/>
          </a:ln>
        </p:spPr>
      </p:cxnSp>
      <p:cxnSp>
        <p:nvCxnSpPr>
          <p:cNvPr id="199" name="Google Shape;199;p56"/>
          <p:cNvCxnSpPr/>
          <p:nvPr/>
        </p:nvCxnSpPr>
        <p:spPr>
          <a:xfrm>
            <a:off x="1262219" y="11379613"/>
            <a:ext cx="21859559" cy="2"/>
          </a:xfrm>
          <a:prstGeom prst="straightConnector1">
            <a:avLst/>
          </a:prstGeom>
          <a:noFill/>
          <a:ln cap="flat" cmpd="sng" w="25400">
            <a:solidFill>
              <a:srgbClr val="C5CDE6"/>
            </a:solidFill>
            <a:prstDash val="solid"/>
            <a:miter lim="400000"/>
            <a:headEnd len="sm" w="sm" type="none"/>
            <a:tailEnd len="sm" w="sm" type="none"/>
          </a:ln>
        </p:spPr>
      </p:cxnSp>
      <p:sp>
        <p:nvSpPr>
          <p:cNvPr id="200" name="Google Shape;200;p56"/>
          <p:cNvSpPr txBox="1"/>
          <p:nvPr>
            <p:ph idx="12" type="sldNum"/>
          </p:nvPr>
        </p:nvSpPr>
        <p:spPr>
          <a:xfrm>
            <a:off x="1206499"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a:solidFill>
                  <a:srgbClr val="FFFFFF"/>
                </a:solidFill>
              </a:defRPr>
            </a:lvl1pPr>
            <a:lvl2pPr indent="0" lvl="1" marL="0" algn="ctr">
              <a:lnSpc>
                <a:spcPct val="100000"/>
              </a:lnSpc>
              <a:spcBef>
                <a:spcPts val="0"/>
              </a:spcBef>
              <a:spcAft>
                <a:spcPts val="0"/>
              </a:spcAft>
              <a:buClr>
                <a:srgbClr val="FFFFFF"/>
              </a:buClr>
              <a:buSzPts val="1800"/>
              <a:buFont typeface="Franklin Gothic"/>
              <a:buNone/>
              <a:defRPr>
                <a:solidFill>
                  <a:srgbClr val="FFFFFF"/>
                </a:solidFill>
              </a:defRPr>
            </a:lvl2pPr>
            <a:lvl3pPr indent="0" lvl="2" marL="0" algn="ctr">
              <a:lnSpc>
                <a:spcPct val="100000"/>
              </a:lnSpc>
              <a:spcBef>
                <a:spcPts val="0"/>
              </a:spcBef>
              <a:spcAft>
                <a:spcPts val="0"/>
              </a:spcAft>
              <a:buClr>
                <a:srgbClr val="FFFFFF"/>
              </a:buClr>
              <a:buSzPts val="1800"/>
              <a:buFont typeface="Franklin Gothic"/>
              <a:buNone/>
              <a:defRPr>
                <a:solidFill>
                  <a:srgbClr val="FFFFFF"/>
                </a:solidFill>
              </a:defRPr>
            </a:lvl3pPr>
            <a:lvl4pPr indent="0" lvl="3" marL="0" algn="ctr">
              <a:lnSpc>
                <a:spcPct val="100000"/>
              </a:lnSpc>
              <a:spcBef>
                <a:spcPts val="0"/>
              </a:spcBef>
              <a:spcAft>
                <a:spcPts val="0"/>
              </a:spcAft>
              <a:buClr>
                <a:srgbClr val="FFFFFF"/>
              </a:buClr>
              <a:buSzPts val="1800"/>
              <a:buFont typeface="Franklin Gothic"/>
              <a:buNone/>
              <a:defRPr>
                <a:solidFill>
                  <a:srgbClr val="FFFFFF"/>
                </a:solidFill>
              </a:defRPr>
            </a:lvl4pPr>
            <a:lvl5pPr indent="0" lvl="4" marL="0" algn="ctr">
              <a:lnSpc>
                <a:spcPct val="100000"/>
              </a:lnSpc>
              <a:spcBef>
                <a:spcPts val="0"/>
              </a:spcBef>
              <a:spcAft>
                <a:spcPts val="0"/>
              </a:spcAft>
              <a:buClr>
                <a:srgbClr val="FFFFFF"/>
              </a:buClr>
              <a:buSzPts val="1800"/>
              <a:buFont typeface="Franklin Gothic"/>
              <a:buNone/>
              <a:defRPr>
                <a:solidFill>
                  <a:srgbClr val="FFFFFF"/>
                </a:solidFill>
              </a:defRPr>
            </a:lvl5pPr>
            <a:lvl6pPr indent="0" lvl="5" marL="0" algn="ctr">
              <a:lnSpc>
                <a:spcPct val="100000"/>
              </a:lnSpc>
              <a:spcBef>
                <a:spcPts val="0"/>
              </a:spcBef>
              <a:spcAft>
                <a:spcPts val="0"/>
              </a:spcAft>
              <a:buClr>
                <a:srgbClr val="FFFFFF"/>
              </a:buClr>
              <a:buSzPts val="1800"/>
              <a:buFont typeface="Franklin Gothic"/>
              <a:buNone/>
              <a:defRPr>
                <a:solidFill>
                  <a:srgbClr val="FFFFFF"/>
                </a:solidFill>
              </a:defRPr>
            </a:lvl6pPr>
            <a:lvl7pPr indent="0" lvl="6" marL="0" algn="ctr">
              <a:lnSpc>
                <a:spcPct val="100000"/>
              </a:lnSpc>
              <a:spcBef>
                <a:spcPts val="0"/>
              </a:spcBef>
              <a:spcAft>
                <a:spcPts val="0"/>
              </a:spcAft>
              <a:buClr>
                <a:srgbClr val="FFFFFF"/>
              </a:buClr>
              <a:buSzPts val="1800"/>
              <a:buFont typeface="Franklin Gothic"/>
              <a:buNone/>
              <a:defRPr>
                <a:solidFill>
                  <a:srgbClr val="FFFFFF"/>
                </a:solidFill>
              </a:defRPr>
            </a:lvl7pPr>
            <a:lvl8pPr indent="0" lvl="7" marL="0" algn="ctr">
              <a:lnSpc>
                <a:spcPct val="100000"/>
              </a:lnSpc>
              <a:spcBef>
                <a:spcPts val="0"/>
              </a:spcBef>
              <a:spcAft>
                <a:spcPts val="0"/>
              </a:spcAft>
              <a:buClr>
                <a:srgbClr val="FFFFFF"/>
              </a:buClr>
              <a:buSzPts val="1800"/>
              <a:buFont typeface="Franklin Gothic"/>
              <a:buNone/>
              <a:defRPr>
                <a:solidFill>
                  <a:srgbClr val="FFFFFF"/>
                </a:solidFill>
              </a:defRPr>
            </a:lvl8pPr>
            <a:lvl9pPr indent="0" lvl="8" marL="0" algn="ctr">
              <a:lnSpc>
                <a:spcPct val="100000"/>
              </a:lnSpc>
              <a:spcBef>
                <a:spcPts val="0"/>
              </a:spcBef>
              <a:spcAft>
                <a:spcPts val="0"/>
              </a:spcAft>
              <a:buClr>
                <a:srgbClr val="FFFFFF"/>
              </a:buClr>
              <a:buSzPts val="1800"/>
              <a:buFont typeface="Franklin Gothic"/>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Franklin Gothic"/>
              <a:ea typeface="Franklin Gothic"/>
              <a:cs typeface="Franklin Gothic"/>
              <a:sym typeface="Franklin Gothic"/>
            </a:endParaRPr>
          </a:p>
        </p:txBody>
      </p:sp>
      <p:cxnSp>
        <p:nvCxnSpPr>
          <p:cNvPr id="201" name="Google Shape;201;p56"/>
          <p:cNvCxnSpPr/>
          <p:nvPr/>
        </p:nvCxnSpPr>
        <p:spPr>
          <a:xfrm>
            <a:off x="1262219" y="659068"/>
            <a:ext cx="21859559" cy="2"/>
          </a:xfrm>
          <a:prstGeom prst="straightConnector1">
            <a:avLst/>
          </a:prstGeom>
          <a:noFill/>
          <a:ln cap="flat" cmpd="sng" w="25400">
            <a:solidFill>
              <a:srgbClr val="C5CDE6"/>
            </a:solidFill>
            <a:prstDash val="solid"/>
            <a:miter lim="4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White" showMasterSp="0">
  <p:cSld name="End SLide White">
    <p:spTree>
      <p:nvGrpSpPr>
        <p:cNvPr id="202" name="Shape 202"/>
        <p:cNvGrpSpPr/>
        <p:nvPr/>
      </p:nvGrpSpPr>
      <p:grpSpPr>
        <a:xfrm>
          <a:off x="0" y="0"/>
          <a:ext cx="0" cy="0"/>
          <a:chOff x="0" y="0"/>
          <a:chExt cx="0" cy="0"/>
        </a:xfrm>
      </p:grpSpPr>
      <p:sp>
        <p:nvSpPr>
          <p:cNvPr id="203" name="Google Shape;203;p57"/>
          <p:cNvSpPr txBox="1"/>
          <p:nvPr>
            <p:ph type="title"/>
          </p:nvPr>
        </p:nvSpPr>
        <p:spPr>
          <a:xfrm>
            <a:off x="1145394" y="2377440"/>
            <a:ext cx="21971005" cy="4648202"/>
          </a:xfrm>
          <a:prstGeom prst="rect">
            <a:avLst/>
          </a:prstGeom>
          <a:noFill/>
          <a:ln>
            <a:noFill/>
          </a:ln>
        </p:spPr>
        <p:txBody>
          <a:bodyPr anchorCtr="0" anchor="b" bIns="50800" lIns="0" spcFirstLastPara="1" rIns="50800" wrap="square" tIns="50800">
            <a:normAutofit/>
          </a:bodyPr>
          <a:lstStyle>
            <a:lvl1pPr lvl="0" algn="l">
              <a:lnSpc>
                <a:spcPct val="70000"/>
              </a:lnSpc>
              <a:spcBef>
                <a:spcPts val="0"/>
              </a:spcBef>
              <a:spcAft>
                <a:spcPts val="0"/>
              </a:spcAft>
              <a:buClr>
                <a:srgbClr val="232D48"/>
              </a:buClr>
              <a:buSzPts val="16000"/>
              <a:buFont typeface="Franklin Gothic"/>
              <a:buNone/>
              <a:defRPr sz="16000"/>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204" name="Google Shape;204;p57"/>
          <p:cNvSpPr txBox="1"/>
          <p:nvPr>
            <p:ph idx="1" type="body"/>
          </p:nvPr>
        </p:nvSpPr>
        <p:spPr>
          <a:xfrm>
            <a:off x="1206499" y="11966047"/>
            <a:ext cx="18294729"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4A4A4A"/>
              </a:buClr>
              <a:buSzPts val="3200"/>
              <a:buFont typeface="Arial"/>
              <a:buNone/>
              <a:defRPr sz="3200">
                <a:solidFill>
                  <a:srgbClr val="4A4A4A"/>
                </a:solidFill>
                <a:latin typeface="Arial"/>
                <a:ea typeface="Arial"/>
                <a:cs typeface="Arial"/>
                <a:sym typeface="Arial"/>
              </a:defRPr>
            </a:lvl1pPr>
            <a:lvl2pPr indent="-478536" lvl="1" marL="9144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2pPr>
            <a:lvl3pPr indent="-478536" lvl="2" marL="13716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3pPr>
            <a:lvl4pPr indent="-478536" lvl="3" marL="18288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4pPr>
            <a:lvl5pPr indent="-478535" lvl="4" marL="22860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205" name="Google Shape;205;p57"/>
          <p:cNvSpPr/>
          <p:nvPr>
            <p:ph idx="2" type="pic"/>
          </p:nvPr>
        </p:nvSpPr>
        <p:spPr>
          <a:xfrm>
            <a:off x="17214574" y="11836400"/>
            <a:ext cx="5827770" cy="785337"/>
          </a:xfrm>
          <a:prstGeom prst="rect">
            <a:avLst/>
          </a:prstGeom>
          <a:noFill/>
          <a:ln>
            <a:noFill/>
          </a:ln>
        </p:spPr>
      </p:sp>
      <p:cxnSp>
        <p:nvCxnSpPr>
          <p:cNvPr id="206" name="Google Shape;206;p57"/>
          <p:cNvCxnSpPr/>
          <p:nvPr/>
        </p:nvCxnSpPr>
        <p:spPr>
          <a:xfrm>
            <a:off x="1262219" y="659068"/>
            <a:ext cx="21859559" cy="2"/>
          </a:xfrm>
          <a:prstGeom prst="straightConnector1">
            <a:avLst/>
          </a:prstGeom>
          <a:noFill/>
          <a:ln cap="flat" cmpd="sng" w="25400">
            <a:solidFill>
              <a:schemeClr val="dk1"/>
            </a:solidFill>
            <a:prstDash val="solid"/>
            <a:miter lim="400000"/>
            <a:headEnd len="sm" w="sm" type="none"/>
            <a:tailEnd len="sm" w="sm" type="none"/>
          </a:ln>
        </p:spPr>
      </p:cxnSp>
      <p:cxnSp>
        <p:nvCxnSpPr>
          <p:cNvPr id="207" name="Google Shape;207;p57"/>
          <p:cNvCxnSpPr/>
          <p:nvPr/>
        </p:nvCxnSpPr>
        <p:spPr>
          <a:xfrm>
            <a:off x="1262219" y="13028494"/>
            <a:ext cx="21859559" cy="2"/>
          </a:xfrm>
          <a:prstGeom prst="straightConnector1">
            <a:avLst/>
          </a:prstGeom>
          <a:noFill/>
          <a:ln cap="flat" cmpd="sng" w="25400">
            <a:solidFill>
              <a:schemeClr val="dk1"/>
            </a:solidFill>
            <a:prstDash val="solid"/>
            <a:miter lim="400000"/>
            <a:headEnd len="sm" w="sm" type="none"/>
            <a:tailEnd len="sm" w="sm" type="none"/>
          </a:ln>
        </p:spPr>
      </p:cxnSp>
      <p:cxnSp>
        <p:nvCxnSpPr>
          <p:cNvPr id="208" name="Google Shape;208;p57"/>
          <p:cNvCxnSpPr/>
          <p:nvPr/>
        </p:nvCxnSpPr>
        <p:spPr>
          <a:xfrm>
            <a:off x="1262219" y="11379613"/>
            <a:ext cx="21859559" cy="2"/>
          </a:xfrm>
          <a:prstGeom prst="straightConnector1">
            <a:avLst/>
          </a:prstGeom>
          <a:noFill/>
          <a:ln cap="flat" cmpd="sng" w="25400">
            <a:solidFill>
              <a:schemeClr val="dk1"/>
            </a:solidFill>
            <a:prstDash val="solid"/>
            <a:miter lim="400000"/>
            <a:headEnd len="sm" w="sm" type="none"/>
            <a:tailEnd len="sm" w="sm" type="none"/>
          </a:ln>
        </p:spPr>
      </p:cxnSp>
      <p:sp>
        <p:nvSpPr>
          <p:cNvPr id="209" name="Google Shape;209;p57"/>
          <p:cNvSpPr txBox="1"/>
          <p:nvPr>
            <p:ph idx="12" type="sldNum"/>
          </p:nvPr>
        </p:nvSpPr>
        <p:spPr>
          <a:xfrm>
            <a:off x="1206499"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6" name="Shape 216"/>
        <p:cNvGrpSpPr/>
        <p:nvPr/>
      </p:nvGrpSpPr>
      <p:grpSpPr>
        <a:xfrm>
          <a:off x="0" y="0"/>
          <a:ext cx="0" cy="0"/>
          <a:chOff x="0" y="0"/>
          <a:chExt cx="0" cy="0"/>
        </a:xfrm>
      </p:grpSpPr>
      <p:sp>
        <p:nvSpPr>
          <p:cNvPr id="217" name="Google Shape;217;g2bb5bae554b_3_6"/>
          <p:cNvSpPr/>
          <p:nvPr/>
        </p:nvSpPr>
        <p:spPr>
          <a:xfrm>
            <a:off x="7213602" y="9656064"/>
            <a:ext cx="9990664" cy="1438656"/>
          </a:xfrm>
          <a:prstGeom prst="rect">
            <a:avLst/>
          </a:prstGeom>
          <a:solidFill>
            <a:srgbClr val="372F7A"/>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18" name="Google Shape;218;g2bb5bae554b_3_6"/>
          <p:cNvSpPr/>
          <p:nvPr/>
        </p:nvSpPr>
        <p:spPr>
          <a:xfrm>
            <a:off x="0" y="0"/>
            <a:ext cx="24384001" cy="13716000"/>
          </a:xfrm>
          <a:prstGeom prst="rect">
            <a:avLst/>
          </a:prstGeom>
          <a:solidFill>
            <a:srgbClr val="450084"/>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19" name="Google Shape;219;g2bb5bae554b_3_6"/>
          <p:cNvSpPr txBox="1"/>
          <p:nvPr>
            <p:ph type="ctrTitle"/>
          </p:nvPr>
        </p:nvSpPr>
        <p:spPr>
          <a:xfrm>
            <a:off x="3048000" y="3140836"/>
            <a:ext cx="18288001" cy="47752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lt1"/>
              </a:buClr>
              <a:buSzPts val="10800"/>
              <a:buFont typeface="Rockwell"/>
              <a:buNone/>
              <a:defRPr b="1" i="0" sz="108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0" name="Google Shape;220;g2bb5bae554b_3_6"/>
          <p:cNvSpPr txBox="1"/>
          <p:nvPr>
            <p:ph idx="1" type="subTitle"/>
          </p:nvPr>
        </p:nvSpPr>
        <p:spPr>
          <a:xfrm>
            <a:off x="3048000" y="8100186"/>
            <a:ext cx="18288001" cy="2208148"/>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SzPts val="4800"/>
              <a:buNone/>
              <a:defRPr sz="4800">
                <a:solidFill>
                  <a:schemeClr val="lt1"/>
                </a:solidFill>
              </a:defRPr>
            </a:lvl1pPr>
            <a:lvl2pPr lvl="1" algn="ctr">
              <a:lnSpc>
                <a:spcPct val="90000"/>
              </a:lnSpc>
              <a:spcBef>
                <a:spcPts val="1000"/>
              </a:spcBef>
              <a:spcAft>
                <a:spcPts val="0"/>
              </a:spcAft>
              <a:buSzPts val="4000"/>
              <a:buNone/>
              <a:defRPr sz="4000"/>
            </a:lvl2pPr>
            <a:lvl3pPr lvl="2" algn="ctr">
              <a:lnSpc>
                <a:spcPct val="90000"/>
              </a:lnSpc>
              <a:spcBef>
                <a:spcPts val="1000"/>
              </a:spcBef>
              <a:spcAft>
                <a:spcPts val="0"/>
              </a:spcAft>
              <a:buSzPts val="3600"/>
              <a:buNone/>
              <a:defRPr sz="3600"/>
            </a:lvl3pPr>
            <a:lvl4pPr lvl="3" algn="ctr">
              <a:lnSpc>
                <a:spcPct val="90000"/>
              </a:lnSpc>
              <a:spcBef>
                <a:spcPts val="1000"/>
              </a:spcBef>
              <a:spcAft>
                <a:spcPts val="0"/>
              </a:spcAft>
              <a:buSzPts val="3200"/>
              <a:buNone/>
              <a:defRPr sz="3200"/>
            </a:lvl4pPr>
            <a:lvl5pPr lvl="4" algn="ctr">
              <a:lnSpc>
                <a:spcPct val="90000"/>
              </a:lnSpc>
              <a:spcBef>
                <a:spcPts val="1000"/>
              </a:spcBef>
              <a:spcAft>
                <a:spcPts val="0"/>
              </a:spcAft>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21" name="Google Shape;221;g2bb5bae554b_3_6"/>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2" name="Google Shape;222;g2bb5bae554b_3_6"/>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3" name="Google Shape;223;g2bb5bae554b_3_6"/>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24" name="Google Shape;224;g2bb5bae554b_3_6"/>
          <p:cNvSpPr/>
          <p:nvPr/>
        </p:nvSpPr>
        <p:spPr>
          <a:xfrm>
            <a:off x="1700464" y="2333214"/>
            <a:ext cx="21015158" cy="8746066"/>
          </a:xfrm>
          <a:prstGeom prst="rect">
            <a:avLst/>
          </a:prstGeom>
          <a:noFill/>
          <a:ln cap="flat" cmpd="sng" w="38100">
            <a:solidFill>
              <a:srgbClr val="C3B072"/>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grpSp>
        <p:nvGrpSpPr>
          <p:cNvPr id="225" name="Google Shape;225;g2bb5bae554b_3_6"/>
          <p:cNvGrpSpPr/>
          <p:nvPr/>
        </p:nvGrpSpPr>
        <p:grpSpPr>
          <a:xfrm>
            <a:off x="7281332" y="10651958"/>
            <a:ext cx="9889066" cy="1019312"/>
            <a:chOff x="3640666" y="5325979"/>
            <a:chExt cx="4944533" cy="509656"/>
          </a:xfrm>
        </p:grpSpPr>
        <p:sp>
          <p:nvSpPr>
            <p:cNvPr id="226" name="Google Shape;226;g2bb5bae554b_3_6"/>
            <p:cNvSpPr/>
            <p:nvPr/>
          </p:nvSpPr>
          <p:spPr>
            <a:xfrm>
              <a:off x="3640666" y="5325979"/>
              <a:ext cx="4944533" cy="509656"/>
            </a:xfrm>
            <a:prstGeom prst="rect">
              <a:avLst/>
            </a:prstGeom>
            <a:solidFill>
              <a:srgbClr val="450084"/>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27" name="Google Shape;227;g2bb5bae554b_3_6"/>
            <p:cNvSpPr/>
            <p:nvPr/>
          </p:nvSpPr>
          <p:spPr>
            <a:xfrm>
              <a:off x="3645895" y="5412641"/>
              <a:ext cx="270933" cy="270933"/>
            </a:xfrm>
            <a:prstGeom prst="ellipse">
              <a:avLst/>
            </a:prstGeom>
            <a:noFill/>
            <a:ln cap="flat" cmpd="sng" w="38100">
              <a:solidFill>
                <a:srgbClr val="C3B072"/>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p:txBody>
        </p:sp>
        <p:sp>
          <p:nvSpPr>
            <p:cNvPr id="228" name="Google Shape;228;g2bb5bae554b_3_6"/>
            <p:cNvSpPr/>
            <p:nvPr/>
          </p:nvSpPr>
          <p:spPr>
            <a:xfrm>
              <a:off x="8300832" y="5413788"/>
              <a:ext cx="270933" cy="270933"/>
            </a:xfrm>
            <a:prstGeom prst="ellipse">
              <a:avLst/>
            </a:prstGeom>
            <a:noFill/>
            <a:ln cap="flat" cmpd="sng" w="38100">
              <a:solidFill>
                <a:srgbClr val="C3B072"/>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p:txBody>
        </p:sp>
        <p:pic>
          <p:nvPicPr>
            <p:cNvPr id="229" name="Google Shape;229;g2bb5bae554b_3_6"/>
            <p:cNvPicPr preferRelativeResize="0"/>
            <p:nvPr/>
          </p:nvPicPr>
          <p:blipFill rotWithShape="1">
            <a:blip r:embed="rId2">
              <a:alphaModFix/>
            </a:blip>
            <a:srcRect b="0" l="0" r="0" t="0"/>
            <a:stretch/>
          </p:blipFill>
          <p:spPr>
            <a:xfrm>
              <a:off x="4071984" y="5455278"/>
              <a:ext cx="4043939" cy="20346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showMasterSp="0">
  <p:cSld name="Title White">
    <p:spTree>
      <p:nvGrpSpPr>
        <p:cNvPr id="31" name="Shape 31"/>
        <p:cNvGrpSpPr/>
        <p:nvPr/>
      </p:nvGrpSpPr>
      <p:grpSpPr>
        <a:xfrm>
          <a:off x="0" y="0"/>
          <a:ext cx="0" cy="0"/>
          <a:chOff x="0" y="0"/>
          <a:chExt cx="0" cy="0"/>
        </a:xfrm>
      </p:grpSpPr>
      <p:sp>
        <p:nvSpPr>
          <p:cNvPr id="32" name="Google Shape;32;p32"/>
          <p:cNvSpPr txBox="1"/>
          <p:nvPr>
            <p:ph type="title"/>
          </p:nvPr>
        </p:nvSpPr>
        <p:spPr>
          <a:xfrm>
            <a:off x="1145394" y="2377440"/>
            <a:ext cx="21971005" cy="4648202"/>
          </a:xfrm>
          <a:prstGeom prst="rect">
            <a:avLst/>
          </a:prstGeom>
          <a:noFill/>
          <a:ln>
            <a:noFill/>
          </a:ln>
        </p:spPr>
        <p:txBody>
          <a:bodyPr anchorCtr="0" anchor="b" bIns="50800" lIns="0" spcFirstLastPara="1" rIns="50800" wrap="square" tIns="50800">
            <a:normAutofit/>
          </a:bodyPr>
          <a:lstStyle>
            <a:lvl1pPr lvl="0" algn="l">
              <a:lnSpc>
                <a:spcPct val="70000"/>
              </a:lnSpc>
              <a:spcBef>
                <a:spcPts val="0"/>
              </a:spcBef>
              <a:spcAft>
                <a:spcPts val="0"/>
              </a:spcAft>
              <a:buClr>
                <a:srgbClr val="232D48"/>
              </a:buClr>
              <a:buSzPts val="16000"/>
              <a:buFont typeface="Franklin Gothic"/>
              <a:buNone/>
              <a:defRPr sz="16000"/>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33" name="Google Shape;33;p32"/>
          <p:cNvSpPr txBox="1"/>
          <p:nvPr>
            <p:ph idx="1" type="subTitle"/>
          </p:nvPr>
        </p:nvSpPr>
        <p:spPr>
          <a:xfrm>
            <a:off x="1201342" y="7604190"/>
            <a:ext cx="21981316" cy="1904997"/>
          </a:xfrm>
          <a:prstGeom prst="rect">
            <a:avLst/>
          </a:prstGeom>
          <a:solidFill>
            <a:srgbClr val="FFFFFF"/>
          </a:solidFill>
          <a:ln>
            <a:noFill/>
          </a:ln>
        </p:spPr>
        <p:txBody>
          <a:bodyPr anchorCtr="0" anchor="t" bIns="50800" lIns="50800" spcFirstLastPara="1" rIns="50800" wrap="square" tIns="50800">
            <a:normAutofit/>
          </a:bodyPr>
          <a:lstStyle>
            <a:lvl1pPr lvl="0" algn="l">
              <a:lnSpc>
                <a:spcPct val="100000"/>
              </a:lnSpc>
              <a:spcBef>
                <a:spcPts val="4500"/>
              </a:spcBef>
              <a:spcAft>
                <a:spcPts val="0"/>
              </a:spcAft>
              <a:buSzPts val="5904"/>
              <a:buFont typeface="Franklin Gothic"/>
              <a:buNone/>
              <a:defRPr b="0" i="0" sz="4800">
                <a:solidFill>
                  <a:srgbClr val="111625"/>
                </a:solidFill>
                <a:latin typeface="Franklin Gothic"/>
                <a:ea typeface="Franklin Gothic"/>
                <a:cs typeface="Franklin Gothic"/>
                <a:sym typeface="Franklin Gothic"/>
              </a:defRPr>
            </a:lvl1pPr>
            <a:lvl2pPr lvl="1" algn="ctr">
              <a:lnSpc>
                <a:spcPct val="100000"/>
              </a:lnSpc>
              <a:spcBef>
                <a:spcPts val="4500"/>
              </a:spcBef>
              <a:spcAft>
                <a:spcPts val="0"/>
              </a:spcAft>
              <a:buSzPts val="2460"/>
              <a:buFont typeface="Franklin Gothic"/>
              <a:buNone/>
              <a:defRPr sz="2000"/>
            </a:lvl2pPr>
            <a:lvl3pPr lvl="2" algn="ctr">
              <a:lnSpc>
                <a:spcPct val="100000"/>
              </a:lnSpc>
              <a:spcBef>
                <a:spcPts val="4500"/>
              </a:spcBef>
              <a:spcAft>
                <a:spcPts val="0"/>
              </a:spcAft>
              <a:buSzPts val="2214"/>
              <a:buFont typeface="Franklin Gothic"/>
              <a:buNone/>
              <a:defRPr sz="1800"/>
            </a:lvl3pPr>
            <a:lvl4pPr lvl="3" algn="ctr">
              <a:lnSpc>
                <a:spcPct val="100000"/>
              </a:lnSpc>
              <a:spcBef>
                <a:spcPts val="4500"/>
              </a:spcBef>
              <a:spcAft>
                <a:spcPts val="0"/>
              </a:spcAft>
              <a:buSzPts val="1968"/>
              <a:buFont typeface="Franklin Gothic"/>
              <a:buNone/>
              <a:defRPr sz="1600"/>
            </a:lvl4pPr>
            <a:lvl5pPr lvl="4" algn="ctr">
              <a:lnSpc>
                <a:spcPct val="100000"/>
              </a:lnSpc>
              <a:spcBef>
                <a:spcPts val="4500"/>
              </a:spcBef>
              <a:spcAft>
                <a:spcPts val="0"/>
              </a:spcAft>
              <a:buSzPts val="1968"/>
              <a:buFont typeface="Franklin Gothic"/>
              <a:buNone/>
              <a:defRPr sz="1600"/>
            </a:lvl5pPr>
            <a:lvl6pPr lvl="5" algn="ctr">
              <a:lnSpc>
                <a:spcPct val="90000"/>
              </a:lnSpc>
              <a:spcBef>
                <a:spcPts val="4500"/>
              </a:spcBef>
              <a:spcAft>
                <a:spcPts val="0"/>
              </a:spcAft>
              <a:buSzPts val="1968"/>
              <a:buFont typeface="Franklin Gothic"/>
              <a:buNone/>
              <a:defRPr sz="1600"/>
            </a:lvl6pPr>
            <a:lvl7pPr lvl="6" algn="ctr">
              <a:lnSpc>
                <a:spcPct val="90000"/>
              </a:lnSpc>
              <a:spcBef>
                <a:spcPts val="4500"/>
              </a:spcBef>
              <a:spcAft>
                <a:spcPts val="0"/>
              </a:spcAft>
              <a:buSzPts val="1968"/>
              <a:buFont typeface="Franklin Gothic"/>
              <a:buNone/>
              <a:defRPr sz="1600"/>
            </a:lvl7pPr>
            <a:lvl8pPr lvl="7" algn="ctr">
              <a:lnSpc>
                <a:spcPct val="90000"/>
              </a:lnSpc>
              <a:spcBef>
                <a:spcPts val="4500"/>
              </a:spcBef>
              <a:spcAft>
                <a:spcPts val="0"/>
              </a:spcAft>
              <a:buSzPts val="1968"/>
              <a:buFont typeface="Franklin Gothic"/>
              <a:buNone/>
              <a:defRPr sz="1600"/>
            </a:lvl8pPr>
            <a:lvl9pPr lvl="8" algn="ctr">
              <a:lnSpc>
                <a:spcPct val="90000"/>
              </a:lnSpc>
              <a:spcBef>
                <a:spcPts val="4500"/>
              </a:spcBef>
              <a:spcAft>
                <a:spcPts val="0"/>
              </a:spcAft>
              <a:buSzPts val="1968"/>
              <a:buFont typeface="Franklin Gothic"/>
              <a:buNone/>
              <a:defRPr sz="1600"/>
            </a:lvl9pPr>
          </a:lstStyle>
          <a:p/>
        </p:txBody>
      </p:sp>
      <p:sp>
        <p:nvSpPr>
          <p:cNvPr id="34" name="Google Shape;34;p32"/>
          <p:cNvSpPr txBox="1"/>
          <p:nvPr>
            <p:ph idx="2" type="body"/>
          </p:nvPr>
        </p:nvSpPr>
        <p:spPr>
          <a:xfrm>
            <a:off x="1206499" y="11966047"/>
            <a:ext cx="18294729" cy="63698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4A4A4A"/>
              </a:buClr>
              <a:buSzPts val="3200"/>
              <a:buFont typeface="Arial"/>
              <a:buNone/>
              <a:defRPr sz="3200">
                <a:solidFill>
                  <a:srgbClr val="4A4A4A"/>
                </a:solidFill>
                <a:latin typeface="Arial"/>
                <a:ea typeface="Arial"/>
                <a:cs typeface="Arial"/>
                <a:sym typeface="Arial"/>
              </a:defRPr>
            </a:lvl1pPr>
            <a:lvl2pPr indent="-478536" lvl="1" marL="9144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2pPr>
            <a:lvl3pPr indent="-478536" lvl="2" marL="13716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3pPr>
            <a:lvl4pPr indent="-478536" lvl="3" marL="18288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4pPr>
            <a:lvl5pPr indent="-478535" lvl="4" marL="2286000" algn="l">
              <a:lnSpc>
                <a:spcPct val="100000"/>
              </a:lnSpc>
              <a:spcBef>
                <a:spcPts val="0"/>
              </a:spcBef>
              <a:spcAft>
                <a:spcPts val="0"/>
              </a:spcAft>
              <a:buClr>
                <a:srgbClr val="4A4A4A"/>
              </a:buClr>
              <a:buSzPts val="3936"/>
              <a:buFont typeface="Arial"/>
              <a:buChar char="–"/>
              <a:defRPr sz="3200">
                <a:solidFill>
                  <a:srgbClr val="4A4A4A"/>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35" name="Google Shape;35;p32"/>
          <p:cNvSpPr/>
          <p:nvPr>
            <p:ph idx="3" type="pic"/>
          </p:nvPr>
        </p:nvSpPr>
        <p:spPr>
          <a:xfrm>
            <a:off x="17214574" y="11836400"/>
            <a:ext cx="5827770" cy="785337"/>
          </a:xfrm>
          <a:prstGeom prst="rect">
            <a:avLst/>
          </a:prstGeom>
          <a:noFill/>
          <a:ln>
            <a:noFill/>
          </a:ln>
        </p:spPr>
      </p:sp>
      <p:cxnSp>
        <p:nvCxnSpPr>
          <p:cNvPr id="36" name="Google Shape;36;p32"/>
          <p:cNvCxnSpPr/>
          <p:nvPr/>
        </p:nvCxnSpPr>
        <p:spPr>
          <a:xfrm>
            <a:off x="1262219" y="659068"/>
            <a:ext cx="21859559" cy="2"/>
          </a:xfrm>
          <a:prstGeom prst="straightConnector1">
            <a:avLst/>
          </a:prstGeom>
          <a:noFill/>
          <a:ln cap="flat" cmpd="sng" w="25400">
            <a:solidFill>
              <a:schemeClr val="dk1"/>
            </a:solidFill>
            <a:prstDash val="solid"/>
            <a:miter lim="400000"/>
            <a:headEnd len="sm" w="sm" type="none"/>
            <a:tailEnd len="sm" w="sm" type="none"/>
          </a:ln>
        </p:spPr>
      </p:cxnSp>
      <p:cxnSp>
        <p:nvCxnSpPr>
          <p:cNvPr id="37" name="Google Shape;37;p32"/>
          <p:cNvCxnSpPr/>
          <p:nvPr/>
        </p:nvCxnSpPr>
        <p:spPr>
          <a:xfrm>
            <a:off x="1262219" y="13028494"/>
            <a:ext cx="21859559" cy="2"/>
          </a:xfrm>
          <a:prstGeom prst="straightConnector1">
            <a:avLst/>
          </a:prstGeom>
          <a:noFill/>
          <a:ln cap="flat" cmpd="sng" w="25400">
            <a:solidFill>
              <a:schemeClr val="dk1"/>
            </a:solidFill>
            <a:prstDash val="solid"/>
            <a:miter lim="400000"/>
            <a:headEnd len="sm" w="sm" type="none"/>
            <a:tailEnd len="sm" w="sm" type="none"/>
          </a:ln>
        </p:spPr>
      </p:cxnSp>
      <p:cxnSp>
        <p:nvCxnSpPr>
          <p:cNvPr id="38" name="Google Shape;38;p32"/>
          <p:cNvCxnSpPr/>
          <p:nvPr/>
        </p:nvCxnSpPr>
        <p:spPr>
          <a:xfrm>
            <a:off x="1262219" y="11379613"/>
            <a:ext cx="21859559" cy="2"/>
          </a:xfrm>
          <a:prstGeom prst="straightConnector1">
            <a:avLst/>
          </a:prstGeom>
          <a:noFill/>
          <a:ln cap="flat" cmpd="sng" w="25400">
            <a:solidFill>
              <a:schemeClr val="dk1"/>
            </a:solidFill>
            <a:prstDash val="solid"/>
            <a:miter lim="400000"/>
            <a:headEnd len="sm" w="sm" type="none"/>
            <a:tailEnd len="sm" w="sm" type="none"/>
          </a:ln>
        </p:spPr>
      </p:cxnSp>
      <p:sp>
        <p:nvSpPr>
          <p:cNvPr id="39" name="Google Shape;39;p32"/>
          <p:cNvSpPr/>
          <p:nvPr/>
        </p:nvSpPr>
        <p:spPr>
          <a:xfrm>
            <a:off x="1262219" y="6890918"/>
            <a:ext cx="3226249" cy="327039"/>
          </a:xfrm>
          <a:prstGeom prst="rect">
            <a:avLst/>
          </a:prstGeom>
          <a:solidFill>
            <a:srgbClr val="E57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800"/>
              <a:buFont typeface="Helvetica Neue"/>
              <a:buNone/>
            </a:pPr>
            <a:r>
              <a:t/>
            </a:r>
            <a:endParaRPr b="0" i="0" sz="4800" u="none" cap="none" strike="noStrike">
              <a:solidFill>
                <a:srgbClr val="232D48"/>
              </a:solidFill>
              <a:latin typeface="Franklin Gothic"/>
              <a:ea typeface="Franklin Gothic"/>
              <a:cs typeface="Franklin Gothic"/>
              <a:sym typeface="Franklin Gothic"/>
            </a:endParaRPr>
          </a:p>
        </p:txBody>
      </p:sp>
      <p:sp>
        <p:nvSpPr>
          <p:cNvPr id="40" name="Google Shape;40;p32"/>
          <p:cNvSpPr txBox="1"/>
          <p:nvPr>
            <p:ph idx="12" type="sldNum"/>
          </p:nvPr>
        </p:nvSpPr>
        <p:spPr>
          <a:xfrm>
            <a:off x="1206499"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79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0" name="Shape 230"/>
        <p:cNvGrpSpPr/>
        <p:nvPr/>
      </p:nvGrpSpPr>
      <p:grpSpPr>
        <a:xfrm>
          <a:off x="0" y="0"/>
          <a:ext cx="0" cy="0"/>
          <a:chOff x="0" y="0"/>
          <a:chExt cx="0" cy="0"/>
        </a:xfrm>
      </p:grpSpPr>
      <p:sp>
        <p:nvSpPr>
          <p:cNvPr id="231" name="Google Shape;231;g2bb5bae554b_3_20"/>
          <p:cNvSpPr txBox="1"/>
          <p:nvPr>
            <p:ph type="title"/>
          </p:nvPr>
        </p:nvSpPr>
        <p:spPr>
          <a:xfrm>
            <a:off x="1676400" y="1803674"/>
            <a:ext cx="21031199" cy="2651126"/>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7200"/>
              <a:buFont typeface="Rockwell"/>
              <a:buNone/>
              <a:defRPr sz="7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g2bb5bae554b_3_20"/>
          <p:cNvSpPr txBox="1"/>
          <p:nvPr>
            <p:ph idx="1" type="body"/>
          </p:nvPr>
        </p:nvSpPr>
        <p:spPr>
          <a:xfrm>
            <a:off x="1676400" y="4724674"/>
            <a:ext cx="21031199" cy="7639604"/>
          </a:xfrm>
          <a:prstGeom prst="rect">
            <a:avLst/>
          </a:prstGeom>
          <a:noFill/>
          <a:ln>
            <a:noFill/>
          </a:ln>
        </p:spPr>
        <p:txBody>
          <a:bodyPr anchorCtr="0" anchor="t" bIns="91400" lIns="182850" spcFirstLastPara="1" rIns="182850" wrap="square" tIns="91400">
            <a:normAutofit/>
          </a:bodyPr>
          <a:lstStyle>
            <a:lvl1pPr indent="-533400" lvl="0" marL="457200" algn="l">
              <a:lnSpc>
                <a:spcPct val="90000"/>
              </a:lnSpc>
              <a:spcBef>
                <a:spcPts val="2000"/>
              </a:spcBef>
              <a:spcAft>
                <a:spcPts val="0"/>
              </a:spcAft>
              <a:buSzPts val="4800"/>
              <a:buChar char="▪"/>
              <a:defRPr b="0"/>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33" name="Google Shape;233;g2bb5bae554b_3_20"/>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4" name="Google Shape;234;g2bb5bae554b_3_20"/>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5" name="Google Shape;235;g2bb5bae554b_3_20"/>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36" name="Google Shape;236;g2bb5bae554b_3_20"/>
          <p:cNvGrpSpPr/>
          <p:nvPr/>
        </p:nvGrpSpPr>
        <p:grpSpPr>
          <a:xfrm>
            <a:off x="-12700" y="745860"/>
            <a:ext cx="23624638" cy="13284152"/>
            <a:chOff x="-6350" y="372930"/>
            <a:chExt cx="11812319" cy="6642076"/>
          </a:xfrm>
        </p:grpSpPr>
        <p:pic>
          <p:nvPicPr>
            <p:cNvPr id="237" name="Google Shape;237;g2bb5bae554b_3_20"/>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238" name="Google Shape;238;g2bb5bae554b_3_20"/>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239" name="Google Shape;239;g2bb5bae554b_3_20"/>
            <p:cNvCxnSpPr>
              <a:stCxn id="240"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240" name="Google Shape;240;g2bb5bae554b_3_20"/>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41" name="Google Shape;241;g2bb5bae554b_3_20"/>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pic>
          <p:nvPicPr>
            <p:cNvPr id="242" name="Google Shape;242;g2bb5bae554b_3_20"/>
            <p:cNvPicPr preferRelativeResize="0"/>
            <p:nvPr/>
          </p:nvPicPr>
          <p:blipFill rotWithShape="1">
            <a:blip r:embed="rId3">
              <a:alphaModFix/>
            </a:blip>
            <a:srcRect b="0" l="0" r="0" t="0"/>
            <a:stretch/>
          </p:blipFill>
          <p:spPr>
            <a:xfrm>
              <a:off x="9983470" y="372930"/>
              <a:ext cx="1565402" cy="501084"/>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3" name="Shape 243"/>
        <p:cNvGrpSpPr/>
        <p:nvPr/>
      </p:nvGrpSpPr>
      <p:grpSpPr>
        <a:xfrm>
          <a:off x="0" y="0"/>
          <a:ext cx="0" cy="0"/>
          <a:chOff x="0" y="0"/>
          <a:chExt cx="0" cy="0"/>
        </a:xfrm>
      </p:grpSpPr>
      <p:sp>
        <p:nvSpPr>
          <p:cNvPr id="244" name="Google Shape;244;g2bb5bae554b_3_33"/>
          <p:cNvSpPr txBox="1"/>
          <p:nvPr>
            <p:ph type="title"/>
          </p:nvPr>
        </p:nvSpPr>
        <p:spPr>
          <a:xfrm>
            <a:off x="1663700" y="2360704"/>
            <a:ext cx="21031199" cy="5705474"/>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0800"/>
              <a:buFont typeface="Rockwell"/>
              <a:buNone/>
              <a:defRPr b="1" i="0" sz="10800">
                <a:latin typeface="Rockwell"/>
                <a:ea typeface="Rockwell"/>
                <a:cs typeface="Rockwell"/>
                <a:sym typeface="Rockwe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5" name="Google Shape;245;g2bb5bae554b_3_33"/>
          <p:cNvSpPr txBox="1"/>
          <p:nvPr>
            <p:ph idx="1" type="body"/>
          </p:nvPr>
        </p:nvSpPr>
        <p:spPr>
          <a:xfrm>
            <a:off x="1663700" y="8120154"/>
            <a:ext cx="21031199" cy="3000374"/>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SzPts val="4800"/>
              <a:buNone/>
              <a:defRPr sz="4800">
                <a:solidFill>
                  <a:srgbClr val="888888"/>
                </a:solidFill>
              </a:defRPr>
            </a:lvl1pPr>
            <a:lvl2pPr indent="-228600" lvl="1" marL="914400" algn="l">
              <a:lnSpc>
                <a:spcPct val="90000"/>
              </a:lnSpc>
              <a:spcBef>
                <a:spcPts val="1000"/>
              </a:spcBef>
              <a:spcAft>
                <a:spcPts val="0"/>
              </a:spcAft>
              <a:buSzPts val="4000"/>
              <a:buNone/>
              <a:defRPr sz="4000">
                <a:solidFill>
                  <a:srgbClr val="888888"/>
                </a:solidFill>
              </a:defRPr>
            </a:lvl2pPr>
            <a:lvl3pPr indent="-228600" lvl="2" marL="1371600" algn="l">
              <a:lnSpc>
                <a:spcPct val="90000"/>
              </a:lnSpc>
              <a:spcBef>
                <a:spcPts val="1000"/>
              </a:spcBef>
              <a:spcAft>
                <a:spcPts val="0"/>
              </a:spcAft>
              <a:buSzPts val="3600"/>
              <a:buNone/>
              <a:defRPr sz="3600">
                <a:solidFill>
                  <a:srgbClr val="888888"/>
                </a:solidFill>
              </a:defRPr>
            </a:lvl3pPr>
            <a:lvl4pPr indent="-228600" lvl="3" marL="1828800" algn="l">
              <a:lnSpc>
                <a:spcPct val="90000"/>
              </a:lnSpc>
              <a:spcBef>
                <a:spcPts val="1000"/>
              </a:spcBef>
              <a:spcAft>
                <a:spcPts val="0"/>
              </a:spcAft>
              <a:buSzPts val="3200"/>
              <a:buNone/>
              <a:defRPr sz="3200">
                <a:solidFill>
                  <a:srgbClr val="888888"/>
                </a:solidFill>
              </a:defRPr>
            </a:lvl4pPr>
            <a:lvl5pPr indent="-228600" lvl="4" marL="2286000" algn="l">
              <a:lnSpc>
                <a:spcPct val="90000"/>
              </a:lnSpc>
              <a:spcBef>
                <a:spcPts val="1000"/>
              </a:spcBef>
              <a:spcAft>
                <a:spcPts val="0"/>
              </a:spcAft>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246" name="Google Shape;246;g2bb5bae554b_3_33"/>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7" name="Google Shape;247;g2bb5bae554b_3_33"/>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8" name="Google Shape;248;g2bb5bae554b_3_33"/>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49" name="Google Shape;249;g2bb5bae554b_3_33"/>
          <p:cNvSpPr/>
          <p:nvPr/>
        </p:nvSpPr>
        <p:spPr>
          <a:xfrm>
            <a:off x="1700464" y="2333214"/>
            <a:ext cx="21015158" cy="8746066"/>
          </a:xfrm>
          <a:prstGeom prst="rect">
            <a:avLst/>
          </a:prstGeom>
          <a:noFill/>
          <a:ln cap="flat" cmpd="sng" w="38100">
            <a:solidFill>
              <a:srgbClr val="450084"/>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50" name="Google Shape;250;g2bb5bae554b_3_33"/>
          <p:cNvSpPr/>
          <p:nvPr/>
        </p:nvSpPr>
        <p:spPr>
          <a:xfrm>
            <a:off x="7281332" y="10651958"/>
            <a:ext cx="9889066" cy="1019312"/>
          </a:xfrm>
          <a:prstGeom prst="rect">
            <a:avLst/>
          </a:prstGeom>
          <a:solidFill>
            <a:schemeClr val="l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51" name="Google Shape;251;g2bb5bae554b_3_33"/>
          <p:cNvSpPr/>
          <p:nvPr/>
        </p:nvSpPr>
        <p:spPr>
          <a:xfrm>
            <a:off x="7291790" y="10825282"/>
            <a:ext cx="541866" cy="541866"/>
          </a:xfrm>
          <a:prstGeom prst="ellipse">
            <a:avLst/>
          </a:prstGeom>
          <a:noFill/>
          <a:ln cap="flat" cmpd="sng" w="38100">
            <a:solidFill>
              <a:srgbClr val="450084"/>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p:txBody>
      </p:sp>
      <p:sp>
        <p:nvSpPr>
          <p:cNvPr id="252" name="Google Shape;252;g2bb5bae554b_3_33"/>
          <p:cNvSpPr/>
          <p:nvPr/>
        </p:nvSpPr>
        <p:spPr>
          <a:xfrm>
            <a:off x="16601664" y="10827576"/>
            <a:ext cx="541866" cy="541866"/>
          </a:xfrm>
          <a:prstGeom prst="ellipse">
            <a:avLst/>
          </a:prstGeom>
          <a:noFill/>
          <a:ln cap="flat" cmpd="sng" w="38100">
            <a:solidFill>
              <a:srgbClr val="450084"/>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 </a:t>
            </a:r>
            <a:endParaRPr b="0" i="0" sz="2800" u="none" cap="none" strike="noStrike">
              <a:solidFill>
                <a:srgbClr val="000000"/>
              </a:solidFill>
              <a:latin typeface="Arial"/>
              <a:ea typeface="Arial"/>
              <a:cs typeface="Arial"/>
              <a:sym typeface="Arial"/>
            </a:endParaRPr>
          </a:p>
        </p:txBody>
      </p:sp>
      <p:pic>
        <p:nvPicPr>
          <p:cNvPr id="253" name="Google Shape;253;g2bb5bae554b_3_33"/>
          <p:cNvPicPr preferRelativeResize="0"/>
          <p:nvPr/>
        </p:nvPicPr>
        <p:blipFill rotWithShape="1">
          <a:blip r:embed="rId2">
            <a:alphaModFix/>
          </a:blip>
          <a:srcRect b="0" l="0" r="0" t="0"/>
          <a:stretch/>
        </p:blipFill>
        <p:spPr>
          <a:xfrm>
            <a:off x="7581342" y="10004112"/>
            <a:ext cx="9321800" cy="21082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4" name="Shape 254"/>
        <p:cNvGrpSpPr/>
        <p:nvPr/>
      </p:nvGrpSpPr>
      <p:grpSpPr>
        <a:xfrm>
          <a:off x="0" y="0"/>
          <a:ext cx="0" cy="0"/>
          <a:chOff x="0" y="0"/>
          <a:chExt cx="0" cy="0"/>
        </a:xfrm>
      </p:grpSpPr>
      <p:sp>
        <p:nvSpPr>
          <p:cNvPr id="255" name="Google Shape;255;g2bb5bae554b_3_44"/>
          <p:cNvSpPr txBox="1"/>
          <p:nvPr>
            <p:ph type="title"/>
          </p:nvPr>
        </p:nvSpPr>
        <p:spPr>
          <a:xfrm>
            <a:off x="1676400" y="730250"/>
            <a:ext cx="21031199" cy="2651126"/>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7200"/>
              <a:buFont typeface="Rockwell"/>
              <a:buNone/>
              <a:defRPr sz="7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6" name="Google Shape;256;g2bb5bae554b_3_44"/>
          <p:cNvSpPr txBox="1"/>
          <p:nvPr>
            <p:ph idx="1" type="body"/>
          </p:nvPr>
        </p:nvSpPr>
        <p:spPr>
          <a:xfrm>
            <a:off x="1676400" y="3651250"/>
            <a:ext cx="10363200" cy="8702676"/>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SzPts val="4800"/>
              <a:buNone/>
              <a:defRPr b="0"/>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7" name="Google Shape;257;g2bb5bae554b_3_44"/>
          <p:cNvSpPr txBox="1"/>
          <p:nvPr>
            <p:ph idx="2" type="body"/>
          </p:nvPr>
        </p:nvSpPr>
        <p:spPr>
          <a:xfrm>
            <a:off x="12344400" y="3651250"/>
            <a:ext cx="10363200" cy="8702676"/>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58" name="Google Shape;258;g2bb5bae554b_3_44"/>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59" name="Google Shape;259;g2bb5bae554b_3_44"/>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0" name="Google Shape;260;g2bb5bae554b_3_44"/>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61" name="Google Shape;261;g2bb5bae554b_3_44"/>
          <p:cNvGrpSpPr/>
          <p:nvPr/>
        </p:nvGrpSpPr>
        <p:grpSpPr>
          <a:xfrm>
            <a:off x="-12700" y="795982"/>
            <a:ext cx="23624638" cy="13234030"/>
            <a:chOff x="-6350" y="397991"/>
            <a:chExt cx="11812319" cy="6617015"/>
          </a:xfrm>
        </p:grpSpPr>
        <p:pic>
          <p:nvPicPr>
            <p:cNvPr id="262" name="Google Shape;262;g2bb5bae554b_3_44"/>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263" name="Google Shape;263;g2bb5bae554b_3_44"/>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264" name="Google Shape;264;g2bb5bae554b_3_44"/>
            <p:cNvCxnSpPr>
              <a:stCxn id="265"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266" name="Google Shape;266;g2bb5bae554b_3_44"/>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65" name="Google Shape;265;g2bb5bae554b_3_44"/>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7" name="Shape 267"/>
        <p:cNvGrpSpPr/>
        <p:nvPr/>
      </p:nvGrpSpPr>
      <p:grpSpPr>
        <a:xfrm>
          <a:off x="0" y="0"/>
          <a:ext cx="0" cy="0"/>
          <a:chOff x="0" y="0"/>
          <a:chExt cx="0" cy="0"/>
        </a:xfrm>
      </p:grpSpPr>
      <p:sp>
        <p:nvSpPr>
          <p:cNvPr id="268" name="Google Shape;268;g2bb5bae554b_3_57"/>
          <p:cNvSpPr txBox="1"/>
          <p:nvPr>
            <p:ph type="title"/>
          </p:nvPr>
        </p:nvSpPr>
        <p:spPr>
          <a:xfrm>
            <a:off x="1659698" y="1525382"/>
            <a:ext cx="21031199" cy="237396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9" name="Google Shape;269;g2bb5bae554b_3_57"/>
          <p:cNvSpPr txBox="1"/>
          <p:nvPr>
            <p:ph idx="1" type="body"/>
          </p:nvPr>
        </p:nvSpPr>
        <p:spPr>
          <a:xfrm>
            <a:off x="1659698" y="4157456"/>
            <a:ext cx="10315574" cy="147555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SzPts val="4800"/>
              <a:buNone/>
              <a:defRPr b="1" sz="4800"/>
            </a:lvl1pPr>
            <a:lvl2pPr indent="-228600" lvl="1" marL="914400" algn="l">
              <a:lnSpc>
                <a:spcPct val="90000"/>
              </a:lnSpc>
              <a:spcBef>
                <a:spcPts val="1000"/>
              </a:spcBef>
              <a:spcAft>
                <a:spcPts val="0"/>
              </a:spcAft>
              <a:buSzPts val="4000"/>
              <a:buNone/>
              <a:defRPr b="1" sz="4000"/>
            </a:lvl2pPr>
            <a:lvl3pPr indent="-228600" lvl="2" marL="1371600" algn="l">
              <a:lnSpc>
                <a:spcPct val="90000"/>
              </a:lnSpc>
              <a:spcBef>
                <a:spcPts val="1000"/>
              </a:spcBef>
              <a:spcAft>
                <a:spcPts val="0"/>
              </a:spcAft>
              <a:buSzPts val="3600"/>
              <a:buNone/>
              <a:defRPr b="1" sz="3600"/>
            </a:lvl3pPr>
            <a:lvl4pPr indent="-228600" lvl="3" marL="1828800" algn="l">
              <a:lnSpc>
                <a:spcPct val="90000"/>
              </a:lnSpc>
              <a:spcBef>
                <a:spcPts val="1000"/>
              </a:spcBef>
              <a:spcAft>
                <a:spcPts val="0"/>
              </a:spcAft>
              <a:buSzPts val="3200"/>
              <a:buNone/>
              <a:defRPr b="1" sz="3200"/>
            </a:lvl4pPr>
            <a:lvl5pPr indent="-228600" lvl="4" marL="2286000" algn="l">
              <a:lnSpc>
                <a:spcPct val="90000"/>
              </a:lnSpc>
              <a:spcBef>
                <a:spcPts val="1000"/>
              </a:spcBef>
              <a:spcAft>
                <a:spcPts val="0"/>
              </a:spcAft>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70" name="Google Shape;270;g2bb5bae554b_3_57"/>
          <p:cNvSpPr txBox="1"/>
          <p:nvPr>
            <p:ph idx="2" type="body"/>
          </p:nvPr>
        </p:nvSpPr>
        <p:spPr>
          <a:xfrm>
            <a:off x="1659698" y="5805280"/>
            <a:ext cx="10315574" cy="6598754"/>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71" name="Google Shape;271;g2bb5bae554b_3_57"/>
          <p:cNvSpPr txBox="1"/>
          <p:nvPr>
            <p:ph idx="3" type="body"/>
          </p:nvPr>
        </p:nvSpPr>
        <p:spPr>
          <a:xfrm>
            <a:off x="12324522" y="4157456"/>
            <a:ext cx="10366376" cy="147555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SzPts val="4800"/>
              <a:buNone/>
              <a:defRPr b="1" sz="4800"/>
            </a:lvl1pPr>
            <a:lvl2pPr indent="-228600" lvl="1" marL="914400" algn="l">
              <a:lnSpc>
                <a:spcPct val="90000"/>
              </a:lnSpc>
              <a:spcBef>
                <a:spcPts val="1000"/>
              </a:spcBef>
              <a:spcAft>
                <a:spcPts val="0"/>
              </a:spcAft>
              <a:buSzPts val="4000"/>
              <a:buNone/>
              <a:defRPr b="1" sz="4000"/>
            </a:lvl2pPr>
            <a:lvl3pPr indent="-228600" lvl="2" marL="1371600" algn="l">
              <a:lnSpc>
                <a:spcPct val="90000"/>
              </a:lnSpc>
              <a:spcBef>
                <a:spcPts val="1000"/>
              </a:spcBef>
              <a:spcAft>
                <a:spcPts val="0"/>
              </a:spcAft>
              <a:buSzPts val="3600"/>
              <a:buNone/>
              <a:defRPr b="1" sz="3600"/>
            </a:lvl3pPr>
            <a:lvl4pPr indent="-228600" lvl="3" marL="1828800" algn="l">
              <a:lnSpc>
                <a:spcPct val="90000"/>
              </a:lnSpc>
              <a:spcBef>
                <a:spcPts val="1000"/>
              </a:spcBef>
              <a:spcAft>
                <a:spcPts val="0"/>
              </a:spcAft>
              <a:buSzPts val="3200"/>
              <a:buNone/>
              <a:defRPr b="1" sz="3200"/>
            </a:lvl4pPr>
            <a:lvl5pPr indent="-228600" lvl="4" marL="2286000" algn="l">
              <a:lnSpc>
                <a:spcPct val="90000"/>
              </a:lnSpc>
              <a:spcBef>
                <a:spcPts val="1000"/>
              </a:spcBef>
              <a:spcAft>
                <a:spcPts val="0"/>
              </a:spcAft>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272" name="Google Shape;272;g2bb5bae554b_3_57"/>
          <p:cNvSpPr txBox="1"/>
          <p:nvPr>
            <p:ph idx="4" type="body"/>
          </p:nvPr>
        </p:nvSpPr>
        <p:spPr>
          <a:xfrm>
            <a:off x="12324522" y="5805280"/>
            <a:ext cx="10366376" cy="6598754"/>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73" name="Google Shape;273;g2bb5bae554b_3_57"/>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4" name="Google Shape;274;g2bb5bae554b_3_57"/>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5" name="Google Shape;275;g2bb5bae554b_3_57"/>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76" name="Google Shape;276;g2bb5bae554b_3_57"/>
          <p:cNvGrpSpPr/>
          <p:nvPr/>
        </p:nvGrpSpPr>
        <p:grpSpPr>
          <a:xfrm>
            <a:off x="-12700" y="745860"/>
            <a:ext cx="23624638" cy="13284152"/>
            <a:chOff x="-6350" y="372930"/>
            <a:chExt cx="11812319" cy="6642076"/>
          </a:xfrm>
        </p:grpSpPr>
        <p:pic>
          <p:nvPicPr>
            <p:cNvPr id="277" name="Google Shape;277;g2bb5bae554b_3_57"/>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278" name="Google Shape;278;g2bb5bae554b_3_57"/>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279" name="Google Shape;279;g2bb5bae554b_3_57"/>
            <p:cNvCxnSpPr>
              <a:stCxn id="280"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280" name="Google Shape;280;g2bb5bae554b_3_57"/>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81" name="Google Shape;281;g2bb5bae554b_3_57"/>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pic>
          <p:nvPicPr>
            <p:cNvPr id="282" name="Google Shape;282;g2bb5bae554b_3_57"/>
            <p:cNvPicPr preferRelativeResize="0"/>
            <p:nvPr/>
          </p:nvPicPr>
          <p:blipFill rotWithShape="1">
            <a:blip r:embed="rId3">
              <a:alphaModFix/>
            </a:blip>
            <a:srcRect b="0" l="0" r="0" t="0"/>
            <a:stretch/>
          </p:blipFill>
          <p:spPr>
            <a:xfrm>
              <a:off x="9983470" y="372930"/>
              <a:ext cx="1565402" cy="501084"/>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3" name="Shape 283"/>
        <p:cNvGrpSpPr/>
        <p:nvPr/>
      </p:nvGrpSpPr>
      <p:grpSpPr>
        <a:xfrm>
          <a:off x="0" y="0"/>
          <a:ext cx="0" cy="0"/>
          <a:chOff x="0" y="0"/>
          <a:chExt cx="0" cy="0"/>
        </a:xfrm>
      </p:grpSpPr>
      <p:sp>
        <p:nvSpPr>
          <p:cNvPr id="284" name="Google Shape;284;g2bb5bae554b_3_73"/>
          <p:cNvSpPr txBox="1"/>
          <p:nvPr>
            <p:ph type="title"/>
          </p:nvPr>
        </p:nvSpPr>
        <p:spPr>
          <a:xfrm>
            <a:off x="1676400" y="730250"/>
            <a:ext cx="21031199" cy="2651126"/>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5" name="Google Shape;285;g2bb5bae554b_3_73"/>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6" name="Google Shape;286;g2bb5bae554b_3_73"/>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7" name="Google Shape;287;g2bb5bae554b_3_73"/>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88" name="Google Shape;288;g2bb5bae554b_3_73"/>
          <p:cNvGrpSpPr/>
          <p:nvPr/>
        </p:nvGrpSpPr>
        <p:grpSpPr>
          <a:xfrm>
            <a:off x="-12700" y="745860"/>
            <a:ext cx="23624638" cy="13284152"/>
            <a:chOff x="-6350" y="372930"/>
            <a:chExt cx="11812319" cy="6642076"/>
          </a:xfrm>
        </p:grpSpPr>
        <p:pic>
          <p:nvPicPr>
            <p:cNvPr id="289" name="Google Shape;289;g2bb5bae554b_3_73"/>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290" name="Google Shape;290;g2bb5bae554b_3_73"/>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291" name="Google Shape;291;g2bb5bae554b_3_73"/>
            <p:cNvCxnSpPr>
              <a:stCxn id="292"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292" name="Google Shape;292;g2bb5bae554b_3_73"/>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293" name="Google Shape;293;g2bb5bae554b_3_73"/>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pic>
          <p:nvPicPr>
            <p:cNvPr id="294" name="Google Shape;294;g2bb5bae554b_3_73"/>
            <p:cNvPicPr preferRelativeResize="0"/>
            <p:nvPr/>
          </p:nvPicPr>
          <p:blipFill rotWithShape="1">
            <a:blip r:embed="rId3">
              <a:alphaModFix/>
            </a:blip>
            <a:srcRect b="0" l="0" r="0" t="0"/>
            <a:stretch/>
          </p:blipFill>
          <p:spPr>
            <a:xfrm>
              <a:off x="9983470" y="372930"/>
              <a:ext cx="1565402" cy="501084"/>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5" name="Shape 295"/>
        <p:cNvGrpSpPr/>
        <p:nvPr/>
      </p:nvGrpSpPr>
      <p:grpSpPr>
        <a:xfrm>
          <a:off x="0" y="0"/>
          <a:ext cx="0" cy="0"/>
          <a:chOff x="0" y="0"/>
          <a:chExt cx="0" cy="0"/>
        </a:xfrm>
      </p:grpSpPr>
      <p:sp>
        <p:nvSpPr>
          <p:cNvPr id="296" name="Google Shape;296;g2bb5bae554b_3_85"/>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7" name="Google Shape;297;g2bb5bae554b_3_85"/>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8" name="Google Shape;298;g2bb5bae554b_3_85"/>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299" name="Google Shape;299;g2bb5bae554b_3_85"/>
          <p:cNvGrpSpPr/>
          <p:nvPr/>
        </p:nvGrpSpPr>
        <p:grpSpPr>
          <a:xfrm>
            <a:off x="-12700" y="795982"/>
            <a:ext cx="23624638" cy="13234030"/>
            <a:chOff x="-6350" y="397991"/>
            <a:chExt cx="11812319" cy="6617015"/>
          </a:xfrm>
        </p:grpSpPr>
        <p:pic>
          <p:nvPicPr>
            <p:cNvPr id="300" name="Google Shape;300;g2bb5bae554b_3_85"/>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301" name="Google Shape;301;g2bb5bae554b_3_85"/>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302" name="Google Shape;302;g2bb5bae554b_3_85"/>
            <p:cNvCxnSpPr>
              <a:stCxn id="303"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304" name="Google Shape;304;g2bb5bae554b_3_85"/>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303" name="Google Shape;303;g2bb5bae554b_3_85"/>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5" name="Shape 305"/>
        <p:cNvGrpSpPr/>
        <p:nvPr/>
      </p:nvGrpSpPr>
      <p:grpSpPr>
        <a:xfrm>
          <a:off x="0" y="0"/>
          <a:ext cx="0" cy="0"/>
          <a:chOff x="0" y="0"/>
          <a:chExt cx="0" cy="0"/>
        </a:xfrm>
      </p:grpSpPr>
      <p:sp>
        <p:nvSpPr>
          <p:cNvPr id="306" name="Google Shape;306;g2bb5bae554b_3_95"/>
          <p:cNvSpPr txBox="1"/>
          <p:nvPr>
            <p:ph type="title"/>
          </p:nvPr>
        </p:nvSpPr>
        <p:spPr>
          <a:xfrm>
            <a:off x="1679576" y="914400"/>
            <a:ext cx="7864474"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Rockwell"/>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7" name="Google Shape;307;g2bb5bae554b_3_95"/>
          <p:cNvSpPr txBox="1"/>
          <p:nvPr>
            <p:ph idx="1" type="body"/>
          </p:nvPr>
        </p:nvSpPr>
        <p:spPr>
          <a:xfrm>
            <a:off x="10366376" y="1974850"/>
            <a:ext cx="12344400" cy="974725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SzPts val="6400"/>
              <a:buChar char="▪"/>
              <a:defRPr sz="6400"/>
            </a:lvl1pPr>
            <a:lvl2pPr indent="-584200" lvl="1" marL="914400" algn="l">
              <a:lnSpc>
                <a:spcPct val="90000"/>
              </a:lnSpc>
              <a:spcBef>
                <a:spcPts val="1000"/>
              </a:spcBef>
              <a:spcAft>
                <a:spcPts val="0"/>
              </a:spcAft>
              <a:buSzPts val="5600"/>
              <a:buChar char="▪"/>
              <a:defRPr sz="5600"/>
            </a:lvl2pPr>
            <a:lvl3pPr indent="-533400" lvl="2" marL="1371600" algn="l">
              <a:lnSpc>
                <a:spcPct val="90000"/>
              </a:lnSpc>
              <a:spcBef>
                <a:spcPts val="1000"/>
              </a:spcBef>
              <a:spcAft>
                <a:spcPts val="0"/>
              </a:spcAft>
              <a:buSzPts val="4800"/>
              <a:buChar char="▪"/>
              <a:defRPr sz="4800"/>
            </a:lvl3pPr>
            <a:lvl4pPr indent="-482600" lvl="3" marL="1828800" algn="l">
              <a:lnSpc>
                <a:spcPct val="90000"/>
              </a:lnSpc>
              <a:spcBef>
                <a:spcPts val="1000"/>
              </a:spcBef>
              <a:spcAft>
                <a:spcPts val="0"/>
              </a:spcAft>
              <a:buSzPts val="4000"/>
              <a:buChar char="▪"/>
              <a:defRPr sz="4000"/>
            </a:lvl4pPr>
            <a:lvl5pPr indent="-482600" lvl="4" marL="2286000" algn="l">
              <a:lnSpc>
                <a:spcPct val="90000"/>
              </a:lnSpc>
              <a:spcBef>
                <a:spcPts val="1000"/>
              </a:spcBef>
              <a:spcAft>
                <a:spcPts val="0"/>
              </a:spcAft>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308" name="Google Shape;308;g2bb5bae554b_3_95"/>
          <p:cNvSpPr txBox="1"/>
          <p:nvPr>
            <p:ph idx="2" type="body"/>
          </p:nvPr>
        </p:nvSpPr>
        <p:spPr>
          <a:xfrm>
            <a:off x="1679576" y="4114800"/>
            <a:ext cx="7864474" cy="7623176"/>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SzPts val="3200"/>
              <a:buNone/>
              <a:defRPr sz="3200"/>
            </a:lvl1pPr>
            <a:lvl2pPr indent="-228600" lvl="1" marL="914400" algn="l">
              <a:lnSpc>
                <a:spcPct val="90000"/>
              </a:lnSpc>
              <a:spcBef>
                <a:spcPts val="1000"/>
              </a:spcBef>
              <a:spcAft>
                <a:spcPts val="0"/>
              </a:spcAft>
              <a:buSzPts val="2800"/>
              <a:buNone/>
              <a:defRPr sz="2800"/>
            </a:lvl2pPr>
            <a:lvl3pPr indent="-228600" lvl="2" marL="1371600" algn="l">
              <a:lnSpc>
                <a:spcPct val="90000"/>
              </a:lnSpc>
              <a:spcBef>
                <a:spcPts val="1000"/>
              </a:spcBef>
              <a:spcAft>
                <a:spcPts val="0"/>
              </a:spcAft>
              <a:buSzPts val="2400"/>
              <a:buNone/>
              <a:defRPr sz="2400"/>
            </a:lvl3pPr>
            <a:lvl4pPr indent="-228600" lvl="3" marL="1828800" algn="l">
              <a:lnSpc>
                <a:spcPct val="90000"/>
              </a:lnSpc>
              <a:spcBef>
                <a:spcPts val="1000"/>
              </a:spcBef>
              <a:spcAft>
                <a:spcPts val="0"/>
              </a:spcAft>
              <a:buSzPts val="2000"/>
              <a:buNone/>
              <a:defRPr sz="2000"/>
            </a:lvl4pPr>
            <a:lvl5pPr indent="-228600" lvl="4" marL="2286000" algn="l">
              <a:lnSpc>
                <a:spcPct val="90000"/>
              </a:lnSpc>
              <a:spcBef>
                <a:spcPts val="1000"/>
              </a:spcBef>
              <a:spcAft>
                <a:spcPts val="0"/>
              </a:spcAft>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309" name="Google Shape;309;g2bb5bae554b_3_95"/>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0" name="Google Shape;310;g2bb5bae554b_3_95"/>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1" name="Google Shape;311;g2bb5bae554b_3_95"/>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12" name="Google Shape;312;g2bb5bae554b_3_95"/>
          <p:cNvGrpSpPr/>
          <p:nvPr/>
        </p:nvGrpSpPr>
        <p:grpSpPr>
          <a:xfrm>
            <a:off x="-12700" y="745860"/>
            <a:ext cx="23624638" cy="13284152"/>
            <a:chOff x="-6350" y="372930"/>
            <a:chExt cx="11812319" cy="6642076"/>
          </a:xfrm>
        </p:grpSpPr>
        <p:pic>
          <p:nvPicPr>
            <p:cNvPr id="313" name="Google Shape;313;g2bb5bae554b_3_95"/>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314" name="Google Shape;314;g2bb5bae554b_3_95"/>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315" name="Google Shape;315;g2bb5bae554b_3_95"/>
            <p:cNvCxnSpPr>
              <a:stCxn id="316"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316" name="Google Shape;316;g2bb5bae554b_3_95"/>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317" name="Google Shape;317;g2bb5bae554b_3_95"/>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pic>
          <p:nvPicPr>
            <p:cNvPr id="318" name="Google Shape;318;g2bb5bae554b_3_95"/>
            <p:cNvPicPr preferRelativeResize="0"/>
            <p:nvPr/>
          </p:nvPicPr>
          <p:blipFill rotWithShape="1">
            <a:blip r:embed="rId3">
              <a:alphaModFix/>
            </a:blip>
            <a:srcRect b="0" l="0" r="0" t="0"/>
            <a:stretch/>
          </p:blipFill>
          <p:spPr>
            <a:xfrm>
              <a:off x="9983470" y="372930"/>
              <a:ext cx="1565402" cy="501084"/>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9" name="Shape 319"/>
        <p:cNvGrpSpPr/>
        <p:nvPr/>
      </p:nvGrpSpPr>
      <p:grpSpPr>
        <a:xfrm>
          <a:off x="0" y="0"/>
          <a:ext cx="0" cy="0"/>
          <a:chOff x="0" y="0"/>
          <a:chExt cx="0" cy="0"/>
        </a:xfrm>
      </p:grpSpPr>
      <p:sp>
        <p:nvSpPr>
          <p:cNvPr id="320" name="Google Shape;320;g2bb5bae554b_3_109"/>
          <p:cNvSpPr txBox="1"/>
          <p:nvPr>
            <p:ph type="title"/>
          </p:nvPr>
        </p:nvSpPr>
        <p:spPr>
          <a:xfrm>
            <a:off x="1679576" y="914400"/>
            <a:ext cx="7864474"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Rockwell"/>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1" name="Google Shape;321;g2bb5bae554b_3_109"/>
          <p:cNvSpPr/>
          <p:nvPr>
            <p:ph idx="2" type="pic"/>
          </p:nvPr>
        </p:nvSpPr>
        <p:spPr>
          <a:xfrm>
            <a:off x="10366376" y="1974850"/>
            <a:ext cx="12344400" cy="9747250"/>
          </a:xfrm>
          <a:prstGeom prst="rect">
            <a:avLst/>
          </a:prstGeom>
          <a:noFill/>
          <a:ln>
            <a:noFill/>
          </a:ln>
        </p:spPr>
        <p:txBody>
          <a:bodyPr anchorCtr="0" anchor="t" bIns="91400" lIns="182850" spcFirstLastPara="1" rIns="182850" wrap="square" tIns="91400">
            <a:noAutofit/>
          </a:bodyPr>
          <a:lstStyle>
            <a:lvl1pPr lvl="0" marR="0" rtl="0" algn="l">
              <a:lnSpc>
                <a:spcPct val="90000"/>
              </a:lnSpc>
              <a:spcBef>
                <a:spcPts val="2000"/>
              </a:spcBef>
              <a:spcAft>
                <a:spcPts val="0"/>
              </a:spcAft>
              <a:buClr>
                <a:srgbClr val="450084"/>
              </a:buClr>
              <a:buSzPts val="6400"/>
              <a:buFont typeface="Noto Sans Symbols"/>
              <a:buNone/>
              <a:defRPr b="0" i="0" sz="6400" u="none" cap="none" strike="noStrike">
                <a:solidFill>
                  <a:schemeClr val="dk1"/>
                </a:solidFill>
                <a:latin typeface="Libre Franklin"/>
                <a:ea typeface="Libre Franklin"/>
                <a:cs typeface="Libre Franklin"/>
                <a:sym typeface="Libre Franklin"/>
              </a:defRPr>
            </a:lvl1pPr>
            <a:lvl2pPr lvl="1" marR="0" rtl="0" algn="l">
              <a:lnSpc>
                <a:spcPct val="90000"/>
              </a:lnSpc>
              <a:spcBef>
                <a:spcPts val="1000"/>
              </a:spcBef>
              <a:spcAft>
                <a:spcPts val="0"/>
              </a:spcAft>
              <a:buClr>
                <a:srgbClr val="450084"/>
              </a:buClr>
              <a:buSzPts val="5600"/>
              <a:buFont typeface="Noto Sans Symbols"/>
              <a:buNone/>
              <a:defRPr b="0" i="0" sz="5600" u="none" cap="none" strike="noStrike">
                <a:solidFill>
                  <a:schemeClr val="dk1"/>
                </a:solidFill>
                <a:latin typeface="Libre Franklin"/>
                <a:ea typeface="Libre Franklin"/>
                <a:cs typeface="Libre Franklin"/>
                <a:sym typeface="Libre Franklin"/>
              </a:defRPr>
            </a:lvl2pPr>
            <a:lvl3pPr lvl="2" marR="0" rtl="0" algn="l">
              <a:lnSpc>
                <a:spcPct val="90000"/>
              </a:lnSpc>
              <a:spcBef>
                <a:spcPts val="1000"/>
              </a:spcBef>
              <a:spcAft>
                <a:spcPts val="0"/>
              </a:spcAft>
              <a:buClr>
                <a:srgbClr val="450084"/>
              </a:buClr>
              <a:buSzPts val="4800"/>
              <a:buFont typeface="Noto Sans Symbols"/>
              <a:buNone/>
              <a:defRPr b="0" i="0" sz="4800" u="none" cap="none" strike="noStrike">
                <a:solidFill>
                  <a:schemeClr val="dk1"/>
                </a:solidFill>
                <a:latin typeface="Libre Franklin"/>
                <a:ea typeface="Libre Franklin"/>
                <a:cs typeface="Libre Franklin"/>
                <a:sym typeface="Libre Franklin"/>
              </a:defRPr>
            </a:lvl3pPr>
            <a:lvl4pPr lvl="3" marR="0" rtl="0" algn="l">
              <a:lnSpc>
                <a:spcPct val="90000"/>
              </a:lnSpc>
              <a:spcBef>
                <a:spcPts val="1000"/>
              </a:spcBef>
              <a:spcAft>
                <a:spcPts val="0"/>
              </a:spcAft>
              <a:buClr>
                <a:srgbClr val="450084"/>
              </a:buClr>
              <a:buSzPts val="4000"/>
              <a:buFont typeface="Noto Sans Symbols"/>
              <a:buNone/>
              <a:defRPr b="0" i="0" sz="4000" u="none" cap="none" strike="noStrike">
                <a:solidFill>
                  <a:schemeClr val="dk1"/>
                </a:solidFill>
                <a:latin typeface="Libre Franklin"/>
                <a:ea typeface="Libre Franklin"/>
                <a:cs typeface="Libre Franklin"/>
                <a:sym typeface="Libre Franklin"/>
              </a:defRPr>
            </a:lvl4pPr>
            <a:lvl5pPr lvl="4" marR="0" rtl="0" algn="l">
              <a:lnSpc>
                <a:spcPct val="90000"/>
              </a:lnSpc>
              <a:spcBef>
                <a:spcPts val="1000"/>
              </a:spcBef>
              <a:spcAft>
                <a:spcPts val="0"/>
              </a:spcAft>
              <a:buClr>
                <a:srgbClr val="450084"/>
              </a:buClr>
              <a:buSzPts val="4000"/>
              <a:buFont typeface="Noto Sans Symbols"/>
              <a:buNone/>
              <a:defRPr b="0" i="0" sz="4000" u="none" cap="none" strike="noStrike">
                <a:solidFill>
                  <a:schemeClr val="dk1"/>
                </a:solidFill>
                <a:latin typeface="Libre Franklin"/>
                <a:ea typeface="Libre Franklin"/>
                <a:cs typeface="Libre Franklin"/>
                <a:sym typeface="Libre Franklin"/>
              </a:defRPr>
            </a:lvl5pPr>
            <a:lvl6pPr lvl="5"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9pPr>
          </a:lstStyle>
          <a:p/>
        </p:txBody>
      </p:sp>
      <p:sp>
        <p:nvSpPr>
          <p:cNvPr id="322" name="Google Shape;322;g2bb5bae554b_3_109"/>
          <p:cNvSpPr txBox="1"/>
          <p:nvPr>
            <p:ph idx="1" type="body"/>
          </p:nvPr>
        </p:nvSpPr>
        <p:spPr>
          <a:xfrm>
            <a:off x="1679576" y="4114800"/>
            <a:ext cx="7864474" cy="7623176"/>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SzPts val="3200"/>
              <a:buNone/>
              <a:defRPr sz="3200"/>
            </a:lvl1pPr>
            <a:lvl2pPr indent="-228600" lvl="1" marL="914400" algn="l">
              <a:lnSpc>
                <a:spcPct val="90000"/>
              </a:lnSpc>
              <a:spcBef>
                <a:spcPts val="1000"/>
              </a:spcBef>
              <a:spcAft>
                <a:spcPts val="0"/>
              </a:spcAft>
              <a:buSzPts val="2800"/>
              <a:buNone/>
              <a:defRPr sz="2800"/>
            </a:lvl2pPr>
            <a:lvl3pPr indent="-228600" lvl="2" marL="1371600" algn="l">
              <a:lnSpc>
                <a:spcPct val="90000"/>
              </a:lnSpc>
              <a:spcBef>
                <a:spcPts val="1000"/>
              </a:spcBef>
              <a:spcAft>
                <a:spcPts val="0"/>
              </a:spcAft>
              <a:buSzPts val="2400"/>
              <a:buNone/>
              <a:defRPr sz="2400"/>
            </a:lvl3pPr>
            <a:lvl4pPr indent="-228600" lvl="3" marL="1828800" algn="l">
              <a:lnSpc>
                <a:spcPct val="90000"/>
              </a:lnSpc>
              <a:spcBef>
                <a:spcPts val="1000"/>
              </a:spcBef>
              <a:spcAft>
                <a:spcPts val="0"/>
              </a:spcAft>
              <a:buSzPts val="2000"/>
              <a:buNone/>
              <a:defRPr sz="2000"/>
            </a:lvl4pPr>
            <a:lvl5pPr indent="-228600" lvl="4" marL="2286000" algn="l">
              <a:lnSpc>
                <a:spcPct val="90000"/>
              </a:lnSpc>
              <a:spcBef>
                <a:spcPts val="1000"/>
              </a:spcBef>
              <a:spcAft>
                <a:spcPts val="0"/>
              </a:spcAft>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323" name="Google Shape;323;g2bb5bae554b_3_109"/>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4" name="Google Shape;324;g2bb5bae554b_3_109"/>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5" name="Google Shape;325;g2bb5bae554b_3_109"/>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26" name="Google Shape;326;g2bb5bae554b_3_109"/>
          <p:cNvGrpSpPr/>
          <p:nvPr/>
        </p:nvGrpSpPr>
        <p:grpSpPr>
          <a:xfrm>
            <a:off x="-12700" y="795982"/>
            <a:ext cx="23624638" cy="13234030"/>
            <a:chOff x="-6350" y="397991"/>
            <a:chExt cx="11812319" cy="6617015"/>
          </a:xfrm>
        </p:grpSpPr>
        <p:pic>
          <p:nvPicPr>
            <p:cNvPr id="327" name="Google Shape;327;g2bb5bae554b_3_109"/>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328" name="Google Shape;328;g2bb5bae554b_3_109"/>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329" name="Google Shape;329;g2bb5bae554b_3_109"/>
            <p:cNvCxnSpPr>
              <a:stCxn id="330"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331" name="Google Shape;331;g2bb5bae554b_3_109"/>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330" name="Google Shape;330;g2bb5bae554b_3_109"/>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2" name="Shape 332"/>
        <p:cNvGrpSpPr/>
        <p:nvPr/>
      </p:nvGrpSpPr>
      <p:grpSpPr>
        <a:xfrm>
          <a:off x="0" y="0"/>
          <a:ext cx="0" cy="0"/>
          <a:chOff x="0" y="0"/>
          <a:chExt cx="0" cy="0"/>
        </a:xfrm>
      </p:grpSpPr>
      <p:sp>
        <p:nvSpPr>
          <p:cNvPr id="333" name="Google Shape;333;g2bb5bae554b_3_122"/>
          <p:cNvSpPr txBox="1"/>
          <p:nvPr>
            <p:ph type="title"/>
          </p:nvPr>
        </p:nvSpPr>
        <p:spPr>
          <a:xfrm>
            <a:off x="1676400" y="730250"/>
            <a:ext cx="21031199" cy="2651126"/>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4" name="Google Shape;334;g2bb5bae554b_3_122"/>
          <p:cNvSpPr txBox="1"/>
          <p:nvPr>
            <p:ph idx="1" type="body"/>
          </p:nvPr>
        </p:nvSpPr>
        <p:spPr>
          <a:xfrm rot="5400000">
            <a:off x="7840662" y="-2513012"/>
            <a:ext cx="8702676" cy="21031199"/>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35" name="Google Shape;335;g2bb5bae554b_3_122"/>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6" name="Google Shape;336;g2bb5bae554b_3_122"/>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7" name="Google Shape;337;g2bb5bae554b_3_122"/>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38" name="Google Shape;338;g2bb5bae554b_3_122"/>
          <p:cNvGrpSpPr/>
          <p:nvPr/>
        </p:nvGrpSpPr>
        <p:grpSpPr>
          <a:xfrm>
            <a:off x="-12700" y="795982"/>
            <a:ext cx="23624638" cy="13234030"/>
            <a:chOff x="-6350" y="397991"/>
            <a:chExt cx="11812319" cy="6617015"/>
          </a:xfrm>
        </p:grpSpPr>
        <p:pic>
          <p:nvPicPr>
            <p:cNvPr id="339" name="Google Shape;339;g2bb5bae554b_3_122"/>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340" name="Google Shape;340;g2bb5bae554b_3_122"/>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341" name="Google Shape;341;g2bb5bae554b_3_122"/>
            <p:cNvCxnSpPr>
              <a:stCxn id="342"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343" name="Google Shape;343;g2bb5bae554b_3_122"/>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342" name="Google Shape;342;g2bb5bae554b_3_122"/>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44" name="Shape 344"/>
        <p:cNvGrpSpPr/>
        <p:nvPr/>
      </p:nvGrpSpPr>
      <p:grpSpPr>
        <a:xfrm>
          <a:off x="0" y="0"/>
          <a:ext cx="0" cy="0"/>
          <a:chOff x="0" y="0"/>
          <a:chExt cx="0" cy="0"/>
        </a:xfrm>
      </p:grpSpPr>
      <p:sp>
        <p:nvSpPr>
          <p:cNvPr id="345" name="Google Shape;345;g2bb5bae554b_3_134"/>
          <p:cNvSpPr txBox="1"/>
          <p:nvPr>
            <p:ph type="title"/>
          </p:nvPr>
        </p:nvSpPr>
        <p:spPr>
          <a:xfrm rot="5400000">
            <a:off x="14266862" y="3913188"/>
            <a:ext cx="11623676"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6" name="Google Shape;346;g2bb5bae554b_3_134"/>
          <p:cNvSpPr txBox="1"/>
          <p:nvPr>
            <p:ph idx="1" type="body"/>
          </p:nvPr>
        </p:nvSpPr>
        <p:spPr>
          <a:xfrm rot="5400000">
            <a:off x="3598862" y="-1192212"/>
            <a:ext cx="11623676"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SzPts val="3600"/>
              <a:buChar char="▪"/>
              <a:defRPr/>
            </a:lvl2pPr>
            <a:lvl3pPr indent="-457200" lvl="2" marL="1371600" algn="l">
              <a:lnSpc>
                <a:spcPct val="90000"/>
              </a:lnSpc>
              <a:spcBef>
                <a:spcPts val="1000"/>
              </a:spcBef>
              <a:spcAft>
                <a:spcPts val="0"/>
              </a:spcAft>
              <a:buSzPts val="3600"/>
              <a:buChar char="▪"/>
              <a:defRPr/>
            </a:lvl3pPr>
            <a:lvl4pPr indent="-457200" lvl="3" marL="1828800" algn="l">
              <a:lnSpc>
                <a:spcPct val="90000"/>
              </a:lnSpc>
              <a:spcBef>
                <a:spcPts val="1000"/>
              </a:spcBef>
              <a:spcAft>
                <a:spcPts val="0"/>
              </a:spcAft>
              <a:buSzPts val="3600"/>
              <a:buChar char="▪"/>
              <a:defRPr/>
            </a:lvl4pPr>
            <a:lvl5pPr indent="-457200" lvl="4" marL="2286000" algn="l">
              <a:lnSpc>
                <a:spcPct val="90000"/>
              </a:lnSpc>
              <a:spcBef>
                <a:spcPts val="1000"/>
              </a:spcBef>
              <a:spcAft>
                <a:spcPts val="0"/>
              </a:spcAft>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47" name="Google Shape;347;g2bb5bae554b_3_134"/>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8" name="Google Shape;348;g2bb5bae554b_3_134"/>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9" name="Google Shape;349;g2bb5bae554b_3_134"/>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350" name="Google Shape;350;g2bb5bae554b_3_134"/>
          <p:cNvGrpSpPr/>
          <p:nvPr/>
        </p:nvGrpSpPr>
        <p:grpSpPr>
          <a:xfrm>
            <a:off x="-12700" y="795982"/>
            <a:ext cx="23624638" cy="13234030"/>
            <a:chOff x="-6350" y="397991"/>
            <a:chExt cx="11812319" cy="6617015"/>
          </a:xfrm>
        </p:grpSpPr>
        <p:pic>
          <p:nvPicPr>
            <p:cNvPr id="351" name="Google Shape;351;g2bb5bae554b_3_134"/>
            <p:cNvPicPr preferRelativeResize="0"/>
            <p:nvPr/>
          </p:nvPicPr>
          <p:blipFill rotWithShape="1">
            <a:blip r:embed="rId2">
              <a:alphaModFix/>
            </a:blip>
            <a:srcRect b="0" l="0" r="0" t="0"/>
            <a:stretch/>
          </p:blipFill>
          <p:spPr>
            <a:xfrm>
              <a:off x="-6350" y="5960906"/>
              <a:ext cx="4660900" cy="1054100"/>
            </a:xfrm>
            <a:prstGeom prst="rect">
              <a:avLst/>
            </a:prstGeom>
            <a:noFill/>
            <a:ln>
              <a:noFill/>
            </a:ln>
          </p:spPr>
        </p:pic>
        <p:cxnSp>
          <p:nvCxnSpPr>
            <p:cNvPr id="352" name="Google Shape;352;g2bb5bae554b_3_134"/>
            <p:cNvCxnSpPr/>
            <p:nvPr/>
          </p:nvCxnSpPr>
          <p:spPr>
            <a:xfrm>
              <a:off x="11753850" y="502603"/>
              <a:ext cx="0" cy="6014720"/>
            </a:xfrm>
            <a:prstGeom prst="straightConnector1">
              <a:avLst/>
            </a:prstGeom>
            <a:noFill/>
            <a:ln cap="flat" cmpd="sng" w="28575">
              <a:solidFill>
                <a:srgbClr val="AD9C65"/>
              </a:solidFill>
              <a:prstDash val="solid"/>
              <a:miter lim="800000"/>
              <a:headEnd len="sm" w="sm" type="none"/>
              <a:tailEnd len="sm" w="sm" type="none"/>
            </a:ln>
          </p:spPr>
        </p:cxnSp>
        <p:cxnSp>
          <p:nvCxnSpPr>
            <p:cNvPr id="353" name="Google Shape;353;g2bb5bae554b_3_134"/>
            <p:cNvCxnSpPr>
              <a:stCxn id="354" idx="6"/>
            </p:cNvCxnSpPr>
            <p:nvPr/>
          </p:nvCxnSpPr>
          <p:spPr>
            <a:xfrm>
              <a:off x="4655904" y="6502400"/>
              <a:ext cx="7101000" cy="0"/>
            </a:xfrm>
            <a:prstGeom prst="straightConnector1">
              <a:avLst/>
            </a:prstGeom>
            <a:noFill/>
            <a:ln cap="flat" cmpd="sng" w="28575">
              <a:solidFill>
                <a:srgbClr val="AD9C65"/>
              </a:solidFill>
              <a:prstDash val="solid"/>
              <a:miter lim="800000"/>
              <a:headEnd len="sm" w="sm" type="none"/>
              <a:tailEnd len="sm" w="sm" type="none"/>
            </a:ln>
          </p:spPr>
        </p:cxnSp>
        <p:sp>
          <p:nvSpPr>
            <p:cNvPr id="355" name="Google Shape;355;g2bb5bae554b_3_134"/>
            <p:cNvSpPr/>
            <p:nvPr/>
          </p:nvSpPr>
          <p:spPr>
            <a:xfrm>
              <a:off x="11701731" y="397991"/>
              <a:ext cx="104238" cy="104238"/>
            </a:xfrm>
            <a:prstGeom prst="ellipse">
              <a:avLst/>
            </a:prstGeom>
            <a:noFill/>
            <a:ln cap="flat" cmpd="sng" w="28575">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sp>
          <p:nvSpPr>
            <p:cNvPr id="354" name="Google Shape;354;g2bb5bae554b_3_134"/>
            <p:cNvSpPr/>
            <p:nvPr/>
          </p:nvSpPr>
          <p:spPr>
            <a:xfrm>
              <a:off x="4551666" y="6450281"/>
              <a:ext cx="104238" cy="104238"/>
            </a:xfrm>
            <a:prstGeom prst="ellipse">
              <a:avLst/>
            </a:prstGeom>
            <a:noFill/>
            <a:ln cap="flat" cmpd="sng" w="25400">
              <a:solidFill>
                <a:srgbClr val="AD9C65"/>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hoto and white text">
  <p:cSld name="Title with photo and white text">
    <p:bg>
      <p:bgPr>
        <a:solidFill>
          <a:srgbClr val="FFFFFF"/>
        </a:solidFill>
      </p:bgPr>
    </p:bg>
    <p:spTree>
      <p:nvGrpSpPr>
        <p:cNvPr id="41" name="Shape 41"/>
        <p:cNvGrpSpPr/>
        <p:nvPr/>
      </p:nvGrpSpPr>
      <p:grpSpPr>
        <a:xfrm>
          <a:off x="0" y="0"/>
          <a:ext cx="0" cy="0"/>
          <a:chOff x="0" y="0"/>
          <a:chExt cx="0" cy="0"/>
        </a:xfrm>
      </p:grpSpPr>
      <p:sp>
        <p:nvSpPr>
          <p:cNvPr id="42" name="Google Shape;42;p33"/>
          <p:cNvSpPr/>
          <p:nvPr>
            <p:ph idx="2" type="pic"/>
          </p:nvPr>
        </p:nvSpPr>
        <p:spPr>
          <a:xfrm>
            <a:off x="0" y="0"/>
            <a:ext cx="24384000" cy="13716000"/>
          </a:xfrm>
          <a:prstGeom prst="rect">
            <a:avLst/>
          </a:prstGeom>
          <a:solidFill>
            <a:schemeClr val="dk2"/>
          </a:solidFill>
          <a:ln>
            <a:noFill/>
          </a:ln>
        </p:spPr>
      </p:sp>
      <p:sp>
        <p:nvSpPr>
          <p:cNvPr id="43" name="Google Shape;43;p33"/>
          <p:cNvSpPr txBox="1"/>
          <p:nvPr>
            <p:ph type="title"/>
          </p:nvPr>
        </p:nvSpPr>
        <p:spPr>
          <a:xfrm>
            <a:off x="1206500" y="5892800"/>
            <a:ext cx="21971000" cy="4648200"/>
          </a:xfrm>
          <a:prstGeom prst="rect">
            <a:avLst/>
          </a:prstGeom>
          <a:noFill/>
          <a:ln>
            <a:noFill/>
          </a:ln>
          <a:effectLst>
            <a:outerShdw blurRad="254000" rotWithShape="0" dir="5400000" dist="127000">
              <a:srgbClr val="000000">
                <a:alpha val="15294"/>
              </a:srgbClr>
            </a:outerShdw>
          </a:effectLst>
        </p:spPr>
        <p:txBody>
          <a:bodyPr anchorCtr="0" anchor="b" bIns="50800" lIns="50800" spcFirstLastPara="1" rIns="50800" wrap="square" tIns="50800">
            <a:noAutofit/>
          </a:bodyPr>
          <a:lstStyle>
            <a:lvl1pPr lvl="0" algn="l">
              <a:lnSpc>
                <a:spcPct val="70000"/>
              </a:lnSpc>
              <a:spcBef>
                <a:spcPts val="0"/>
              </a:spcBef>
              <a:spcAft>
                <a:spcPts val="0"/>
              </a:spcAft>
              <a:buClr>
                <a:srgbClr val="FFFFFF"/>
              </a:buClr>
              <a:buSzPts val="16000"/>
              <a:buFont typeface="Franklin Gothic"/>
              <a:buNone/>
              <a:defRPr sz="16000">
                <a:solidFill>
                  <a:srgbClr val="FFFFFF"/>
                </a:solidFill>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44" name="Google Shape;44;p33"/>
          <p:cNvSpPr txBox="1"/>
          <p:nvPr>
            <p:ph idx="1" type="subTitle"/>
          </p:nvPr>
        </p:nvSpPr>
        <p:spPr>
          <a:xfrm>
            <a:off x="1194994" y="10378009"/>
            <a:ext cx="21981316" cy="1116953"/>
          </a:xfrm>
          <a:prstGeom prst="rect">
            <a:avLst/>
          </a:prstGeom>
          <a:noFill/>
          <a:ln>
            <a:noFill/>
          </a:ln>
        </p:spPr>
        <p:txBody>
          <a:bodyPr anchorCtr="0" anchor="t" bIns="50800" lIns="50800" spcFirstLastPara="1" rIns="50800" wrap="square" tIns="50800">
            <a:normAutofit/>
          </a:bodyPr>
          <a:lstStyle>
            <a:lvl1pPr lvl="0" algn="l">
              <a:lnSpc>
                <a:spcPct val="100000"/>
              </a:lnSpc>
              <a:spcBef>
                <a:spcPts val="4500"/>
              </a:spcBef>
              <a:spcAft>
                <a:spcPts val="0"/>
              </a:spcAft>
              <a:buSzPts val="5904"/>
              <a:buFont typeface="Franklin Gothic"/>
              <a:buNone/>
              <a:defRPr b="0" i="0" sz="4800" u="none" cap="none" strike="noStrike">
                <a:solidFill>
                  <a:srgbClr val="FFFFFF"/>
                </a:solidFill>
                <a:latin typeface="Franklin Gothic"/>
                <a:ea typeface="Franklin Gothic"/>
                <a:cs typeface="Franklin Gothic"/>
                <a:sym typeface="Franklin Gothic"/>
              </a:defRPr>
            </a:lvl1pPr>
            <a:lvl2pPr lvl="1" algn="ctr">
              <a:lnSpc>
                <a:spcPct val="100000"/>
              </a:lnSpc>
              <a:spcBef>
                <a:spcPts val="4500"/>
              </a:spcBef>
              <a:spcAft>
                <a:spcPts val="0"/>
              </a:spcAft>
              <a:buSzPts val="2460"/>
              <a:buFont typeface="Franklin Gothic"/>
              <a:buNone/>
              <a:defRPr sz="2000"/>
            </a:lvl2pPr>
            <a:lvl3pPr lvl="2" algn="ctr">
              <a:lnSpc>
                <a:spcPct val="100000"/>
              </a:lnSpc>
              <a:spcBef>
                <a:spcPts val="4500"/>
              </a:spcBef>
              <a:spcAft>
                <a:spcPts val="0"/>
              </a:spcAft>
              <a:buSzPts val="2214"/>
              <a:buFont typeface="Franklin Gothic"/>
              <a:buNone/>
              <a:defRPr sz="1800"/>
            </a:lvl3pPr>
            <a:lvl4pPr lvl="3" algn="ctr">
              <a:lnSpc>
                <a:spcPct val="100000"/>
              </a:lnSpc>
              <a:spcBef>
                <a:spcPts val="4500"/>
              </a:spcBef>
              <a:spcAft>
                <a:spcPts val="0"/>
              </a:spcAft>
              <a:buSzPts val="1968"/>
              <a:buFont typeface="Franklin Gothic"/>
              <a:buNone/>
              <a:defRPr sz="1600"/>
            </a:lvl4pPr>
            <a:lvl5pPr lvl="4" algn="ctr">
              <a:lnSpc>
                <a:spcPct val="100000"/>
              </a:lnSpc>
              <a:spcBef>
                <a:spcPts val="4500"/>
              </a:spcBef>
              <a:spcAft>
                <a:spcPts val="0"/>
              </a:spcAft>
              <a:buSzPts val="1968"/>
              <a:buFont typeface="Franklin Gothic"/>
              <a:buNone/>
              <a:defRPr sz="1600"/>
            </a:lvl5pPr>
            <a:lvl6pPr lvl="5" algn="ctr">
              <a:lnSpc>
                <a:spcPct val="90000"/>
              </a:lnSpc>
              <a:spcBef>
                <a:spcPts val="4500"/>
              </a:spcBef>
              <a:spcAft>
                <a:spcPts val="0"/>
              </a:spcAft>
              <a:buSzPts val="1968"/>
              <a:buFont typeface="Franklin Gothic"/>
              <a:buNone/>
              <a:defRPr sz="1600"/>
            </a:lvl6pPr>
            <a:lvl7pPr lvl="6" algn="ctr">
              <a:lnSpc>
                <a:spcPct val="90000"/>
              </a:lnSpc>
              <a:spcBef>
                <a:spcPts val="4500"/>
              </a:spcBef>
              <a:spcAft>
                <a:spcPts val="0"/>
              </a:spcAft>
              <a:buSzPts val="1968"/>
              <a:buFont typeface="Franklin Gothic"/>
              <a:buNone/>
              <a:defRPr sz="1600"/>
            </a:lvl7pPr>
            <a:lvl8pPr lvl="7" algn="ctr">
              <a:lnSpc>
                <a:spcPct val="90000"/>
              </a:lnSpc>
              <a:spcBef>
                <a:spcPts val="4500"/>
              </a:spcBef>
              <a:spcAft>
                <a:spcPts val="0"/>
              </a:spcAft>
              <a:buSzPts val="1968"/>
              <a:buFont typeface="Franklin Gothic"/>
              <a:buNone/>
              <a:defRPr sz="1600"/>
            </a:lvl8pPr>
            <a:lvl9pPr lvl="8" algn="ctr">
              <a:lnSpc>
                <a:spcPct val="90000"/>
              </a:lnSpc>
              <a:spcBef>
                <a:spcPts val="4500"/>
              </a:spcBef>
              <a:spcAft>
                <a:spcPts val="0"/>
              </a:spcAft>
              <a:buSzPts val="1968"/>
              <a:buFont typeface="Franklin Gothic"/>
              <a:buNone/>
              <a:defRPr sz="1600"/>
            </a:lvl9pPr>
          </a:lstStyle>
          <a:p/>
        </p:txBody>
      </p:sp>
      <p:sp>
        <p:nvSpPr>
          <p:cNvPr id="45" name="Google Shape;45;p33"/>
          <p:cNvSpPr/>
          <p:nvPr>
            <p:ph idx="3" type="pic"/>
          </p:nvPr>
        </p:nvSpPr>
        <p:spPr>
          <a:xfrm>
            <a:off x="17214574" y="11836400"/>
            <a:ext cx="5827770" cy="785337"/>
          </a:xfrm>
          <a:prstGeom prst="rect">
            <a:avLst/>
          </a:prstGeom>
          <a:noFill/>
          <a:ln>
            <a:noFill/>
          </a:ln>
        </p:spPr>
      </p:sp>
      <p:sp>
        <p:nvSpPr>
          <p:cNvPr id="46" name="Google Shape;46;p33"/>
          <p:cNvSpPr txBox="1"/>
          <p:nvPr>
            <p:ph idx="4" type="body"/>
          </p:nvPr>
        </p:nvSpPr>
        <p:spPr>
          <a:xfrm>
            <a:off x="1207690" y="11963400"/>
            <a:ext cx="18498843" cy="636979"/>
          </a:xfrm>
          <a:prstGeom prst="rect">
            <a:avLst/>
          </a:prstGeom>
          <a:noFill/>
          <a:ln>
            <a:noFill/>
          </a:ln>
          <a:effectLst>
            <a:outerShdw blurRad="254000" rotWithShape="0" dir="5400000" dist="127000">
              <a:srgbClr val="000000">
                <a:alpha val="15294"/>
              </a:srgbClr>
            </a:outerShdw>
          </a:effectLst>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FFFFFF"/>
              </a:buClr>
              <a:buSzPts val="3200"/>
              <a:buFont typeface="Arial"/>
              <a:buNone/>
              <a:defRPr sz="3200">
                <a:solidFill>
                  <a:srgbClr val="FFFFFF"/>
                </a:solidFill>
                <a:latin typeface="Arial"/>
                <a:ea typeface="Arial"/>
                <a:cs typeface="Arial"/>
                <a:sym typeface="Arial"/>
              </a:defRPr>
            </a:lvl1pPr>
            <a:lvl2pPr indent="-478536" lvl="1" marL="9144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2pPr>
            <a:lvl3pPr indent="-478536" lvl="2" marL="13716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3pPr>
            <a:lvl4pPr indent="-478536" lvl="3" marL="18288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4pPr>
            <a:lvl5pPr indent="-478535" lvl="4" marL="2286000" algn="l">
              <a:lnSpc>
                <a:spcPct val="100000"/>
              </a:lnSpc>
              <a:spcBef>
                <a:spcPts val="0"/>
              </a:spcBef>
              <a:spcAft>
                <a:spcPts val="0"/>
              </a:spcAft>
              <a:buClr>
                <a:srgbClr val="FFFFFF"/>
              </a:buClr>
              <a:buSzPts val="3936"/>
              <a:buFont typeface="Arial"/>
              <a:buChar char="–"/>
              <a:defRPr sz="3200">
                <a:solidFill>
                  <a:srgbClr val="FFFFFF"/>
                </a:solidFill>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cxnSp>
        <p:nvCxnSpPr>
          <p:cNvPr id="47" name="Google Shape;47;p33"/>
          <p:cNvCxnSpPr/>
          <p:nvPr/>
        </p:nvCxnSpPr>
        <p:spPr>
          <a:xfrm>
            <a:off x="1262219" y="659068"/>
            <a:ext cx="21859559" cy="2"/>
          </a:xfrm>
          <a:prstGeom prst="straightConnector1">
            <a:avLst/>
          </a:prstGeom>
          <a:noFill/>
          <a:ln cap="flat" cmpd="sng" w="25400">
            <a:solidFill>
              <a:srgbClr val="FFFFFF"/>
            </a:solidFill>
            <a:prstDash val="solid"/>
            <a:miter lim="400000"/>
            <a:headEnd len="sm" w="sm" type="none"/>
            <a:tailEnd len="sm" w="sm" type="none"/>
          </a:ln>
        </p:spPr>
      </p:cxnSp>
      <p:cxnSp>
        <p:nvCxnSpPr>
          <p:cNvPr id="48" name="Google Shape;48;p33"/>
          <p:cNvCxnSpPr/>
          <p:nvPr/>
        </p:nvCxnSpPr>
        <p:spPr>
          <a:xfrm>
            <a:off x="1262219" y="13028494"/>
            <a:ext cx="21859559" cy="2"/>
          </a:xfrm>
          <a:prstGeom prst="straightConnector1">
            <a:avLst/>
          </a:prstGeom>
          <a:noFill/>
          <a:ln cap="flat" cmpd="sng" w="25400">
            <a:solidFill>
              <a:srgbClr val="FFFFFF"/>
            </a:solidFill>
            <a:prstDash val="solid"/>
            <a:miter lim="400000"/>
            <a:headEnd len="sm" w="sm" type="none"/>
            <a:tailEnd len="sm" w="sm" type="none"/>
          </a:ln>
        </p:spPr>
      </p:cxnSp>
      <p:cxnSp>
        <p:nvCxnSpPr>
          <p:cNvPr id="49" name="Google Shape;49;p33"/>
          <p:cNvCxnSpPr/>
          <p:nvPr/>
        </p:nvCxnSpPr>
        <p:spPr>
          <a:xfrm>
            <a:off x="1262219" y="11379613"/>
            <a:ext cx="21859559" cy="2"/>
          </a:xfrm>
          <a:prstGeom prst="straightConnector1">
            <a:avLst/>
          </a:prstGeom>
          <a:noFill/>
          <a:ln cap="flat" cmpd="sng" w="25400">
            <a:solidFill>
              <a:srgbClr val="FFFFFF"/>
            </a:solidFill>
            <a:prstDash val="solid"/>
            <a:miter lim="400000"/>
            <a:headEnd len="sm" w="sm" type="none"/>
            <a:tailEnd len="sm" w="sm" type="none"/>
          </a:ln>
        </p:spPr>
      </p:cxnSp>
      <p:sp>
        <p:nvSpPr>
          <p:cNvPr id="50" name="Google Shape;50;p33"/>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FFFFFF"/>
              </a:buClr>
              <a:buSzPts val="1800"/>
              <a:buFont typeface="Franklin Gothic"/>
              <a:buNone/>
              <a:defRPr>
                <a:solidFill>
                  <a:srgbClr val="FFFFFF"/>
                </a:solidFill>
              </a:defRPr>
            </a:lvl1pPr>
            <a:lvl2pPr indent="0" lvl="1" marL="0" algn="ctr">
              <a:lnSpc>
                <a:spcPct val="100000"/>
              </a:lnSpc>
              <a:spcBef>
                <a:spcPts val="0"/>
              </a:spcBef>
              <a:spcAft>
                <a:spcPts val="0"/>
              </a:spcAft>
              <a:buClr>
                <a:srgbClr val="FFFFFF"/>
              </a:buClr>
              <a:buSzPts val="1800"/>
              <a:buFont typeface="Franklin Gothic"/>
              <a:buNone/>
              <a:defRPr>
                <a:solidFill>
                  <a:srgbClr val="FFFFFF"/>
                </a:solidFill>
              </a:defRPr>
            </a:lvl2pPr>
            <a:lvl3pPr indent="0" lvl="2" marL="0" algn="ctr">
              <a:lnSpc>
                <a:spcPct val="100000"/>
              </a:lnSpc>
              <a:spcBef>
                <a:spcPts val="0"/>
              </a:spcBef>
              <a:spcAft>
                <a:spcPts val="0"/>
              </a:spcAft>
              <a:buClr>
                <a:srgbClr val="FFFFFF"/>
              </a:buClr>
              <a:buSzPts val="1800"/>
              <a:buFont typeface="Franklin Gothic"/>
              <a:buNone/>
              <a:defRPr>
                <a:solidFill>
                  <a:srgbClr val="FFFFFF"/>
                </a:solidFill>
              </a:defRPr>
            </a:lvl3pPr>
            <a:lvl4pPr indent="0" lvl="3" marL="0" algn="ctr">
              <a:lnSpc>
                <a:spcPct val="100000"/>
              </a:lnSpc>
              <a:spcBef>
                <a:spcPts val="0"/>
              </a:spcBef>
              <a:spcAft>
                <a:spcPts val="0"/>
              </a:spcAft>
              <a:buClr>
                <a:srgbClr val="FFFFFF"/>
              </a:buClr>
              <a:buSzPts val="1800"/>
              <a:buFont typeface="Franklin Gothic"/>
              <a:buNone/>
              <a:defRPr>
                <a:solidFill>
                  <a:srgbClr val="FFFFFF"/>
                </a:solidFill>
              </a:defRPr>
            </a:lvl4pPr>
            <a:lvl5pPr indent="0" lvl="4" marL="0" algn="ctr">
              <a:lnSpc>
                <a:spcPct val="100000"/>
              </a:lnSpc>
              <a:spcBef>
                <a:spcPts val="0"/>
              </a:spcBef>
              <a:spcAft>
                <a:spcPts val="0"/>
              </a:spcAft>
              <a:buClr>
                <a:srgbClr val="FFFFFF"/>
              </a:buClr>
              <a:buSzPts val="1800"/>
              <a:buFont typeface="Franklin Gothic"/>
              <a:buNone/>
              <a:defRPr>
                <a:solidFill>
                  <a:srgbClr val="FFFFFF"/>
                </a:solidFill>
              </a:defRPr>
            </a:lvl5pPr>
            <a:lvl6pPr indent="0" lvl="5" marL="0" algn="ctr">
              <a:lnSpc>
                <a:spcPct val="100000"/>
              </a:lnSpc>
              <a:spcBef>
                <a:spcPts val="0"/>
              </a:spcBef>
              <a:spcAft>
                <a:spcPts val="0"/>
              </a:spcAft>
              <a:buClr>
                <a:srgbClr val="FFFFFF"/>
              </a:buClr>
              <a:buSzPts val="1800"/>
              <a:buFont typeface="Franklin Gothic"/>
              <a:buNone/>
              <a:defRPr>
                <a:solidFill>
                  <a:srgbClr val="FFFFFF"/>
                </a:solidFill>
              </a:defRPr>
            </a:lvl6pPr>
            <a:lvl7pPr indent="0" lvl="6" marL="0" algn="ctr">
              <a:lnSpc>
                <a:spcPct val="100000"/>
              </a:lnSpc>
              <a:spcBef>
                <a:spcPts val="0"/>
              </a:spcBef>
              <a:spcAft>
                <a:spcPts val="0"/>
              </a:spcAft>
              <a:buClr>
                <a:srgbClr val="FFFFFF"/>
              </a:buClr>
              <a:buSzPts val="1800"/>
              <a:buFont typeface="Franklin Gothic"/>
              <a:buNone/>
              <a:defRPr>
                <a:solidFill>
                  <a:srgbClr val="FFFFFF"/>
                </a:solidFill>
              </a:defRPr>
            </a:lvl7pPr>
            <a:lvl8pPr indent="0" lvl="7" marL="0" algn="ctr">
              <a:lnSpc>
                <a:spcPct val="100000"/>
              </a:lnSpc>
              <a:spcBef>
                <a:spcPts val="0"/>
              </a:spcBef>
              <a:spcAft>
                <a:spcPts val="0"/>
              </a:spcAft>
              <a:buClr>
                <a:srgbClr val="FFFFFF"/>
              </a:buClr>
              <a:buSzPts val="1800"/>
              <a:buFont typeface="Franklin Gothic"/>
              <a:buNone/>
              <a:defRPr>
                <a:solidFill>
                  <a:srgbClr val="FFFFFF"/>
                </a:solidFill>
              </a:defRPr>
            </a:lvl8pPr>
            <a:lvl9pPr indent="0" lvl="8" marL="0" algn="ctr">
              <a:lnSpc>
                <a:spcPct val="100000"/>
              </a:lnSpc>
              <a:spcBef>
                <a:spcPts val="0"/>
              </a:spcBef>
              <a:spcAft>
                <a:spcPts val="0"/>
              </a:spcAft>
              <a:buClr>
                <a:srgbClr val="FFFFFF"/>
              </a:buClr>
              <a:buSzPts val="1800"/>
              <a:buFont typeface="Franklin Gothic"/>
              <a:buNone/>
              <a:defRPr>
                <a:solidFill>
                  <a:srgbClr val="FFFFFF"/>
                </a:solidFill>
              </a:defRPr>
            </a:lvl9pPr>
          </a:lstStyle>
          <a:p>
            <a:pPr indent="0" lvl="0" marL="0" rtl="0" algn="ctr">
              <a:spcBef>
                <a:spcPts val="0"/>
              </a:spcBef>
              <a:spcAft>
                <a:spcPts val="0"/>
              </a:spcAft>
              <a:buNone/>
            </a:pPr>
            <a:fld id="{00000000-1234-1234-1234-123412341234}" type="slidenum">
              <a:rPr lang="en-US"/>
              <a:t>‹#›</a:t>
            </a:fld>
            <a:endParaRPr b="0" i="0" sz="1800" u="none" cap="none" strike="noStrike">
              <a:latin typeface="Franklin Gothic"/>
              <a:ea typeface="Franklin Gothic"/>
              <a:cs typeface="Franklin Gothic"/>
              <a:sym typeface="Franklin Gothic"/>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photo and dark text" showMasterSp="0">
  <p:cSld name="Title with photo and dark text">
    <p:spTree>
      <p:nvGrpSpPr>
        <p:cNvPr id="51" name="Shape 51"/>
        <p:cNvGrpSpPr/>
        <p:nvPr/>
      </p:nvGrpSpPr>
      <p:grpSpPr>
        <a:xfrm>
          <a:off x="0" y="0"/>
          <a:ext cx="0" cy="0"/>
          <a:chOff x="0" y="0"/>
          <a:chExt cx="0" cy="0"/>
        </a:xfrm>
      </p:grpSpPr>
      <p:sp>
        <p:nvSpPr>
          <p:cNvPr id="52" name="Google Shape;52;p34"/>
          <p:cNvSpPr/>
          <p:nvPr>
            <p:ph idx="2" type="pic"/>
          </p:nvPr>
        </p:nvSpPr>
        <p:spPr>
          <a:xfrm>
            <a:off x="0" y="1"/>
            <a:ext cx="24384000" cy="13716000"/>
          </a:xfrm>
          <a:prstGeom prst="rect">
            <a:avLst/>
          </a:prstGeom>
          <a:solidFill>
            <a:srgbClr val="BFBFBF"/>
          </a:solidFill>
          <a:ln>
            <a:noFill/>
          </a:ln>
        </p:spPr>
      </p:sp>
      <p:sp>
        <p:nvSpPr>
          <p:cNvPr id="53" name="Google Shape;53;p34"/>
          <p:cNvSpPr txBox="1"/>
          <p:nvPr>
            <p:ph type="title"/>
          </p:nvPr>
        </p:nvSpPr>
        <p:spPr>
          <a:xfrm>
            <a:off x="1206500" y="5892800"/>
            <a:ext cx="21971000" cy="4648200"/>
          </a:xfrm>
          <a:prstGeom prst="rect">
            <a:avLst/>
          </a:prstGeom>
          <a:noFill/>
          <a:ln>
            <a:noFill/>
          </a:ln>
        </p:spPr>
        <p:txBody>
          <a:bodyPr anchorCtr="0" anchor="b" bIns="50800" lIns="50800" spcFirstLastPara="1" rIns="50800" wrap="square" tIns="50800">
            <a:noAutofit/>
          </a:bodyPr>
          <a:lstStyle>
            <a:lvl1pPr lvl="0" algn="l">
              <a:lnSpc>
                <a:spcPct val="70000"/>
              </a:lnSpc>
              <a:spcBef>
                <a:spcPts val="0"/>
              </a:spcBef>
              <a:spcAft>
                <a:spcPts val="0"/>
              </a:spcAft>
              <a:buClr>
                <a:srgbClr val="232D48"/>
              </a:buClr>
              <a:buSzPts val="16000"/>
              <a:buFont typeface="Franklin Gothic"/>
              <a:buNone/>
              <a:defRPr sz="16000"/>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54" name="Google Shape;54;p34"/>
          <p:cNvSpPr txBox="1"/>
          <p:nvPr>
            <p:ph idx="1" type="subTitle"/>
          </p:nvPr>
        </p:nvSpPr>
        <p:spPr>
          <a:xfrm>
            <a:off x="1194994" y="10378009"/>
            <a:ext cx="21981316" cy="1116953"/>
          </a:xfrm>
          <a:prstGeom prst="rect">
            <a:avLst/>
          </a:prstGeom>
          <a:noFill/>
          <a:ln>
            <a:noFill/>
          </a:ln>
        </p:spPr>
        <p:txBody>
          <a:bodyPr anchorCtr="0" anchor="t" bIns="50800" lIns="50800" spcFirstLastPara="1" rIns="50800" wrap="square" tIns="50800">
            <a:normAutofit/>
          </a:bodyPr>
          <a:lstStyle>
            <a:lvl1pPr lvl="0" algn="l">
              <a:lnSpc>
                <a:spcPct val="100000"/>
              </a:lnSpc>
              <a:spcBef>
                <a:spcPts val="4500"/>
              </a:spcBef>
              <a:spcAft>
                <a:spcPts val="0"/>
              </a:spcAft>
              <a:buSzPts val="5904"/>
              <a:buFont typeface="Franklin Gothic"/>
              <a:buNone/>
              <a:defRPr b="0" i="0" sz="4800">
                <a:solidFill>
                  <a:schemeClr val="dk1"/>
                </a:solidFill>
                <a:latin typeface="Franklin Gothic"/>
                <a:ea typeface="Franklin Gothic"/>
                <a:cs typeface="Franklin Gothic"/>
                <a:sym typeface="Franklin Gothic"/>
              </a:defRPr>
            </a:lvl1pPr>
            <a:lvl2pPr lvl="1" algn="ctr">
              <a:lnSpc>
                <a:spcPct val="100000"/>
              </a:lnSpc>
              <a:spcBef>
                <a:spcPts val="4500"/>
              </a:spcBef>
              <a:spcAft>
                <a:spcPts val="0"/>
              </a:spcAft>
              <a:buSzPts val="2460"/>
              <a:buFont typeface="Franklin Gothic"/>
              <a:buNone/>
              <a:defRPr sz="2000"/>
            </a:lvl2pPr>
            <a:lvl3pPr lvl="2" algn="ctr">
              <a:lnSpc>
                <a:spcPct val="100000"/>
              </a:lnSpc>
              <a:spcBef>
                <a:spcPts val="4500"/>
              </a:spcBef>
              <a:spcAft>
                <a:spcPts val="0"/>
              </a:spcAft>
              <a:buSzPts val="2214"/>
              <a:buFont typeface="Franklin Gothic"/>
              <a:buNone/>
              <a:defRPr sz="1800"/>
            </a:lvl3pPr>
            <a:lvl4pPr lvl="3" algn="ctr">
              <a:lnSpc>
                <a:spcPct val="100000"/>
              </a:lnSpc>
              <a:spcBef>
                <a:spcPts val="4500"/>
              </a:spcBef>
              <a:spcAft>
                <a:spcPts val="0"/>
              </a:spcAft>
              <a:buSzPts val="1968"/>
              <a:buFont typeface="Franklin Gothic"/>
              <a:buNone/>
              <a:defRPr sz="1600"/>
            </a:lvl4pPr>
            <a:lvl5pPr lvl="4" algn="ctr">
              <a:lnSpc>
                <a:spcPct val="100000"/>
              </a:lnSpc>
              <a:spcBef>
                <a:spcPts val="4500"/>
              </a:spcBef>
              <a:spcAft>
                <a:spcPts val="0"/>
              </a:spcAft>
              <a:buSzPts val="1968"/>
              <a:buFont typeface="Franklin Gothic"/>
              <a:buNone/>
              <a:defRPr sz="1600"/>
            </a:lvl5pPr>
            <a:lvl6pPr lvl="5" algn="ctr">
              <a:lnSpc>
                <a:spcPct val="90000"/>
              </a:lnSpc>
              <a:spcBef>
                <a:spcPts val="4500"/>
              </a:spcBef>
              <a:spcAft>
                <a:spcPts val="0"/>
              </a:spcAft>
              <a:buSzPts val="1968"/>
              <a:buFont typeface="Franklin Gothic"/>
              <a:buNone/>
              <a:defRPr sz="1600"/>
            </a:lvl6pPr>
            <a:lvl7pPr lvl="6" algn="ctr">
              <a:lnSpc>
                <a:spcPct val="90000"/>
              </a:lnSpc>
              <a:spcBef>
                <a:spcPts val="4500"/>
              </a:spcBef>
              <a:spcAft>
                <a:spcPts val="0"/>
              </a:spcAft>
              <a:buSzPts val="1968"/>
              <a:buFont typeface="Franklin Gothic"/>
              <a:buNone/>
              <a:defRPr sz="1600"/>
            </a:lvl7pPr>
            <a:lvl8pPr lvl="7" algn="ctr">
              <a:lnSpc>
                <a:spcPct val="90000"/>
              </a:lnSpc>
              <a:spcBef>
                <a:spcPts val="4500"/>
              </a:spcBef>
              <a:spcAft>
                <a:spcPts val="0"/>
              </a:spcAft>
              <a:buSzPts val="1968"/>
              <a:buFont typeface="Franklin Gothic"/>
              <a:buNone/>
              <a:defRPr sz="1600"/>
            </a:lvl8pPr>
            <a:lvl9pPr lvl="8" algn="ctr">
              <a:lnSpc>
                <a:spcPct val="90000"/>
              </a:lnSpc>
              <a:spcBef>
                <a:spcPts val="4500"/>
              </a:spcBef>
              <a:spcAft>
                <a:spcPts val="0"/>
              </a:spcAft>
              <a:buSzPts val="1968"/>
              <a:buFont typeface="Franklin Gothic"/>
              <a:buNone/>
              <a:defRPr sz="1600"/>
            </a:lvl9pPr>
          </a:lstStyle>
          <a:p/>
        </p:txBody>
      </p:sp>
      <p:sp>
        <p:nvSpPr>
          <p:cNvPr id="55" name="Google Shape;55;p34"/>
          <p:cNvSpPr txBox="1"/>
          <p:nvPr>
            <p:ph idx="3" type="body"/>
          </p:nvPr>
        </p:nvSpPr>
        <p:spPr>
          <a:xfrm>
            <a:off x="1207690" y="11963400"/>
            <a:ext cx="18498843" cy="636979"/>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0"/>
              </a:spcBef>
              <a:spcAft>
                <a:spcPts val="0"/>
              </a:spcAft>
              <a:buClr>
                <a:srgbClr val="232D48"/>
              </a:buClr>
              <a:buSzPts val="3200"/>
              <a:buFont typeface="Arial"/>
              <a:buNone/>
              <a:defRPr sz="3200">
                <a:latin typeface="Arial"/>
                <a:ea typeface="Arial"/>
                <a:cs typeface="Arial"/>
                <a:sym typeface="Arial"/>
              </a:defRPr>
            </a:lvl1pPr>
            <a:lvl2pPr indent="-478536" lvl="1" marL="914400" algn="l">
              <a:lnSpc>
                <a:spcPct val="100000"/>
              </a:lnSpc>
              <a:spcBef>
                <a:spcPts val="0"/>
              </a:spcBef>
              <a:spcAft>
                <a:spcPts val="0"/>
              </a:spcAft>
              <a:buClr>
                <a:srgbClr val="232D48"/>
              </a:buClr>
              <a:buSzPts val="3936"/>
              <a:buFont typeface="Arial"/>
              <a:buChar char="–"/>
              <a:defRPr sz="3200">
                <a:latin typeface="Arial"/>
                <a:ea typeface="Arial"/>
                <a:cs typeface="Arial"/>
                <a:sym typeface="Arial"/>
              </a:defRPr>
            </a:lvl2pPr>
            <a:lvl3pPr indent="-228600" lvl="2" marL="1371600" algn="l">
              <a:lnSpc>
                <a:spcPct val="100000"/>
              </a:lnSpc>
              <a:spcBef>
                <a:spcPts val="0"/>
              </a:spcBef>
              <a:spcAft>
                <a:spcPts val="0"/>
              </a:spcAft>
              <a:buClr>
                <a:srgbClr val="232D48"/>
              </a:buClr>
              <a:buSzPts val="3936"/>
              <a:buFont typeface="Arial"/>
              <a:buNone/>
              <a:defRPr sz="3200">
                <a:latin typeface="Arial"/>
                <a:ea typeface="Arial"/>
                <a:cs typeface="Arial"/>
                <a:sym typeface="Arial"/>
              </a:defRPr>
            </a:lvl3pPr>
            <a:lvl4pPr indent="-478536" lvl="3" marL="1828800" algn="l">
              <a:lnSpc>
                <a:spcPct val="100000"/>
              </a:lnSpc>
              <a:spcBef>
                <a:spcPts val="0"/>
              </a:spcBef>
              <a:spcAft>
                <a:spcPts val="0"/>
              </a:spcAft>
              <a:buClr>
                <a:srgbClr val="232D48"/>
              </a:buClr>
              <a:buSzPts val="3936"/>
              <a:buFont typeface="Arial"/>
              <a:buChar char="–"/>
              <a:defRPr sz="3200">
                <a:latin typeface="Arial"/>
                <a:ea typeface="Arial"/>
                <a:cs typeface="Arial"/>
                <a:sym typeface="Arial"/>
              </a:defRPr>
            </a:lvl4pPr>
            <a:lvl5pPr indent="-478535" lvl="4" marL="2286000" algn="l">
              <a:lnSpc>
                <a:spcPct val="100000"/>
              </a:lnSpc>
              <a:spcBef>
                <a:spcPts val="0"/>
              </a:spcBef>
              <a:spcAft>
                <a:spcPts val="0"/>
              </a:spcAft>
              <a:buClr>
                <a:srgbClr val="232D48"/>
              </a:buClr>
              <a:buSzPts val="3936"/>
              <a:buFont typeface="Arial"/>
              <a:buChar char="–"/>
              <a:defRPr sz="3200">
                <a:latin typeface="Arial"/>
                <a:ea typeface="Arial"/>
                <a:cs typeface="Arial"/>
                <a:sym typeface="Arial"/>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56" name="Google Shape;56;p34"/>
          <p:cNvSpPr/>
          <p:nvPr>
            <p:ph idx="4" type="pic"/>
          </p:nvPr>
        </p:nvSpPr>
        <p:spPr>
          <a:xfrm>
            <a:off x="17214574" y="11836400"/>
            <a:ext cx="5827770" cy="785337"/>
          </a:xfrm>
          <a:prstGeom prst="rect">
            <a:avLst/>
          </a:prstGeom>
          <a:noFill/>
          <a:ln>
            <a:noFill/>
          </a:ln>
        </p:spPr>
      </p:sp>
      <p:cxnSp>
        <p:nvCxnSpPr>
          <p:cNvPr id="57" name="Google Shape;57;p34"/>
          <p:cNvCxnSpPr/>
          <p:nvPr/>
        </p:nvCxnSpPr>
        <p:spPr>
          <a:xfrm>
            <a:off x="1262219" y="659068"/>
            <a:ext cx="21859559" cy="2"/>
          </a:xfrm>
          <a:prstGeom prst="straightConnector1">
            <a:avLst/>
          </a:prstGeom>
          <a:noFill/>
          <a:ln cap="flat" cmpd="sng" w="25400">
            <a:solidFill>
              <a:srgbClr val="111111"/>
            </a:solidFill>
            <a:prstDash val="solid"/>
            <a:miter lim="400000"/>
            <a:headEnd len="sm" w="sm" type="none"/>
            <a:tailEnd len="sm" w="sm" type="none"/>
          </a:ln>
        </p:spPr>
      </p:cxnSp>
      <p:cxnSp>
        <p:nvCxnSpPr>
          <p:cNvPr id="58" name="Google Shape;58;p34"/>
          <p:cNvCxnSpPr/>
          <p:nvPr/>
        </p:nvCxnSpPr>
        <p:spPr>
          <a:xfrm>
            <a:off x="1262219" y="13028494"/>
            <a:ext cx="21859559" cy="2"/>
          </a:xfrm>
          <a:prstGeom prst="straightConnector1">
            <a:avLst/>
          </a:prstGeom>
          <a:noFill/>
          <a:ln cap="flat" cmpd="sng" w="25400">
            <a:solidFill>
              <a:srgbClr val="111111"/>
            </a:solidFill>
            <a:prstDash val="solid"/>
            <a:miter lim="400000"/>
            <a:headEnd len="sm" w="sm" type="none"/>
            <a:tailEnd len="sm" w="sm" type="none"/>
          </a:ln>
        </p:spPr>
      </p:cxnSp>
      <p:cxnSp>
        <p:nvCxnSpPr>
          <p:cNvPr id="59" name="Google Shape;59;p34"/>
          <p:cNvCxnSpPr/>
          <p:nvPr/>
        </p:nvCxnSpPr>
        <p:spPr>
          <a:xfrm>
            <a:off x="1262219" y="11379613"/>
            <a:ext cx="21859559" cy="2"/>
          </a:xfrm>
          <a:prstGeom prst="straightConnector1">
            <a:avLst/>
          </a:prstGeom>
          <a:noFill/>
          <a:ln cap="flat" cmpd="sng" w="25400">
            <a:solidFill>
              <a:srgbClr val="111111"/>
            </a:solidFill>
            <a:prstDash val="solid"/>
            <a:miter lim="400000"/>
            <a:headEnd len="sm" w="sm" type="none"/>
            <a:tailEnd len="sm" w="sm" type="none"/>
          </a:ln>
        </p:spPr>
      </p:cxnSp>
      <p:sp>
        <p:nvSpPr>
          <p:cNvPr id="60" name="Google Shape;60;p34"/>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rgbClr val="E2DEDB"/>
        </a:solidFill>
      </p:bgPr>
    </p:bg>
    <p:spTree>
      <p:nvGrpSpPr>
        <p:cNvPr id="61" name="Shape 61"/>
        <p:cNvGrpSpPr/>
        <p:nvPr/>
      </p:nvGrpSpPr>
      <p:grpSpPr>
        <a:xfrm>
          <a:off x="0" y="0"/>
          <a:ext cx="0" cy="0"/>
          <a:chOff x="0" y="0"/>
          <a:chExt cx="0" cy="0"/>
        </a:xfrm>
      </p:grpSpPr>
      <p:sp>
        <p:nvSpPr>
          <p:cNvPr id="62" name="Google Shape;62;p35"/>
          <p:cNvSpPr txBox="1"/>
          <p:nvPr>
            <p:ph type="title"/>
          </p:nvPr>
        </p:nvSpPr>
        <p:spPr>
          <a:xfrm>
            <a:off x="1206500" y="1079500"/>
            <a:ext cx="21971000" cy="1435100"/>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63" name="Google Shape;63;p35"/>
          <p:cNvSpPr txBox="1"/>
          <p:nvPr>
            <p:ph idx="1" type="body"/>
          </p:nvPr>
        </p:nvSpPr>
        <p:spPr>
          <a:xfrm>
            <a:off x="1206499" y="2446869"/>
            <a:ext cx="21970999" cy="7931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SzPts val="6765"/>
              <a:buFont typeface="Franklin Gothic"/>
              <a:buNone/>
              <a:defRPr b="0" i="0" sz="5500">
                <a:solidFill>
                  <a:schemeClr val="dk1"/>
                </a:solidFill>
                <a:latin typeface="Franklin Gothic"/>
                <a:ea typeface="Franklin Gothic"/>
                <a:cs typeface="Franklin Gothic"/>
                <a:sym typeface="Franklin Gothic"/>
              </a:defRPr>
            </a:lvl1pPr>
            <a:lvl2pPr indent="-228600" lvl="1" marL="914400" algn="l">
              <a:lnSpc>
                <a:spcPct val="100000"/>
              </a:lnSpc>
              <a:spcBef>
                <a:spcPts val="4500"/>
              </a:spcBef>
              <a:spcAft>
                <a:spcPts val="0"/>
              </a:spcAft>
              <a:buSzPts val="2460"/>
              <a:buFont typeface="Franklin Gothic"/>
              <a:buNone/>
              <a:defRPr sz="2000">
                <a:solidFill>
                  <a:srgbClr val="8A8C93"/>
                </a:solidFill>
              </a:defRPr>
            </a:lvl2pPr>
            <a:lvl3pPr indent="-228600" lvl="2" marL="1371600" algn="l">
              <a:lnSpc>
                <a:spcPct val="100000"/>
              </a:lnSpc>
              <a:spcBef>
                <a:spcPts val="4500"/>
              </a:spcBef>
              <a:spcAft>
                <a:spcPts val="0"/>
              </a:spcAft>
              <a:buSzPts val="2214"/>
              <a:buFont typeface="Franklin Gothic"/>
              <a:buNone/>
              <a:defRPr sz="1800">
                <a:solidFill>
                  <a:srgbClr val="8A8C93"/>
                </a:solidFill>
              </a:defRPr>
            </a:lvl3pPr>
            <a:lvl4pPr indent="-228600" lvl="3" marL="1828800" algn="l">
              <a:lnSpc>
                <a:spcPct val="100000"/>
              </a:lnSpc>
              <a:spcBef>
                <a:spcPts val="4500"/>
              </a:spcBef>
              <a:spcAft>
                <a:spcPts val="0"/>
              </a:spcAft>
              <a:buSzPts val="1968"/>
              <a:buFont typeface="Franklin Gothic"/>
              <a:buNone/>
              <a:defRPr sz="1600">
                <a:solidFill>
                  <a:srgbClr val="8A8C93"/>
                </a:solidFill>
              </a:defRPr>
            </a:lvl4pPr>
            <a:lvl5pPr indent="-228600" lvl="4" marL="2286000" algn="l">
              <a:lnSpc>
                <a:spcPct val="100000"/>
              </a:lnSpc>
              <a:spcBef>
                <a:spcPts val="4500"/>
              </a:spcBef>
              <a:spcAft>
                <a:spcPts val="0"/>
              </a:spcAft>
              <a:buSzPts val="1968"/>
              <a:buFont typeface="Franklin Gothic"/>
              <a:buNone/>
              <a:defRPr sz="1600">
                <a:solidFill>
                  <a:srgbClr val="8A8C93"/>
                </a:solidFill>
              </a:defRPr>
            </a:lvl5pPr>
            <a:lvl6pPr indent="-228600" lvl="5" marL="2743200" algn="l">
              <a:lnSpc>
                <a:spcPct val="90000"/>
              </a:lnSpc>
              <a:spcBef>
                <a:spcPts val="4500"/>
              </a:spcBef>
              <a:spcAft>
                <a:spcPts val="0"/>
              </a:spcAft>
              <a:buSzPts val="1968"/>
              <a:buFont typeface="Franklin Gothic"/>
              <a:buNone/>
              <a:defRPr sz="1600">
                <a:solidFill>
                  <a:srgbClr val="8A8C93"/>
                </a:solidFill>
              </a:defRPr>
            </a:lvl6pPr>
            <a:lvl7pPr indent="-228600" lvl="6" marL="3200400" algn="l">
              <a:lnSpc>
                <a:spcPct val="90000"/>
              </a:lnSpc>
              <a:spcBef>
                <a:spcPts val="4500"/>
              </a:spcBef>
              <a:spcAft>
                <a:spcPts val="0"/>
              </a:spcAft>
              <a:buSzPts val="1968"/>
              <a:buFont typeface="Franklin Gothic"/>
              <a:buNone/>
              <a:defRPr sz="1600">
                <a:solidFill>
                  <a:srgbClr val="8A8C93"/>
                </a:solidFill>
              </a:defRPr>
            </a:lvl7pPr>
            <a:lvl8pPr indent="-228600" lvl="7" marL="3657600" algn="l">
              <a:lnSpc>
                <a:spcPct val="90000"/>
              </a:lnSpc>
              <a:spcBef>
                <a:spcPts val="4500"/>
              </a:spcBef>
              <a:spcAft>
                <a:spcPts val="0"/>
              </a:spcAft>
              <a:buSzPts val="1968"/>
              <a:buFont typeface="Franklin Gothic"/>
              <a:buNone/>
              <a:defRPr sz="1600">
                <a:solidFill>
                  <a:srgbClr val="8A8C93"/>
                </a:solidFill>
              </a:defRPr>
            </a:lvl8pPr>
            <a:lvl9pPr indent="-228600" lvl="8" marL="4114800" algn="l">
              <a:lnSpc>
                <a:spcPct val="90000"/>
              </a:lnSpc>
              <a:spcBef>
                <a:spcPts val="4500"/>
              </a:spcBef>
              <a:spcAft>
                <a:spcPts val="0"/>
              </a:spcAft>
              <a:buSzPts val="1968"/>
              <a:buFont typeface="Franklin Gothic"/>
              <a:buNone/>
              <a:defRPr sz="1600">
                <a:solidFill>
                  <a:srgbClr val="8A8C93"/>
                </a:solidFill>
              </a:defRPr>
            </a:lvl9pPr>
          </a:lstStyle>
          <a:p/>
        </p:txBody>
      </p:sp>
      <p:sp>
        <p:nvSpPr>
          <p:cNvPr id="64" name="Google Shape;64;p35"/>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35"/>
          <p:cNvSpPr txBox="1"/>
          <p:nvPr>
            <p:ph idx="2" type="body"/>
          </p:nvPr>
        </p:nvSpPr>
        <p:spPr>
          <a:xfrm>
            <a:off x="1206499" y="4162885"/>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66" name="Google Shape;66;p35"/>
          <p:cNvSpPr txBox="1"/>
          <p:nvPr>
            <p:ph idx="3" type="body"/>
          </p:nvPr>
        </p:nvSpPr>
        <p:spPr>
          <a:xfrm>
            <a:off x="1206499" y="5442562"/>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67" name="Google Shape;67;p35"/>
          <p:cNvSpPr txBox="1"/>
          <p:nvPr>
            <p:ph idx="4" type="body"/>
          </p:nvPr>
        </p:nvSpPr>
        <p:spPr>
          <a:xfrm>
            <a:off x="1206499" y="6722239"/>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68" name="Google Shape;68;p35"/>
          <p:cNvSpPr txBox="1"/>
          <p:nvPr>
            <p:ph idx="5" type="body"/>
          </p:nvPr>
        </p:nvSpPr>
        <p:spPr>
          <a:xfrm>
            <a:off x="1206499" y="8001916"/>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69" name="Google Shape;69;p35"/>
          <p:cNvSpPr txBox="1"/>
          <p:nvPr>
            <p:ph idx="6" type="body"/>
          </p:nvPr>
        </p:nvSpPr>
        <p:spPr>
          <a:xfrm>
            <a:off x="1206499" y="9281593"/>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70" name="Google Shape;70;p35"/>
          <p:cNvSpPr txBox="1"/>
          <p:nvPr>
            <p:ph idx="7" type="body"/>
          </p:nvPr>
        </p:nvSpPr>
        <p:spPr>
          <a:xfrm>
            <a:off x="1206499" y="10561268"/>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ith Photo">
  <p:cSld name="Agenda with Photo">
    <p:bg>
      <p:bgPr>
        <a:solidFill>
          <a:srgbClr val="E2DEDB"/>
        </a:solidFill>
      </p:bgPr>
    </p:bg>
    <p:spTree>
      <p:nvGrpSpPr>
        <p:cNvPr id="71" name="Shape 71"/>
        <p:cNvGrpSpPr/>
        <p:nvPr/>
      </p:nvGrpSpPr>
      <p:grpSpPr>
        <a:xfrm>
          <a:off x="0" y="0"/>
          <a:ext cx="0" cy="0"/>
          <a:chOff x="0" y="0"/>
          <a:chExt cx="0" cy="0"/>
        </a:xfrm>
      </p:grpSpPr>
      <p:sp>
        <p:nvSpPr>
          <p:cNvPr id="72" name="Google Shape;72;p36"/>
          <p:cNvSpPr txBox="1"/>
          <p:nvPr>
            <p:ph idx="1" type="body"/>
          </p:nvPr>
        </p:nvSpPr>
        <p:spPr>
          <a:xfrm>
            <a:off x="1206500" y="2446869"/>
            <a:ext cx="10481718" cy="7931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SzPts val="6765"/>
              <a:buFont typeface="Franklin Gothic"/>
              <a:buNone/>
              <a:defRPr b="0" i="0" sz="5500">
                <a:solidFill>
                  <a:schemeClr val="dk1"/>
                </a:solidFill>
                <a:latin typeface="Franklin Gothic"/>
                <a:ea typeface="Franklin Gothic"/>
                <a:cs typeface="Franklin Gothic"/>
                <a:sym typeface="Franklin Gothic"/>
              </a:defRPr>
            </a:lvl1pPr>
            <a:lvl2pPr indent="-228600" lvl="1" marL="914400" algn="l">
              <a:lnSpc>
                <a:spcPct val="100000"/>
              </a:lnSpc>
              <a:spcBef>
                <a:spcPts val="4500"/>
              </a:spcBef>
              <a:spcAft>
                <a:spcPts val="0"/>
              </a:spcAft>
              <a:buSzPts val="2460"/>
              <a:buFont typeface="Franklin Gothic"/>
              <a:buNone/>
              <a:defRPr sz="2000">
                <a:solidFill>
                  <a:srgbClr val="8A8C93"/>
                </a:solidFill>
              </a:defRPr>
            </a:lvl2pPr>
            <a:lvl3pPr indent="-228600" lvl="2" marL="1371600" algn="l">
              <a:lnSpc>
                <a:spcPct val="100000"/>
              </a:lnSpc>
              <a:spcBef>
                <a:spcPts val="4500"/>
              </a:spcBef>
              <a:spcAft>
                <a:spcPts val="0"/>
              </a:spcAft>
              <a:buSzPts val="2214"/>
              <a:buFont typeface="Franklin Gothic"/>
              <a:buNone/>
              <a:defRPr sz="1800">
                <a:solidFill>
                  <a:srgbClr val="8A8C93"/>
                </a:solidFill>
              </a:defRPr>
            </a:lvl3pPr>
            <a:lvl4pPr indent="-228600" lvl="3" marL="1828800" algn="l">
              <a:lnSpc>
                <a:spcPct val="100000"/>
              </a:lnSpc>
              <a:spcBef>
                <a:spcPts val="4500"/>
              </a:spcBef>
              <a:spcAft>
                <a:spcPts val="0"/>
              </a:spcAft>
              <a:buSzPts val="1968"/>
              <a:buFont typeface="Franklin Gothic"/>
              <a:buNone/>
              <a:defRPr sz="1600">
                <a:solidFill>
                  <a:srgbClr val="8A8C93"/>
                </a:solidFill>
              </a:defRPr>
            </a:lvl4pPr>
            <a:lvl5pPr indent="-228600" lvl="4" marL="2286000" algn="l">
              <a:lnSpc>
                <a:spcPct val="100000"/>
              </a:lnSpc>
              <a:spcBef>
                <a:spcPts val="4500"/>
              </a:spcBef>
              <a:spcAft>
                <a:spcPts val="0"/>
              </a:spcAft>
              <a:buSzPts val="1968"/>
              <a:buFont typeface="Franklin Gothic"/>
              <a:buNone/>
              <a:defRPr sz="1600">
                <a:solidFill>
                  <a:srgbClr val="8A8C93"/>
                </a:solidFill>
              </a:defRPr>
            </a:lvl5pPr>
            <a:lvl6pPr indent="-228600" lvl="5" marL="2743200" algn="l">
              <a:lnSpc>
                <a:spcPct val="90000"/>
              </a:lnSpc>
              <a:spcBef>
                <a:spcPts val="4500"/>
              </a:spcBef>
              <a:spcAft>
                <a:spcPts val="0"/>
              </a:spcAft>
              <a:buSzPts val="1968"/>
              <a:buFont typeface="Franklin Gothic"/>
              <a:buNone/>
              <a:defRPr sz="1600">
                <a:solidFill>
                  <a:srgbClr val="8A8C93"/>
                </a:solidFill>
              </a:defRPr>
            </a:lvl6pPr>
            <a:lvl7pPr indent="-228600" lvl="6" marL="3200400" algn="l">
              <a:lnSpc>
                <a:spcPct val="90000"/>
              </a:lnSpc>
              <a:spcBef>
                <a:spcPts val="4500"/>
              </a:spcBef>
              <a:spcAft>
                <a:spcPts val="0"/>
              </a:spcAft>
              <a:buSzPts val="1968"/>
              <a:buFont typeface="Franklin Gothic"/>
              <a:buNone/>
              <a:defRPr sz="1600">
                <a:solidFill>
                  <a:srgbClr val="8A8C93"/>
                </a:solidFill>
              </a:defRPr>
            </a:lvl7pPr>
            <a:lvl8pPr indent="-228600" lvl="7" marL="3657600" algn="l">
              <a:lnSpc>
                <a:spcPct val="90000"/>
              </a:lnSpc>
              <a:spcBef>
                <a:spcPts val="4500"/>
              </a:spcBef>
              <a:spcAft>
                <a:spcPts val="0"/>
              </a:spcAft>
              <a:buSzPts val="1968"/>
              <a:buFont typeface="Franklin Gothic"/>
              <a:buNone/>
              <a:defRPr sz="1600">
                <a:solidFill>
                  <a:srgbClr val="8A8C93"/>
                </a:solidFill>
              </a:defRPr>
            </a:lvl8pPr>
            <a:lvl9pPr indent="-228600" lvl="8" marL="4114800" algn="l">
              <a:lnSpc>
                <a:spcPct val="90000"/>
              </a:lnSpc>
              <a:spcBef>
                <a:spcPts val="4500"/>
              </a:spcBef>
              <a:spcAft>
                <a:spcPts val="0"/>
              </a:spcAft>
              <a:buSzPts val="1968"/>
              <a:buFont typeface="Franklin Gothic"/>
              <a:buNone/>
              <a:defRPr sz="1600">
                <a:solidFill>
                  <a:srgbClr val="8A8C93"/>
                </a:solidFill>
              </a:defRPr>
            </a:lvl9pPr>
          </a:lstStyle>
          <a:p/>
        </p:txBody>
      </p:sp>
      <p:sp>
        <p:nvSpPr>
          <p:cNvPr id="73" name="Google Shape;73;p36"/>
          <p:cNvSpPr/>
          <p:nvPr>
            <p:ph idx="2" type="pic"/>
          </p:nvPr>
        </p:nvSpPr>
        <p:spPr>
          <a:xfrm>
            <a:off x="12192001" y="1270000"/>
            <a:ext cx="10929778" cy="11176002"/>
          </a:xfrm>
          <a:prstGeom prst="rect">
            <a:avLst/>
          </a:prstGeom>
          <a:solidFill>
            <a:srgbClr val="7F7F7F"/>
          </a:solidFill>
          <a:ln>
            <a:noFill/>
          </a:ln>
        </p:spPr>
      </p:sp>
      <p:sp>
        <p:nvSpPr>
          <p:cNvPr id="74" name="Google Shape;74;p36"/>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
        <p:nvSpPr>
          <p:cNvPr id="75" name="Google Shape;75;p36"/>
          <p:cNvSpPr txBox="1"/>
          <p:nvPr>
            <p:ph type="title"/>
          </p:nvPr>
        </p:nvSpPr>
        <p:spPr>
          <a:xfrm>
            <a:off x="1206500" y="1183047"/>
            <a:ext cx="10481717"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76" name="Google Shape;76;p36"/>
          <p:cNvSpPr txBox="1"/>
          <p:nvPr>
            <p:ph idx="3" type="body"/>
          </p:nvPr>
        </p:nvSpPr>
        <p:spPr>
          <a:xfrm>
            <a:off x="1206499" y="4162885"/>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77" name="Google Shape;77;p36"/>
          <p:cNvSpPr txBox="1"/>
          <p:nvPr>
            <p:ph idx="4" type="body"/>
          </p:nvPr>
        </p:nvSpPr>
        <p:spPr>
          <a:xfrm>
            <a:off x="1206499" y="5442562"/>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78" name="Google Shape;78;p36"/>
          <p:cNvSpPr txBox="1"/>
          <p:nvPr>
            <p:ph idx="5" type="body"/>
          </p:nvPr>
        </p:nvSpPr>
        <p:spPr>
          <a:xfrm>
            <a:off x="1206499" y="6722239"/>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79" name="Google Shape;79;p36"/>
          <p:cNvSpPr txBox="1"/>
          <p:nvPr>
            <p:ph idx="6" type="body"/>
          </p:nvPr>
        </p:nvSpPr>
        <p:spPr>
          <a:xfrm>
            <a:off x="1206499" y="8001916"/>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80" name="Google Shape;80;p36"/>
          <p:cNvSpPr txBox="1"/>
          <p:nvPr>
            <p:ph idx="7" type="body"/>
          </p:nvPr>
        </p:nvSpPr>
        <p:spPr>
          <a:xfrm>
            <a:off x="1206499" y="9281593"/>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81" name="Google Shape;81;p36"/>
          <p:cNvSpPr txBox="1"/>
          <p:nvPr>
            <p:ph idx="8" type="body"/>
          </p:nvPr>
        </p:nvSpPr>
        <p:spPr>
          <a:xfrm>
            <a:off x="1206499" y="10561268"/>
            <a:ext cx="9690183" cy="793143"/>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82" name="Shape 82"/>
        <p:cNvGrpSpPr/>
        <p:nvPr/>
      </p:nvGrpSpPr>
      <p:grpSpPr>
        <a:xfrm>
          <a:off x="0" y="0"/>
          <a:ext cx="0" cy="0"/>
          <a:chOff x="0" y="0"/>
          <a:chExt cx="0" cy="0"/>
        </a:xfrm>
      </p:grpSpPr>
      <p:sp>
        <p:nvSpPr>
          <p:cNvPr id="83" name="Google Shape;83;p37"/>
          <p:cNvSpPr txBox="1"/>
          <p:nvPr>
            <p:ph idx="1" type="body"/>
          </p:nvPr>
        </p:nvSpPr>
        <p:spPr>
          <a:xfrm>
            <a:off x="1206500" y="2446869"/>
            <a:ext cx="9359900" cy="79314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SzPts val="6765"/>
              <a:buFont typeface="Franklin Gothic"/>
              <a:buNone/>
              <a:defRPr b="0" i="0" sz="5500">
                <a:solidFill>
                  <a:schemeClr val="dk1"/>
                </a:solidFill>
                <a:latin typeface="Franklin Gothic"/>
                <a:ea typeface="Franklin Gothic"/>
                <a:cs typeface="Franklin Gothic"/>
                <a:sym typeface="Franklin Gothic"/>
              </a:defRPr>
            </a:lvl1pPr>
            <a:lvl2pPr indent="-228600" lvl="1" marL="914400" algn="l">
              <a:lnSpc>
                <a:spcPct val="100000"/>
              </a:lnSpc>
              <a:spcBef>
                <a:spcPts val="4500"/>
              </a:spcBef>
              <a:spcAft>
                <a:spcPts val="0"/>
              </a:spcAft>
              <a:buSzPts val="2460"/>
              <a:buFont typeface="Franklin Gothic"/>
              <a:buNone/>
              <a:defRPr sz="2000">
                <a:solidFill>
                  <a:srgbClr val="8A8C93"/>
                </a:solidFill>
              </a:defRPr>
            </a:lvl2pPr>
            <a:lvl3pPr indent="-228600" lvl="2" marL="1371600" algn="l">
              <a:lnSpc>
                <a:spcPct val="100000"/>
              </a:lnSpc>
              <a:spcBef>
                <a:spcPts val="4500"/>
              </a:spcBef>
              <a:spcAft>
                <a:spcPts val="0"/>
              </a:spcAft>
              <a:buSzPts val="2214"/>
              <a:buFont typeface="Franklin Gothic"/>
              <a:buNone/>
              <a:defRPr sz="1800">
                <a:solidFill>
                  <a:srgbClr val="8A8C93"/>
                </a:solidFill>
              </a:defRPr>
            </a:lvl3pPr>
            <a:lvl4pPr indent="-228600" lvl="3" marL="1828800" algn="l">
              <a:lnSpc>
                <a:spcPct val="100000"/>
              </a:lnSpc>
              <a:spcBef>
                <a:spcPts val="4500"/>
              </a:spcBef>
              <a:spcAft>
                <a:spcPts val="0"/>
              </a:spcAft>
              <a:buSzPts val="1968"/>
              <a:buFont typeface="Franklin Gothic"/>
              <a:buNone/>
              <a:defRPr sz="1600">
                <a:solidFill>
                  <a:srgbClr val="8A8C93"/>
                </a:solidFill>
              </a:defRPr>
            </a:lvl4pPr>
            <a:lvl5pPr indent="-228600" lvl="4" marL="2286000" algn="l">
              <a:lnSpc>
                <a:spcPct val="100000"/>
              </a:lnSpc>
              <a:spcBef>
                <a:spcPts val="4500"/>
              </a:spcBef>
              <a:spcAft>
                <a:spcPts val="0"/>
              </a:spcAft>
              <a:buSzPts val="1968"/>
              <a:buFont typeface="Franklin Gothic"/>
              <a:buNone/>
              <a:defRPr sz="1600">
                <a:solidFill>
                  <a:srgbClr val="8A8C93"/>
                </a:solidFill>
              </a:defRPr>
            </a:lvl5pPr>
            <a:lvl6pPr indent="-228600" lvl="5" marL="2743200" algn="l">
              <a:lnSpc>
                <a:spcPct val="90000"/>
              </a:lnSpc>
              <a:spcBef>
                <a:spcPts val="4500"/>
              </a:spcBef>
              <a:spcAft>
                <a:spcPts val="0"/>
              </a:spcAft>
              <a:buSzPts val="1968"/>
              <a:buFont typeface="Franklin Gothic"/>
              <a:buNone/>
              <a:defRPr sz="1600">
                <a:solidFill>
                  <a:srgbClr val="8A8C93"/>
                </a:solidFill>
              </a:defRPr>
            </a:lvl6pPr>
            <a:lvl7pPr indent="-228600" lvl="6" marL="3200400" algn="l">
              <a:lnSpc>
                <a:spcPct val="90000"/>
              </a:lnSpc>
              <a:spcBef>
                <a:spcPts val="4500"/>
              </a:spcBef>
              <a:spcAft>
                <a:spcPts val="0"/>
              </a:spcAft>
              <a:buSzPts val="1968"/>
              <a:buFont typeface="Franklin Gothic"/>
              <a:buNone/>
              <a:defRPr sz="1600">
                <a:solidFill>
                  <a:srgbClr val="8A8C93"/>
                </a:solidFill>
              </a:defRPr>
            </a:lvl7pPr>
            <a:lvl8pPr indent="-228600" lvl="7" marL="3657600" algn="l">
              <a:lnSpc>
                <a:spcPct val="90000"/>
              </a:lnSpc>
              <a:spcBef>
                <a:spcPts val="4500"/>
              </a:spcBef>
              <a:spcAft>
                <a:spcPts val="0"/>
              </a:spcAft>
              <a:buSzPts val="1968"/>
              <a:buFont typeface="Franklin Gothic"/>
              <a:buNone/>
              <a:defRPr sz="1600">
                <a:solidFill>
                  <a:srgbClr val="8A8C93"/>
                </a:solidFill>
              </a:defRPr>
            </a:lvl8pPr>
            <a:lvl9pPr indent="-228600" lvl="8" marL="4114800" algn="l">
              <a:lnSpc>
                <a:spcPct val="90000"/>
              </a:lnSpc>
              <a:spcBef>
                <a:spcPts val="4500"/>
              </a:spcBef>
              <a:spcAft>
                <a:spcPts val="0"/>
              </a:spcAft>
              <a:buSzPts val="1968"/>
              <a:buFont typeface="Franklin Gothic"/>
              <a:buNone/>
              <a:defRPr sz="1600">
                <a:solidFill>
                  <a:srgbClr val="8A8C93"/>
                </a:solidFill>
              </a:defRPr>
            </a:lvl9pPr>
          </a:lstStyle>
          <a:p/>
        </p:txBody>
      </p:sp>
      <p:sp>
        <p:nvSpPr>
          <p:cNvPr id="84" name="Google Shape;84;p37"/>
          <p:cNvSpPr txBox="1"/>
          <p:nvPr>
            <p:ph idx="2" type="body"/>
          </p:nvPr>
        </p:nvSpPr>
        <p:spPr>
          <a:xfrm>
            <a:off x="1206500" y="4258314"/>
            <a:ext cx="9359900" cy="8256631"/>
          </a:xfrm>
          <a:prstGeom prst="rect">
            <a:avLst/>
          </a:prstGeom>
          <a:noFill/>
          <a:ln>
            <a:noFill/>
          </a:ln>
        </p:spPr>
        <p:txBody>
          <a:bodyPr anchorCtr="0" anchor="t" bIns="50800" lIns="50800" spcFirstLastPara="1" rIns="50800" wrap="square" tIns="50800">
            <a:normAutofit/>
          </a:bodyPr>
          <a:lstStyle>
            <a:lvl1pPr indent="-603504" lvl="0" marL="457200" algn="l">
              <a:lnSpc>
                <a:spcPct val="100000"/>
              </a:lnSpc>
              <a:spcBef>
                <a:spcPts val="4500"/>
              </a:spcBef>
              <a:spcAft>
                <a:spcPts val="0"/>
              </a:spcAft>
              <a:buSzPts val="5904"/>
              <a:buFont typeface="Franklin Gothic"/>
              <a:buChar char="–"/>
              <a:defRPr b="0" i="0">
                <a:solidFill>
                  <a:srgbClr val="4A4A4A"/>
                </a:solidFill>
                <a:latin typeface="Franklin Gothic"/>
                <a:ea typeface="Franklin Gothic"/>
                <a:cs typeface="Franklin Gothic"/>
                <a:sym typeface="Franklin Gothic"/>
              </a:defRPr>
            </a:lvl1pPr>
            <a:lvl2pPr indent="-369189" lvl="1" marL="914400" algn="l">
              <a:lnSpc>
                <a:spcPct val="100000"/>
              </a:lnSpc>
              <a:spcBef>
                <a:spcPts val="4500"/>
              </a:spcBef>
              <a:spcAft>
                <a:spcPts val="0"/>
              </a:spcAft>
              <a:buSzPts val="2214"/>
              <a:buChar char="–"/>
              <a:defRPr/>
            </a:lvl2pPr>
            <a:lvl3pPr indent="-369189" lvl="2" marL="1371600" algn="l">
              <a:lnSpc>
                <a:spcPct val="100000"/>
              </a:lnSpc>
              <a:spcBef>
                <a:spcPts val="4500"/>
              </a:spcBef>
              <a:spcAft>
                <a:spcPts val="0"/>
              </a:spcAft>
              <a:buSzPts val="2214"/>
              <a:buChar char="–"/>
              <a:defRPr/>
            </a:lvl3pPr>
            <a:lvl4pPr indent="-369189" lvl="3" marL="1828800" algn="l">
              <a:lnSpc>
                <a:spcPct val="100000"/>
              </a:lnSpc>
              <a:spcBef>
                <a:spcPts val="4500"/>
              </a:spcBef>
              <a:spcAft>
                <a:spcPts val="0"/>
              </a:spcAft>
              <a:buSzPts val="2214"/>
              <a:buChar char="–"/>
              <a:defRPr/>
            </a:lvl4pPr>
            <a:lvl5pPr indent="-369189" lvl="4" marL="2286000" algn="l">
              <a:lnSpc>
                <a:spcPct val="100000"/>
              </a:lnSpc>
              <a:spcBef>
                <a:spcPts val="4500"/>
              </a:spcBef>
              <a:spcAft>
                <a:spcPts val="0"/>
              </a:spcAft>
              <a:buSzPts val="2214"/>
              <a:buChar char="–"/>
              <a:defRPr/>
            </a:lvl5pPr>
            <a:lvl6pPr indent="-369189" lvl="5" marL="2743200" algn="l">
              <a:lnSpc>
                <a:spcPct val="90000"/>
              </a:lnSpc>
              <a:spcBef>
                <a:spcPts val="4500"/>
              </a:spcBef>
              <a:spcAft>
                <a:spcPts val="0"/>
              </a:spcAft>
              <a:buSzPts val="2214"/>
              <a:buChar char="•"/>
              <a:defRPr/>
            </a:lvl6pPr>
            <a:lvl7pPr indent="-369189" lvl="6" marL="3200400" algn="l">
              <a:lnSpc>
                <a:spcPct val="90000"/>
              </a:lnSpc>
              <a:spcBef>
                <a:spcPts val="4500"/>
              </a:spcBef>
              <a:spcAft>
                <a:spcPts val="0"/>
              </a:spcAft>
              <a:buSzPts val="2214"/>
              <a:buChar char="•"/>
              <a:defRPr/>
            </a:lvl7pPr>
            <a:lvl8pPr indent="-369189" lvl="7" marL="3657600" algn="l">
              <a:lnSpc>
                <a:spcPct val="90000"/>
              </a:lnSpc>
              <a:spcBef>
                <a:spcPts val="4500"/>
              </a:spcBef>
              <a:spcAft>
                <a:spcPts val="0"/>
              </a:spcAft>
              <a:buSzPts val="2214"/>
              <a:buChar char="•"/>
              <a:defRPr/>
            </a:lvl8pPr>
            <a:lvl9pPr indent="-369189" lvl="8" marL="4114800" algn="l">
              <a:lnSpc>
                <a:spcPct val="90000"/>
              </a:lnSpc>
              <a:spcBef>
                <a:spcPts val="4500"/>
              </a:spcBef>
              <a:spcAft>
                <a:spcPts val="0"/>
              </a:spcAft>
              <a:buSzPts val="2214"/>
              <a:buChar char="•"/>
              <a:defRPr/>
            </a:lvl9pPr>
          </a:lstStyle>
          <a:p/>
        </p:txBody>
      </p:sp>
      <p:sp>
        <p:nvSpPr>
          <p:cNvPr id="85" name="Google Shape;85;p37"/>
          <p:cNvSpPr/>
          <p:nvPr>
            <p:ph idx="3" type="pic"/>
          </p:nvPr>
        </p:nvSpPr>
        <p:spPr>
          <a:xfrm>
            <a:off x="10985500" y="1270000"/>
            <a:ext cx="13398500" cy="11182054"/>
          </a:xfrm>
          <a:prstGeom prst="rect">
            <a:avLst/>
          </a:prstGeom>
          <a:solidFill>
            <a:srgbClr val="A5A5A5"/>
          </a:solidFill>
          <a:ln>
            <a:noFill/>
          </a:ln>
        </p:spPr>
      </p:sp>
      <p:sp>
        <p:nvSpPr>
          <p:cNvPr id="86" name="Google Shape;86;p37"/>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
        <p:nvSpPr>
          <p:cNvPr id="87" name="Google Shape;87;p37"/>
          <p:cNvSpPr txBox="1"/>
          <p:nvPr>
            <p:ph type="title"/>
          </p:nvPr>
        </p:nvSpPr>
        <p:spPr>
          <a:xfrm>
            <a:off x="1206501" y="1183047"/>
            <a:ext cx="9359900" cy="1505304"/>
          </a:xfrm>
          <a:prstGeom prst="rect">
            <a:avLst/>
          </a:prstGeom>
          <a:noFill/>
          <a:ln>
            <a:noFill/>
          </a:ln>
        </p:spPr>
        <p:txBody>
          <a:bodyPr anchorCtr="0" anchor="t"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Tree>
  </p:cSld>
  <p:clrMapOvr>
    <a:masterClrMapping/>
  </p:clrMapOvr>
  <p:extLst>
    <p:ext uri="{DCECCB84-F9BA-43D5-87BE-67443E8EF086}">
      <p15:sldGuideLst>
        <p15:guide id="1" orient="horz" pos="4320">
          <p15:clr>
            <a:srgbClr val="FBAE40"/>
          </p15:clr>
        </p15:guide>
        <p15:guide id="2" pos="7680">
          <p15:clr>
            <a:srgbClr val="FBAE40"/>
          </p15:clr>
        </p15:guide>
        <p15:guide id="3" pos="69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Photo Alt">
  <p:cSld name="Title &amp; Photo Alt">
    <p:spTree>
      <p:nvGrpSpPr>
        <p:cNvPr id="88" name="Shape 88"/>
        <p:cNvGrpSpPr/>
        <p:nvPr/>
      </p:nvGrpSpPr>
      <p:grpSpPr>
        <a:xfrm>
          <a:off x="0" y="0"/>
          <a:ext cx="0" cy="0"/>
          <a:chOff x="0" y="0"/>
          <a:chExt cx="0" cy="0"/>
        </a:xfrm>
      </p:grpSpPr>
      <p:sp>
        <p:nvSpPr>
          <p:cNvPr id="89" name="Google Shape;89;p38"/>
          <p:cNvSpPr txBox="1"/>
          <p:nvPr>
            <p:ph type="title"/>
          </p:nvPr>
        </p:nvSpPr>
        <p:spPr>
          <a:xfrm>
            <a:off x="1206500" y="1269045"/>
            <a:ext cx="9427633" cy="5882274"/>
          </a:xfrm>
          <a:prstGeom prst="rect">
            <a:avLst/>
          </a:prstGeom>
          <a:noFill/>
          <a:ln>
            <a:noFill/>
          </a:ln>
        </p:spPr>
        <p:txBody>
          <a:bodyPr anchorCtr="0" anchor="b" bIns="50800" lIns="50800" spcFirstLastPara="1" rIns="50800" wrap="square" tIns="50800">
            <a:normAutofit/>
          </a:bodyPr>
          <a:lstStyle>
            <a:lvl1pPr lvl="0" algn="l">
              <a:lnSpc>
                <a:spcPct val="80000"/>
              </a:lnSpc>
              <a:spcBef>
                <a:spcPts val="0"/>
              </a:spcBef>
              <a:spcAft>
                <a:spcPts val="0"/>
              </a:spcAft>
              <a:buClr>
                <a:srgbClr val="232D48"/>
              </a:buClr>
              <a:buSzPts val="1800"/>
              <a:buNone/>
              <a:defRPr/>
            </a:lvl1pPr>
            <a:lvl2pPr lvl="1" algn="l">
              <a:lnSpc>
                <a:spcPct val="80000"/>
              </a:lnSpc>
              <a:spcBef>
                <a:spcPts val="0"/>
              </a:spcBef>
              <a:spcAft>
                <a:spcPts val="0"/>
              </a:spcAft>
              <a:buClr>
                <a:srgbClr val="232D48"/>
              </a:buClr>
              <a:buSzPts val="1800"/>
              <a:buNone/>
              <a:defRPr/>
            </a:lvl2pPr>
            <a:lvl3pPr lvl="2" algn="l">
              <a:lnSpc>
                <a:spcPct val="80000"/>
              </a:lnSpc>
              <a:spcBef>
                <a:spcPts val="0"/>
              </a:spcBef>
              <a:spcAft>
                <a:spcPts val="0"/>
              </a:spcAft>
              <a:buClr>
                <a:srgbClr val="232D48"/>
              </a:buClr>
              <a:buSzPts val="1800"/>
              <a:buNone/>
              <a:defRPr/>
            </a:lvl3pPr>
            <a:lvl4pPr lvl="3" algn="l">
              <a:lnSpc>
                <a:spcPct val="80000"/>
              </a:lnSpc>
              <a:spcBef>
                <a:spcPts val="0"/>
              </a:spcBef>
              <a:spcAft>
                <a:spcPts val="0"/>
              </a:spcAft>
              <a:buClr>
                <a:srgbClr val="232D48"/>
              </a:buClr>
              <a:buSzPts val="1800"/>
              <a:buNone/>
              <a:defRPr/>
            </a:lvl4pPr>
            <a:lvl5pPr lvl="4" algn="l">
              <a:lnSpc>
                <a:spcPct val="80000"/>
              </a:lnSpc>
              <a:spcBef>
                <a:spcPts val="0"/>
              </a:spcBef>
              <a:spcAft>
                <a:spcPts val="0"/>
              </a:spcAft>
              <a:buClr>
                <a:srgbClr val="232D48"/>
              </a:buClr>
              <a:buSzPts val="1800"/>
              <a:buNone/>
              <a:defRPr/>
            </a:lvl5pPr>
            <a:lvl6pPr lvl="5" algn="l">
              <a:lnSpc>
                <a:spcPct val="80000"/>
              </a:lnSpc>
              <a:spcBef>
                <a:spcPts val="0"/>
              </a:spcBef>
              <a:spcAft>
                <a:spcPts val="0"/>
              </a:spcAft>
              <a:buClr>
                <a:srgbClr val="232D48"/>
              </a:buClr>
              <a:buSzPts val="1800"/>
              <a:buNone/>
              <a:defRPr/>
            </a:lvl6pPr>
            <a:lvl7pPr lvl="6" algn="l">
              <a:lnSpc>
                <a:spcPct val="80000"/>
              </a:lnSpc>
              <a:spcBef>
                <a:spcPts val="0"/>
              </a:spcBef>
              <a:spcAft>
                <a:spcPts val="0"/>
              </a:spcAft>
              <a:buClr>
                <a:srgbClr val="232D48"/>
              </a:buClr>
              <a:buSzPts val="1800"/>
              <a:buNone/>
              <a:defRPr/>
            </a:lvl7pPr>
            <a:lvl8pPr lvl="7" algn="l">
              <a:lnSpc>
                <a:spcPct val="80000"/>
              </a:lnSpc>
              <a:spcBef>
                <a:spcPts val="0"/>
              </a:spcBef>
              <a:spcAft>
                <a:spcPts val="0"/>
              </a:spcAft>
              <a:buClr>
                <a:srgbClr val="232D48"/>
              </a:buClr>
              <a:buSzPts val="1800"/>
              <a:buNone/>
              <a:defRPr/>
            </a:lvl8pPr>
            <a:lvl9pPr lvl="8" algn="l">
              <a:lnSpc>
                <a:spcPct val="80000"/>
              </a:lnSpc>
              <a:spcBef>
                <a:spcPts val="0"/>
              </a:spcBef>
              <a:spcAft>
                <a:spcPts val="0"/>
              </a:spcAft>
              <a:buClr>
                <a:srgbClr val="232D48"/>
              </a:buClr>
              <a:buSzPts val="1800"/>
              <a:buNone/>
              <a:defRPr/>
            </a:lvl9pPr>
          </a:lstStyle>
          <a:p/>
        </p:txBody>
      </p:sp>
      <p:sp>
        <p:nvSpPr>
          <p:cNvPr id="90" name="Google Shape;90;p38"/>
          <p:cNvSpPr txBox="1"/>
          <p:nvPr>
            <p:ph idx="1" type="body"/>
          </p:nvPr>
        </p:nvSpPr>
        <p:spPr>
          <a:xfrm>
            <a:off x="1206500" y="7151318"/>
            <a:ext cx="9427633" cy="5294682"/>
          </a:xfrm>
          <a:prstGeom prst="rect">
            <a:avLst/>
          </a:prstGeom>
          <a:noFill/>
          <a:ln>
            <a:noFill/>
          </a:ln>
        </p:spPr>
        <p:txBody>
          <a:bodyPr anchorCtr="0" anchor="t" bIns="50800" lIns="50800" spcFirstLastPara="1" rIns="50800" wrap="square" tIns="50800">
            <a:normAutofit/>
          </a:bodyPr>
          <a:lstStyle>
            <a:lvl1pPr indent="-228600" lvl="0" marL="457200" algn="l">
              <a:lnSpc>
                <a:spcPct val="100000"/>
              </a:lnSpc>
              <a:spcBef>
                <a:spcPts val="4500"/>
              </a:spcBef>
              <a:spcAft>
                <a:spcPts val="0"/>
              </a:spcAft>
              <a:buSzPts val="6765"/>
              <a:buFont typeface="Franklin Gothic"/>
              <a:buNone/>
              <a:defRPr b="0" i="0" sz="5500">
                <a:solidFill>
                  <a:schemeClr val="dk1"/>
                </a:solidFill>
                <a:latin typeface="Franklin Gothic"/>
                <a:ea typeface="Franklin Gothic"/>
                <a:cs typeface="Franklin Gothic"/>
                <a:sym typeface="Franklin Gothic"/>
              </a:defRPr>
            </a:lvl1pPr>
            <a:lvl2pPr indent="-228600" lvl="1" marL="914400" algn="l">
              <a:lnSpc>
                <a:spcPct val="100000"/>
              </a:lnSpc>
              <a:spcBef>
                <a:spcPts val="4500"/>
              </a:spcBef>
              <a:spcAft>
                <a:spcPts val="0"/>
              </a:spcAft>
              <a:buSzPts val="2460"/>
              <a:buFont typeface="Franklin Gothic"/>
              <a:buNone/>
              <a:defRPr sz="2000">
                <a:solidFill>
                  <a:srgbClr val="8A8C93"/>
                </a:solidFill>
              </a:defRPr>
            </a:lvl2pPr>
            <a:lvl3pPr indent="-228600" lvl="2" marL="1371600" algn="l">
              <a:lnSpc>
                <a:spcPct val="100000"/>
              </a:lnSpc>
              <a:spcBef>
                <a:spcPts val="4500"/>
              </a:spcBef>
              <a:spcAft>
                <a:spcPts val="0"/>
              </a:spcAft>
              <a:buSzPts val="2214"/>
              <a:buFont typeface="Franklin Gothic"/>
              <a:buNone/>
              <a:defRPr sz="1800">
                <a:solidFill>
                  <a:srgbClr val="8A8C93"/>
                </a:solidFill>
              </a:defRPr>
            </a:lvl3pPr>
            <a:lvl4pPr indent="-228600" lvl="3" marL="1828800" algn="l">
              <a:lnSpc>
                <a:spcPct val="100000"/>
              </a:lnSpc>
              <a:spcBef>
                <a:spcPts val="4500"/>
              </a:spcBef>
              <a:spcAft>
                <a:spcPts val="0"/>
              </a:spcAft>
              <a:buSzPts val="1968"/>
              <a:buFont typeface="Franklin Gothic"/>
              <a:buNone/>
              <a:defRPr sz="1600">
                <a:solidFill>
                  <a:srgbClr val="8A8C93"/>
                </a:solidFill>
              </a:defRPr>
            </a:lvl4pPr>
            <a:lvl5pPr indent="-228600" lvl="4" marL="2286000" algn="l">
              <a:lnSpc>
                <a:spcPct val="100000"/>
              </a:lnSpc>
              <a:spcBef>
                <a:spcPts val="4500"/>
              </a:spcBef>
              <a:spcAft>
                <a:spcPts val="0"/>
              </a:spcAft>
              <a:buSzPts val="1968"/>
              <a:buFont typeface="Franklin Gothic"/>
              <a:buNone/>
              <a:defRPr sz="1600">
                <a:solidFill>
                  <a:srgbClr val="8A8C93"/>
                </a:solidFill>
              </a:defRPr>
            </a:lvl5pPr>
            <a:lvl6pPr indent="-228600" lvl="5" marL="2743200" algn="l">
              <a:lnSpc>
                <a:spcPct val="90000"/>
              </a:lnSpc>
              <a:spcBef>
                <a:spcPts val="4500"/>
              </a:spcBef>
              <a:spcAft>
                <a:spcPts val="0"/>
              </a:spcAft>
              <a:buSzPts val="1968"/>
              <a:buFont typeface="Franklin Gothic"/>
              <a:buNone/>
              <a:defRPr sz="1600">
                <a:solidFill>
                  <a:srgbClr val="8A8C93"/>
                </a:solidFill>
              </a:defRPr>
            </a:lvl6pPr>
            <a:lvl7pPr indent="-228600" lvl="6" marL="3200400" algn="l">
              <a:lnSpc>
                <a:spcPct val="90000"/>
              </a:lnSpc>
              <a:spcBef>
                <a:spcPts val="4500"/>
              </a:spcBef>
              <a:spcAft>
                <a:spcPts val="0"/>
              </a:spcAft>
              <a:buSzPts val="1968"/>
              <a:buFont typeface="Franklin Gothic"/>
              <a:buNone/>
              <a:defRPr sz="1600">
                <a:solidFill>
                  <a:srgbClr val="8A8C93"/>
                </a:solidFill>
              </a:defRPr>
            </a:lvl7pPr>
            <a:lvl8pPr indent="-228600" lvl="7" marL="3657600" algn="l">
              <a:lnSpc>
                <a:spcPct val="90000"/>
              </a:lnSpc>
              <a:spcBef>
                <a:spcPts val="4500"/>
              </a:spcBef>
              <a:spcAft>
                <a:spcPts val="0"/>
              </a:spcAft>
              <a:buSzPts val="1968"/>
              <a:buFont typeface="Franklin Gothic"/>
              <a:buNone/>
              <a:defRPr sz="1600">
                <a:solidFill>
                  <a:srgbClr val="8A8C93"/>
                </a:solidFill>
              </a:defRPr>
            </a:lvl8pPr>
            <a:lvl9pPr indent="-228600" lvl="8" marL="4114800" algn="l">
              <a:lnSpc>
                <a:spcPct val="90000"/>
              </a:lnSpc>
              <a:spcBef>
                <a:spcPts val="4500"/>
              </a:spcBef>
              <a:spcAft>
                <a:spcPts val="0"/>
              </a:spcAft>
              <a:buSzPts val="1968"/>
              <a:buFont typeface="Franklin Gothic"/>
              <a:buNone/>
              <a:defRPr sz="1600">
                <a:solidFill>
                  <a:srgbClr val="8A8C93"/>
                </a:solidFill>
              </a:defRPr>
            </a:lvl9pPr>
          </a:lstStyle>
          <a:p/>
        </p:txBody>
      </p:sp>
      <p:sp>
        <p:nvSpPr>
          <p:cNvPr id="91" name="Google Shape;91;p38"/>
          <p:cNvSpPr/>
          <p:nvPr>
            <p:ph idx="2" type="pic"/>
          </p:nvPr>
        </p:nvSpPr>
        <p:spPr>
          <a:xfrm>
            <a:off x="10972800" y="1270000"/>
            <a:ext cx="12131128" cy="11176000"/>
          </a:xfrm>
          <a:prstGeom prst="rect">
            <a:avLst/>
          </a:prstGeom>
          <a:solidFill>
            <a:srgbClr val="A5A5A5"/>
          </a:solidFill>
          <a:ln>
            <a:noFill/>
          </a:ln>
        </p:spPr>
      </p:sp>
      <p:sp>
        <p:nvSpPr>
          <p:cNvPr id="92" name="Google Shape;92;p38"/>
          <p:cNvSpPr txBox="1"/>
          <p:nvPr>
            <p:ph idx="12" type="sldNum"/>
          </p:nvPr>
        </p:nvSpPr>
        <p:spPr>
          <a:xfrm>
            <a:off x="1206500" y="13124553"/>
            <a:ext cx="388621" cy="33528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1pPr>
            <a:lvl2pPr indent="0" lvl="1"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2pPr>
            <a:lvl3pPr indent="0" lvl="2"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3pPr>
            <a:lvl4pPr indent="0" lvl="3"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4pPr>
            <a:lvl5pPr indent="0" lvl="4"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5pPr>
            <a:lvl6pPr indent="0" lvl="5"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6pPr>
            <a:lvl7pPr indent="0" lvl="6"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7pPr>
            <a:lvl8pPr indent="0" lvl="7"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8pPr>
            <a:lvl9pPr indent="0" lvl="8" marL="0" algn="ctr">
              <a:lnSpc>
                <a:spcPct val="100000"/>
              </a:lnSpc>
              <a:spcBef>
                <a:spcPts val="0"/>
              </a:spcBef>
              <a:spcAft>
                <a:spcPts val="0"/>
              </a:spcAft>
              <a:buClr>
                <a:srgbClr val="000000"/>
              </a:buClr>
              <a:buSzPts val="1800"/>
              <a:buFont typeface="Franklin Gothic"/>
              <a:buNone/>
              <a:defRPr sz="1800">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6912">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1206500" y="1183047"/>
            <a:ext cx="21859559" cy="1505304"/>
          </a:xfrm>
          <a:prstGeom prst="rect">
            <a:avLst/>
          </a:prstGeom>
          <a:noFill/>
          <a:ln>
            <a:noFill/>
          </a:ln>
        </p:spPr>
        <p:txBody>
          <a:bodyPr anchorCtr="0" anchor="t" bIns="50800" lIns="50800" spcFirstLastPara="1" rIns="50800" wrap="square" tIns="50800">
            <a:normAutofit/>
          </a:bodyPr>
          <a:lstStyle>
            <a:lvl1pPr lvl="0"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1pPr>
            <a:lvl2pPr lvl="1"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2pPr>
            <a:lvl3pPr lvl="2"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3pPr>
            <a:lvl4pPr lvl="3"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4pPr>
            <a:lvl5pPr lvl="4"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5pPr>
            <a:lvl6pPr lvl="5"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6pPr>
            <a:lvl7pPr lvl="6"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7pPr>
            <a:lvl8pPr lvl="7"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8pPr>
            <a:lvl9pPr lvl="8" marR="0" rtl="0" algn="l">
              <a:lnSpc>
                <a:spcPct val="80000"/>
              </a:lnSpc>
              <a:spcBef>
                <a:spcPts val="0"/>
              </a:spcBef>
              <a:spcAft>
                <a:spcPts val="0"/>
              </a:spcAft>
              <a:buClr>
                <a:srgbClr val="232D48"/>
              </a:buClr>
              <a:buSzPts val="8500"/>
              <a:buFont typeface="Franklin Gothic"/>
              <a:buNone/>
              <a:defRPr b="1" i="0" sz="8500" u="none" cap="none" strike="noStrike">
                <a:solidFill>
                  <a:srgbClr val="232D48"/>
                </a:solidFill>
                <a:latin typeface="Franklin Gothic"/>
                <a:ea typeface="Franklin Gothic"/>
                <a:cs typeface="Franklin Gothic"/>
                <a:sym typeface="Franklin Gothic"/>
              </a:defRPr>
            </a:lvl9pPr>
          </a:lstStyle>
          <a:p/>
        </p:txBody>
      </p:sp>
      <p:sp>
        <p:nvSpPr>
          <p:cNvPr id="7" name="Google Shape;7;p29"/>
          <p:cNvSpPr txBox="1"/>
          <p:nvPr>
            <p:ph idx="1" type="body"/>
          </p:nvPr>
        </p:nvSpPr>
        <p:spPr>
          <a:xfrm>
            <a:off x="1206500" y="4248503"/>
            <a:ext cx="21971000" cy="8256014"/>
          </a:xfrm>
          <a:prstGeom prst="rect">
            <a:avLst/>
          </a:prstGeom>
          <a:noFill/>
          <a:ln>
            <a:noFill/>
          </a:ln>
        </p:spPr>
        <p:txBody>
          <a:bodyPr anchorCtr="0" anchor="t" bIns="50800" lIns="50800" spcFirstLastPara="1" rIns="50800" wrap="square" tIns="50800">
            <a:normAutofit/>
          </a:bodyPr>
          <a:lstStyle>
            <a:lvl1pPr indent="-603504" lvl="0" marL="457200" marR="0" rtl="0" algn="l">
              <a:lnSpc>
                <a:spcPct val="10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1pPr>
            <a:lvl2pPr indent="-603504" lvl="1" marL="914400" marR="0" rtl="0" algn="l">
              <a:lnSpc>
                <a:spcPct val="10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2pPr>
            <a:lvl3pPr indent="-603504" lvl="2" marL="1371600" marR="0" rtl="0" algn="l">
              <a:lnSpc>
                <a:spcPct val="10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3pPr>
            <a:lvl4pPr indent="-603504" lvl="3" marL="1828800" marR="0" rtl="0" algn="l">
              <a:lnSpc>
                <a:spcPct val="10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4pPr>
            <a:lvl5pPr indent="-603504" lvl="4" marL="2286000" marR="0" rtl="0" algn="l">
              <a:lnSpc>
                <a:spcPct val="10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5pPr>
            <a:lvl6pPr indent="-603504" lvl="5" marL="2743200" marR="0" rtl="0" algn="l">
              <a:lnSpc>
                <a:spcPct val="9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6pPr>
            <a:lvl7pPr indent="-603504" lvl="6" marL="3200400" marR="0" rtl="0" algn="l">
              <a:lnSpc>
                <a:spcPct val="9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7pPr>
            <a:lvl8pPr indent="-603504" lvl="7" marL="3657600" marR="0" rtl="0" algn="l">
              <a:lnSpc>
                <a:spcPct val="9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8pPr>
            <a:lvl9pPr indent="-603503" lvl="8" marL="4114800" marR="0" rtl="0" algn="l">
              <a:lnSpc>
                <a:spcPct val="90000"/>
              </a:lnSpc>
              <a:spcBef>
                <a:spcPts val="4500"/>
              </a:spcBef>
              <a:spcAft>
                <a:spcPts val="0"/>
              </a:spcAft>
              <a:buClr>
                <a:srgbClr val="666666"/>
              </a:buClr>
              <a:buSzPts val="5904"/>
              <a:buFont typeface="Franklin Gothic"/>
              <a:buChar char="•"/>
              <a:defRPr b="0" i="0" sz="4800" u="none" cap="none" strike="noStrike">
                <a:solidFill>
                  <a:srgbClr val="232D48"/>
                </a:solidFill>
                <a:latin typeface="Franklin Gothic"/>
                <a:ea typeface="Franklin Gothic"/>
                <a:cs typeface="Franklin Gothic"/>
                <a:sym typeface="Franklin Gothic"/>
              </a:defRPr>
            </a:lvl9pPr>
          </a:lstStyle>
          <a:p/>
        </p:txBody>
      </p:sp>
      <p:sp>
        <p:nvSpPr>
          <p:cNvPr id="8" name="Google Shape;8;p29"/>
          <p:cNvSpPr txBox="1"/>
          <p:nvPr>
            <p:ph idx="12" type="sldNum"/>
          </p:nvPr>
        </p:nvSpPr>
        <p:spPr>
          <a:xfrm>
            <a:off x="1206500" y="13120319"/>
            <a:ext cx="388621" cy="335281"/>
          </a:xfrm>
          <a:prstGeom prst="rect">
            <a:avLst/>
          </a:prstGeom>
          <a:noFill/>
          <a:ln>
            <a:noFill/>
          </a:ln>
        </p:spPr>
        <p:txBody>
          <a:bodyPr anchorCtr="0" anchor="b"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1pPr>
            <a:lvl2pPr indent="0" lvl="1"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2pPr>
            <a:lvl3pPr indent="0" lvl="2"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3pPr>
            <a:lvl4pPr indent="0" lvl="3"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4pPr>
            <a:lvl5pPr indent="0" lvl="4"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5pPr>
            <a:lvl6pPr indent="0" lvl="5"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6pPr>
            <a:lvl7pPr indent="0" lvl="6"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7pPr>
            <a:lvl8pPr indent="0" lvl="7"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8pPr>
            <a:lvl9pPr indent="0" lvl="8" marL="0" marR="0" rtl="0" algn="ctr">
              <a:lnSpc>
                <a:spcPct val="100000"/>
              </a:lnSpc>
              <a:spcBef>
                <a:spcPts val="0"/>
              </a:spcBef>
              <a:spcAft>
                <a:spcPts val="0"/>
              </a:spcAft>
              <a:buClr>
                <a:srgbClr val="000000"/>
              </a:buClr>
              <a:buSzPts val="1800"/>
              <a:buFont typeface="Franklin Gothic"/>
              <a:buNone/>
              <a:defRPr b="0" i="0" sz="1800" u="none" cap="none" strike="noStrike">
                <a:solidFill>
                  <a:srgbClr val="000000"/>
                </a:solidFill>
                <a:latin typeface="Franklin Gothic"/>
                <a:ea typeface="Franklin Gothic"/>
                <a:cs typeface="Franklin Gothic"/>
                <a:sym typeface="Franklin Gothic"/>
              </a:defRPr>
            </a:lvl9pPr>
          </a:lstStyle>
          <a:p>
            <a:pPr indent="0" lvl="0" marL="0" rtl="0" algn="ctr">
              <a:spcBef>
                <a:spcPts val="0"/>
              </a:spcBef>
              <a:spcAft>
                <a:spcPts val="0"/>
              </a:spcAft>
              <a:buNone/>
            </a:pPr>
            <a:fld id="{00000000-1234-1234-1234-123412341234}" type="slidenum">
              <a:rPr lang="en-US"/>
              <a:t>‹#›</a:t>
            </a:fld>
            <a:endParaRPr/>
          </a:p>
        </p:txBody>
      </p:sp>
      <p:cxnSp>
        <p:nvCxnSpPr>
          <p:cNvPr id="9" name="Google Shape;9;p29"/>
          <p:cNvCxnSpPr/>
          <p:nvPr/>
        </p:nvCxnSpPr>
        <p:spPr>
          <a:xfrm>
            <a:off x="1262219" y="659068"/>
            <a:ext cx="21859559" cy="2"/>
          </a:xfrm>
          <a:prstGeom prst="straightConnector1">
            <a:avLst/>
          </a:prstGeom>
          <a:noFill/>
          <a:ln cap="flat" cmpd="sng" w="25400">
            <a:solidFill>
              <a:srgbClr val="232D48"/>
            </a:solidFill>
            <a:prstDash val="solid"/>
            <a:miter lim="400000"/>
            <a:headEnd len="sm" w="sm" type="none"/>
            <a:tailEnd len="sm" w="sm" type="none"/>
          </a:ln>
        </p:spPr>
      </p:cxnSp>
      <p:cxnSp>
        <p:nvCxnSpPr>
          <p:cNvPr id="10" name="Google Shape;10;p29"/>
          <p:cNvCxnSpPr/>
          <p:nvPr/>
        </p:nvCxnSpPr>
        <p:spPr>
          <a:xfrm>
            <a:off x="1262219" y="13028494"/>
            <a:ext cx="21859559" cy="2"/>
          </a:xfrm>
          <a:prstGeom prst="straightConnector1">
            <a:avLst/>
          </a:prstGeom>
          <a:noFill/>
          <a:ln cap="flat" cmpd="sng" w="25400">
            <a:solidFill>
              <a:srgbClr val="232D48"/>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320">
          <p15:clr>
            <a:srgbClr val="F26B43"/>
          </p15:clr>
        </p15:guide>
        <p15:guide id="2"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g2bb5bae554b_3_0"/>
          <p:cNvSpPr txBox="1"/>
          <p:nvPr>
            <p:ph type="title"/>
          </p:nvPr>
        </p:nvSpPr>
        <p:spPr>
          <a:xfrm>
            <a:off x="1676400" y="730250"/>
            <a:ext cx="21031199" cy="2651126"/>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Rockwell"/>
              <a:buNone/>
              <a:defRPr b="0" i="0" sz="8800" u="none" cap="none" strike="noStrike">
                <a:solidFill>
                  <a:schemeClr val="dk1"/>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212" name="Google Shape;212;g2bb5bae554b_3_0"/>
          <p:cNvSpPr txBox="1"/>
          <p:nvPr>
            <p:ph idx="1" type="body"/>
          </p:nvPr>
        </p:nvSpPr>
        <p:spPr>
          <a:xfrm>
            <a:off x="1676400" y="3651250"/>
            <a:ext cx="21031199" cy="8702676"/>
          </a:xfrm>
          <a:prstGeom prst="rect">
            <a:avLst/>
          </a:prstGeom>
          <a:noFill/>
          <a:ln>
            <a:noFill/>
          </a:ln>
        </p:spPr>
        <p:txBody>
          <a:bodyPr anchorCtr="0" anchor="t" bIns="91400" lIns="182850" spcFirstLastPara="1" rIns="182850" wrap="square" tIns="91400">
            <a:normAutofit/>
          </a:bodyPr>
          <a:lstStyle>
            <a:lvl1pPr indent="-533400" lvl="0" marL="457200" marR="0" rtl="0" algn="l">
              <a:lnSpc>
                <a:spcPct val="90000"/>
              </a:lnSpc>
              <a:spcBef>
                <a:spcPts val="2000"/>
              </a:spcBef>
              <a:spcAft>
                <a:spcPts val="0"/>
              </a:spcAft>
              <a:buClr>
                <a:srgbClr val="450084"/>
              </a:buClr>
              <a:buSzPts val="4800"/>
              <a:buFont typeface="Noto Sans Symbols"/>
              <a:buChar char="▪"/>
              <a:defRPr b="0" i="0" sz="4800" u="none" cap="none" strike="noStrike">
                <a:solidFill>
                  <a:schemeClr val="dk1"/>
                </a:solidFill>
                <a:latin typeface="Libre Franklin"/>
                <a:ea typeface="Libre Franklin"/>
                <a:cs typeface="Libre Franklin"/>
                <a:sym typeface="Libre Franklin"/>
              </a:defRPr>
            </a:lvl1pPr>
            <a:lvl2pPr indent="-508000" lvl="1" marL="914400" marR="0" rtl="0" algn="l">
              <a:lnSpc>
                <a:spcPct val="90000"/>
              </a:lnSpc>
              <a:spcBef>
                <a:spcPts val="1000"/>
              </a:spcBef>
              <a:spcAft>
                <a:spcPts val="0"/>
              </a:spcAft>
              <a:buClr>
                <a:srgbClr val="450084"/>
              </a:buClr>
              <a:buSzPts val="4400"/>
              <a:buFont typeface="Noto Sans Symbols"/>
              <a:buChar char="▪"/>
              <a:defRPr b="0" i="0" sz="4400" u="none" cap="none" strike="noStrike">
                <a:solidFill>
                  <a:schemeClr val="dk1"/>
                </a:solidFill>
                <a:latin typeface="Libre Franklin"/>
                <a:ea typeface="Libre Franklin"/>
                <a:cs typeface="Libre Franklin"/>
                <a:sym typeface="Libre Franklin"/>
              </a:defRPr>
            </a:lvl2pPr>
            <a:lvl3pPr indent="-482600" lvl="2" marL="1371600" marR="0" rtl="0" algn="l">
              <a:lnSpc>
                <a:spcPct val="90000"/>
              </a:lnSpc>
              <a:spcBef>
                <a:spcPts val="1000"/>
              </a:spcBef>
              <a:spcAft>
                <a:spcPts val="0"/>
              </a:spcAft>
              <a:buClr>
                <a:srgbClr val="450084"/>
              </a:buClr>
              <a:buSzPts val="4000"/>
              <a:buFont typeface="Noto Sans Symbols"/>
              <a:buChar char="▪"/>
              <a:defRPr b="0" i="0" sz="4000" u="none" cap="none" strike="noStrike">
                <a:solidFill>
                  <a:schemeClr val="dk1"/>
                </a:solidFill>
                <a:latin typeface="Libre Franklin"/>
                <a:ea typeface="Libre Franklin"/>
                <a:cs typeface="Libre Franklin"/>
                <a:sym typeface="Libre Franklin"/>
              </a:defRPr>
            </a:lvl3pPr>
            <a:lvl4pPr indent="-457200" lvl="3" marL="1828800" marR="0" rtl="0" algn="l">
              <a:lnSpc>
                <a:spcPct val="90000"/>
              </a:lnSpc>
              <a:spcBef>
                <a:spcPts val="1000"/>
              </a:spcBef>
              <a:spcAft>
                <a:spcPts val="0"/>
              </a:spcAft>
              <a:buClr>
                <a:srgbClr val="450084"/>
              </a:buClr>
              <a:buSzPts val="3600"/>
              <a:buFont typeface="Noto Sans Symbols"/>
              <a:buChar char="▪"/>
              <a:defRPr b="0" i="0" sz="3600" u="none" cap="none" strike="noStrike">
                <a:solidFill>
                  <a:schemeClr val="dk1"/>
                </a:solidFill>
                <a:latin typeface="Libre Franklin"/>
                <a:ea typeface="Libre Franklin"/>
                <a:cs typeface="Libre Franklin"/>
                <a:sym typeface="Libre Franklin"/>
              </a:defRPr>
            </a:lvl4pPr>
            <a:lvl5pPr indent="-431800" lvl="4" marL="2286000" marR="0" rtl="0" algn="l">
              <a:lnSpc>
                <a:spcPct val="90000"/>
              </a:lnSpc>
              <a:spcBef>
                <a:spcPts val="1000"/>
              </a:spcBef>
              <a:spcAft>
                <a:spcPts val="0"/>
              </a:spcAft>
              <a:buClr>
                <a:srgbClr val="450084"/>
              </a:buClr>
              <a:buSzPts val="3200"/>
              <a:buFont typeface="Noto Sans Symbols"/>
              <a:buChar char="▪"/>
              <a:defRPr b="0" i="0" sz="3200" u="none" cap="none" strike="noStrike">
                <a:solidFill>
                  <a:schemeClr val="dk1"/>
                </a:solidFill>
                <a:latin typeface="Libre Franklin"/>
                <a:ea typeface="Libre Franklin"/>
                <a:cs typeface="Libre Franklin"/>
                <a:sym typeface="Libre Franklin"/>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g2bb5bae554b_3_0"/>
          <p:cNvSpPr txBox="1"/>
          <p:nvPr>
            <p:ph idx="10" type="dt"/>
          </p:nvPr>
        </p:nvSpPr>
        <p:spPr>
          <a:xfrm>
            <a:off x="1676400" y="12712700"/>
            <a:ext cx="5486400" cy="73025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4" name="Google Shape;214;g2bb5bae554b_3_0"/>
          <p:cNvSpPr txBox="1"/>
          <p:nvPr>
            <p:ph idx="11" type="ftr"/>
          </p:nvPr>
        </p:nvSpPr>
        <p:spPr>
          <a:xfrm>
            <a:off x="8077200" y="12712700"/>
            <a:ext cx="8229600" cy="730250"/>
          </a:xfrm>
          <a:prstGeom prst="rect">
            <a:avLst/>
          </a:prstGeom>
          <a:noFill/>
          <a:ln>
            <a:noFill/>
          </a:ln>
        </p:spPr>
        <p:txBody>
          <a:bodyPr anchorCtr="0" anchor="ctr" bIns="91400" lIns="182850" spcFirstLastPara="1" rIns="182850" wrap="square" tIns="91400">
            <a:noAutofit/>
          </a:bodyPr>
          <a:lstStyle>
            <a:lvl1pPr lvl="0" marR="0" rtl="0" algn="ctr">
              <a:lnSpc>
                <a:spcPct val="100000"/>
              </a:lnSpc>
              <a:spcBef>
                <a:spcPts val="0"/>
              </a:spcBef>
              <a:spcAft>
                <a:spcPts val="0"/>
              </a:spcAft>
              <a:buClr>
                <a:srgbClr val="000000"/>
              </a:buClr>
              <a:buSzPts val="2800"/>
              <a:buFont typeface="Arial"/>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alibri"/>
                <a:ea typeface="Calibri"/>
                <a:cs typeface="Calibri"/>
                <a:sym typeface="Calibri"/>
              </a:defRPr>
            </a:lvl9pPr>
          </a:lstStyle>
          <a:p/>
        </p:txBody>
      </p:sp>
      <p:sp>
        <p:nvSpPr>
          <p:cNvPr id="215" name="Google Shape;215;g2bb5bae554b_3_0"/>
          <p:cNvSpPr txBox="1"/>
          <p:nvPr>
            <p:ph idx="12" type="sldNum"/>
          </p:nvPr>
        </p:nvSpPr>
        <p:spPr>
          <a:xfrm>
            <a:off x="17221200" y="12712700"/>
            <a:ext cx="5486400" cy="73025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
          <p:cNvSpPr/>
          <p:nvPr>
            <p:ph idx="2" type="pic"/>
          </p:nvPr>
        </p:nvSpPr>
        <p:spPr>
          <a:xfrm>
            <a:off x="0" y="0"/>
            <a:ext cx="24384000" cy="13716000"/>
          </a:xfrm>
          <a:prstGeom prst="rect">
            <a:avLst/>
          </a:prstGeom>
          <a:solidFill>
            <a:schemeClr val="dk2"/>
          </a:solidFill>
          <a:ln>
            <a:noFill/>
          </a:ln>
        </p:spPr>
      </p:sp>
      <p:pic>
        <p:nvPicPr>
          <p:cNvPr descr="Image depicting individuals casting a ballot at a voting booth." id="361" name="Google Shape;361;p4"/>
          <p:cNvPicPr preferRelativeResize="0"/>
          <p:nvPr/>
        </p:nvPicPr>
        <p:blipFill>
          <a:blip r:embed="rId3">
            <a:alphaModFix/>
          </a:blip>
          <a:stretch>
            <a:fillRect/>
          </a:stretch>
        </p:blipFill>
        <p:spPr>
          <a:xfrm>
            <a:off x="0" y="0"/>
            <a:ext cx="24384000" cy="13716000"/>
          </a:xfrm>
          <a:prstGeom prst="rect">
            <a:avLst/>
          </a:prstGeom>
          <a:noFill/>
          <a:ln>
            <a:noFill/>
          </a:ln>
        </p:spPr>
      </p:pic>
      <p:sp>
        <p:nvSpPr>
          <p:cNvPr id="362" name="Google Shape;362;p4"/>
          <p:cNvSpPr/>
          <p:nvPr/>
        </p:nvSpPr>
        <p:spPr>
          <a:xfrm>
            <a:off x="-155275" y="8998100"/>
            <a:ext cx="24811800" cy="369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ranklin Gothic"/>
              <a:ea typeface="Franklin Gothic"/>
              <a:cs typeface="Franklin Gothic"/>
              <a:sym typeface="Franklin Gothic"/>
            </a:endParaRPr>
          </a:p>
        </p:txBody>
      </p:sp>
      <p:sp>
        <p:nvSpPr>
          <p:cNvPr id="363" name="Google Shape;363;p4"/>
          <p:cNvSpPr txBox="1"/>
          <p:nvPr>
            <p:ph idx="1" type="subTitle"/>
          </p:nvPr>
        </p:nvSpPr>
        <p:spPr>
          <a:xfrm>
            <a:off x="4017750" y="11044025"/>
            <a:ext cx="16336200" cy="1261500"/>
          </a:xfrm>
          <a:prstGeom prst="rect">
            <a:avLst/>
          </a:prstGeom>
          <a:noFill/>
          <a:ln>
            <a:noFill/>
          </a:ln>
        </p:spPr>
        <p:txBody>
          <a:bodyPr anchorCtr="0" anchor="t" bIns="50800" lIns="50800" spcFirstLastPara="1" rIns="50800" wrap="square" tIns="50800">
            <a:normAutofit lnSpcReduction="10000"/>
          </a:bodyPr>
          <a:lstStyle/>
          <a:p>
            <a:pPr indent="0" lvl="0" marL="0" rtl="0" algn="r">
              <a:spcBef>
                <a:spcPts val="0"/>
              </a:spcBef>
              <a:spcAft>
                <a:spcPts val="0"/>
              </a:spcAft>
              <a:buSzPts val="3200"/>
              <a:buFont typeface="Arial"/>
              <a:buNone/>
            </a:pPr>
            <a:r>
              <a:t/>
            </a:r>
            <a:endParaRPr b="1" sz="4000">
              <a:solidFill>
                <a:schemeClr val="lt1"/>
              </a:solidFill>
              <a:latin typeface="Arial"/>
              <a:ea typeface="Arial"/>
              <a:cs typeface="Arial"/>
              <a:sym typeface="Arial"/>
            </a:endParaRPr>
          </a:p>
          <a:p>
            <a:pPr indent="0" lvl="0" marL="0" rtl="0" algn="ctr">
              <a:spcBef>
                <a:spcPts val="0"/>
              </a:spcBef>
              <a:spcAft>
                <a:spcPts val="0"/>
              </a:spcAft>
              <a:buClr>
                <a:schemeClr val="lt1"/>
              </a:buClr>
              <a:buSzPts val="3200"/>
              <a:buFont typeface="Arial"/>
              <a:buNone/>
            </a:pPr>
            <a:r>
              <a:rPr b="1" lang="en-US" sz="4000">
                <a:solidFill>
                  <a:schemeClr val="dk1"/>
                </a:solidFill>
                <a:latin typeface="Arial"/>
                <a:ea typeface="Arial"/>
                <a:cs typeface="Arial"/>
                <a:sym typeface="Arial"/>
              </a:rPr>
              <a:t>Carah Ong Whaley, PhD, University of Virginia, February 2024</a:t>
            </a:r>
            <a:endParaRPr sz="3600">
              <a:solidFill>
                <a:schemeClr val="dk1"/>
              </a:solidFill>
            </a:endParaRPr>
          </a:p>
        </p:txBody>
      </p:sp>
      <p:sp>
        <p:nvSpPr>
          <p:cNvPr id="364" name="Google Shape;364;p4"/>
          <p:cNvSpPr txBox="1"/>
          <p:nvPr>
            <p:ph type="title"/>
          </p:nvPr>
        </p:nvSpPr>
        <p:spPr>
          <a:xfrm>
            <a:off x="-75" y="8565325"/>
            <a:ext cx="24384000" cy="2685000"/>
          </a:xfrm>
          <a:prstGeom prst="rect">
            <a:avLst/>
          </a:prstGeom>
          <a:noFill/>
          <a:ln>
            <a:noFill/>
          </a:ln>
          <a:effectLst>
            <a:outerShdw blurRad="254000" rotWithShape="0" dir="5400000" dist="127000">
              <a:srgbClr val="000000">
                <a:alpha val="15294"/>
              </a:srgbClr>
            </a:outerShdw>
          </a:effectLst>
        </p:spPr>
        <p:txBody>
          <a:bodyPr anchorCtr="0" anchor="b" bIns="50800" lIns="50800" spcFirstLastPara="1" rIns="50800" wrap="square" tIns="50800">
            <a:noAutofit/>
          </a:bodyPr>
          <a:lstStyle/>
          <a:p>
            <a:pPr indent="0" lvl="0" marL="0" rtl="0" algn="ctr">
              <a:lnSpc>
                <a:spcPct val="70000"/>
              </a:lnSpc>
              <a:spcBef>
                <a:spcPts val="0"/>
              </a:spcBef>
              <a:spcAft>
                <a:spcPts val="0"/>
              </a:spcAft>
              <a:buClr>
                <a:srgbClr val="FFFFFF"/>
              </a:buClr>
              <a:buSzPts val="16000"/>
              <a:buFont typeface="Franklin Gothic"/>
              <a:buNone/>
            </a:pPr>
            <a:r>
              <a:rPr lang="en-US">
                <a:solidFill>
                  <a:srgbClr val="E57200"/>
                </a:solidFill>
              </a:rPr>
              <a:t>Political IdentiTree</a:t>
            </a:r>
            <a:endParaRPr>
              <a:solidFill>
                <a:srgbClr val="E572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
          <p:cNvSpPr txBox="1"/>
          <p:nvPr>
            <p:ph type="title"/>
          </p:nvPr>
        </p:nvSpPr>
        <p:spPr>
          <a:xfrm>
            <a:off x="1206500" y="1183047"/>
            <a:ext cx="10481717" cy="1505304"/>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Agenda</a:t>
            </a:r>
            <a:endParaRPr/>
          </a:p>
        </p:txBody>
      </p:sp>
      <p:sp>
        <p:nvSpPr>
          <p:cNvPr id="370" name="Google Shape;370;p7"/>
          <p:cNvSpPr txBox="1"/>
          <p:nvPr>
            <p:ph idx="3" type="body"/>
          </p:nvPr>
        </p:nvSpPr>
        <p:spPr>
          <a:xfrm>
            <a:off x="1206499" y="4162885"/>
            <a:ext cx="9690183" cy="793143"/>
          </a:xfrm>
          <a:prstGeom prst="rect">
            <a:avLst/>
          </a:prstGeom>
          <a:noFill/>
          <a:ln>
            <a:noFill/>
          </a:ln>
        </p:spPr>
        <p:txBody>
          <a:bodyPr anchorCtr="0" anchor="t" bIns="50800" lIns="50800" spcFirstLastPara="1" rIns="50800" wrap="square" tIns="50800">
            <a:normAutofit fontScale="92500" lnSpcReduction="20000"/>
          </a:bodyPr>
          <a:lstStyle/>
          <a:p>
            <a:pPr indent="-581482" lvl="0" marL="609600" rtl="0" algn="l">
              <a:spcBef>
                <a:spcPts val="0"/>
              </a:spcBef>
              <a:spcAft>
                <a:spcPts val="0"/>
              </a:spcAft>
              <a:buSzPct val="123000"/>
              <a:buChar char="–"/>
            </a:pPr>
            <a:r>
              <a:rPr lang="en-US"/>
              <a:t>Introductions</a:t>
            </a:r>
            <a:endParaRPr/>
          </a:p>
        </p:txBody>
      </p:sp>
      <p:sp>
        <p:nvSpPr>
          <p:cNvPr id="371" name="Google Shape;371;p7"/>
          <p:cNvSpPr txBox="1"/>
          <p:nvPr>
            <p:ph idx="4" type="body"/>
          </p:nvPr>
        </p:nvSpPr>
        <p:spPr>
          <a:xfrm>
            <a:off x="1206499" y="5442562"/>
            <a:ext cx="9690183" cy="793143"/>
          </a:xfrm>
          <a:prstGeom prst="rect">
            <a:avLst/>
          </a:prstGeom>
          <a:noFill/>
          <a:ln>
            <a:noFill/>
          </a:ln>
        </p:spPr>
        <p:txBody>
          <a:bodyPr anchorCtr="0" anchor="t" bIns="50800" lIns="50800" spcFirstLastPara="1" rIns="50800" wrap="square" tIns="50800">
            <a:normAutofit fontScale="92500" lnSpcReduction="20000"/>
          </a:bodyPr>
          <a:lstStyle/>
          <a:p>
            <a:pPr indent="-581482" lvl="0" marL="609600" rtl="0" algn="l">
              <a:spcBef>
                <a:spcPts val="0"/>
              </a:spcBef>
              <a:spcAft>
                <a:spcPts val="0"/>
              </a:spcAft>
              <a:buSzPct val="123000"/>
              <a:buChar char="–"/>
            </a:pPr>
            <a:r>
              <a:rPr lang="en-US"/>
              <a:t>Get to Know Each Other</a:t>
            </a:r>
            <a:endParaRPr/>
          </a:p>
        </p:txBody>
      </p:sp>
      <p:sp>
        <p:nvSpPr>
          <p:cNvPr id="372" name="Google Shape;372;p7"/>
          <p:cNvSpPr txBox="1"/>
          <p:nvPr>
            <p:ph idx="5" type="body"/>
          </p:nvPr>
        </p:nvSpPr>
        <p:spPr>
          <a:xfrm>
            <a:off x="1206499" y="6722239"/>
            <a:ext cx="9690183" cy="793143"/>
          </a:xfrm>
          <a:prstGeom prst="rect">
            <a:avLst/>
          </a:prstGeom>
          <a:noFill/>
          <a:ln>
            <a:noFill/>
          </a:ln>
        </p:spPr>
        <p:txBody>
          <a:bodyPr anchorCtr="0" anchor="t" bIns="50800" lIns="50800" spcFirstLastPara="1" rIns="50800" wrap="square" tIns="50800">
            <a:normAutofit/>
          </a:bodyPr>
          <a:lstStyle/>
          <a:p>
            <a:pPr indent="-609600" lvl="0" marL="609600" rtl="0" algn="l">
              <a:lnSpc>
                <a:spcPct val="70000"/>
              </a:lnSpc>
              <a:spcBef>
                <a:spcPts val="0"/>
              </a:spcBef>
              <a:spcAft>
                <a:spcPts val="0"/>
              </a:spcAft>
              <a:buSzPts val="5904"/>
              <a:buChar char="–"/>
            </a:pPr>
            <a:r>
              <a:rPr lang="en-US" sz="4400">
                <a:solidFill>
                  <a:srgbClr val="000000"/>
                </a:solidFill>
              </a:rPr>
              <a:t>Political IdentiTree Activity</a:t>
            </a:r>
            <a:endParaRPr/>
          </a:p>
        </p:txBody>
      </p:sp>
      <p:sp>
        <p:nvSpPr>
          <p:cNvPr id="373" name="Google Shape;373;p7"/>
          <p:cNvSpPr txBox="1"/>
          <p:nvPr>
            <p:ph idx="6" type="body"/>
          </p:nvPr>
        </p:nvSpPr>
        <p:spPr>
          <a:xfrm>
            <a:off x="1206499" y="8001916"/>
            <a:ext cx="9690183" cy="793143"/>
          </a:xfrm>
          <a:prstGeom prst="rect">
            <a:avLst/>
          </a:prstGeom>
          <a:noFill/>
          <a:ln>
            <a:noFill/>
          </a:ln>
        </p:spPr>
        <p:txBody>
          <a:bodyPr anchorCtr="0" anchor="t" bIns="50800" lIns="50800" spcFirstLastPara="1" rIns="50800" wrap="square" tIns="50800">
            <a:normAutofit fontScale="92500" lnSpcReduction="20000"/>
          </a:bodyPr>
          <a:lstStyle/>
          <a:p>
            <a:pPr indent="-581482" lvl="0" marL="609600" rtl="0" algn="l">
              <a:spcBef>
                <a:spcPts val="0"/>
              </a:spcBef>
              <a:spcAft>
                <a:spcPts val="0"/>
              </a:spcAft>
              <a:buSzPct val="123000"/>
              <a:buChar char="–"/>
            </a:pPr>
            <a:r>
              <a:rPr lang="en-US"/>
              <a:t>Political IdentiTree Questions</a:t>
            </a:r>
            <a:endParaRPr/>
          </a:p>
        </p:txBody>
      </p:sp>
      <p:sp>
        <p:nvSpPr>
          <p:cNvPr id="374" name="Google Shape;374;p7"/>
          <p:cNvSpPr txBox="1"/>
          <p:nvPr>
            <p:ph idx="7" type="body"/>
          </p:nvPr>
        </p:nvSpPr>
        <p:spPr>
          <a:xfrm>
            <a:off x="1206499" y="9281593"/>
            <a:ext cx="9690183" cy="793143"/>
          </a:xfrm>
          <a:prstGeom prst="rect">
            <a:avLst/>
          </a:prstGeom>
          <a:noFill/>
          <a:ln>
            <a:noFill/>
          </a:ln>
        </p:spPr>
        <p:txBody>
          <a:bodyPr anchorCtr="0" anchor="t" bIns="50800" lIns="50800" spcFirstLastPara="1" rIns="50800" wrap="square" tIns="50800">
            <a:normAutofit fontScale="92500" lnSpcReduction="20000"/>
          </a:bodyPr>
          <a:lstStyle/>
          <a:p>
            <a:pPr indent="-581482" lvl="0" marL="609600" rtl="0" algn="l">
              <a:spcBef>
                <a:spcPts val="0"/>
              </a:spcBef>
              <a:spcAft>
                <a:spcPts val="0"/>
              </a:spcAft>
              <a:buSzPct val="123000"/>
              <a:buChar char="–"/>
            </a:pPr>
            <a:r>
              <a:rPr lang="en-US"/>
              <a:t>Political IdentiTree Discussion</a:t>
            </a:r>
            <a:endParaRPr/>
          </a:p>
        </p:txBody>
      </p:sp>
      <p:sp>
        <p:nvSpPr>
          <p:cNvPr id="375" name="Google Shape;375;p7"/>
          <p:cNvSpPr txBox="1"/>
          <p:nvPr>
            <p:ph idx="8" type="body"/>
          </p:nvPr>
        </p:nvSpPr>
        <p:spPr>
          <a:xfrm>
            <a:off x="1206499" y="10561268"/>
            <a:ext cx="9690183" cy="793143"/>
          </a:xfrm>
          <a:prstGeom prst="rect">
            <a:avLst/>
          </a:prstGeom>
          <a:noFill/>
          <a:ln>
            <a:noFill/>
          </a:ln>
        </p:spPr>
        <p:txBody>
          <a:bodyPr anchorCtr="0" anchor="t" bIns="50800" lIns="50800" spcFirstLastPara="1" rIns="50800" wrap="square" tIns="50800">
            <a:normAutofit fontScale="92500" lnSpcReduction="20000"/>
          </a:bodyPr>
          <a:lstStyle/>
          <a:p>
            <a:pPr indent="-581482" lvl="0" marL="609600" rtl="0" algn="l">
              <a:lnSpc>
                <a:spcPct val="100000"/>
              </a:lnSpc>
              <a:spcBef>
                <a:spcPts val="0"/>
              </a:spcBef>
              <a:spcAft>
                <a:spcPts val="0"/>
              </a:spcAft>
              <a:buSzPct val="123000"/>
              <a:buFont typeface="Franklin Gothic"/>
              <a:buChar char="–"/>
            </a:pPr>
            <a:r>
              <a:rPr lang="en-US"/>
              <a:t>Conversation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8"/>
          <p:cNvSpPr txBox="1"/>
          <p:nvPr>
            <p:ph type="title"/>
          </p:nvPr>
        </p:nvSpPr>
        <p:spPr>
          <a:xfrm>
            <a:off x="1206500" y="1079500"/>
            <a:ext cx="9359900" cy="14351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Introductions</a:t>
            </a:r>
            <a:endParaRPr/>
          </a:p>
        </p:txBody>
      </p:sp>
      <p:sp>
        <p:nvSpPr>
          <p:cNvPr id="381" name="Google Shape;381;p8"/>
          <p:cNvSpPr txBox="1"/>
          <p:nvPr>
            <p:ph idx="1" type="body"/>
          </p:nvPr>
        </p:nvSpPr>
        <p:spPr>
          <a:xfrm>
            <a:off x="1206500" y="2446869"/>
            <a:ext cx="9359900" cy="793142"/>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SzPts val="6765"/>
              <a:buFont typeface="Franklin Gothic"/>
              <a:buNone/>
            </a:pPr>
            <a:r>
              <a:rPr lang="en-US"/>
              <a:t>1-2 Minutes</a:t>
            </a:r>
            <a:endParaRPr/>
          </a:p>
        </p:txBody>
      </p:sp>
      <p:sp>
        <p:nvSpPr>
          <p:cNvPr id="382" name="Google Shape;382;p8"/>
          <p:cNvSpPr txBox="1"/>
          <p:nvPr>
            <p:ph idx="2" type="body"/>
          </p:nvPr>
        </p:nvSpPr>
        <p:spPr>
          <a:xfrm>
            <a:off x="1206500" y="4258325"/>
            <a:ext cx="15071700" cy="8256600"/>
          </a:xfrm>
          <a:prstGeom prst="rect">
            <a:avLst/>
          </a:prstGeom>
          <a:noFill/>
          <a:ln>
            <a:noFill/>
          </a:ln>
        </p:spPr>
        <p:txBody>
          <a:bodyPr anchorCtr="0" anchor="t" bIns="50800" lIns="50800" spcFirstLastPara="1" rIns="50800" wrap="square" tIns="50800">
            <a:normAutofit/>
          </a:bodyPr>
          <a:lstStyle/>
          <a:p>
            <a:pPr indent="-583946" lvl="0" marL="609600" rtl="0" algn="l">
              <a:lnSpc>
                <a:spcPct val="115000"/>
              </a:lnSpc>
              <a:spcBef>
                <a:spcPts val="0"/>
              </a:spcBef>
              <a:spcAft>
                <a:spcPts val="0"/>
              </a:spcAft>
              <a:buSzPts val="5500"/>
              <a:buChar char="–"/>
            </a:pPr>
            <a:r>
              <a:rPr lang="en-US" sz="5500">
                <a:solidFill>
                  <a:srgbClr val="000000"/>
                </a:solidFill>
              </a:rPr>
              <a:t>Ask participants to share their name, and earliest or most prominent political memory.</a:t>
            </a:r>
            <a:endParaRPr sz="5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bb5bae554b_1_7"/>
          <p:cNvSpPr txBox="1"/>
          <p:nvPr>
            <p:ph type="title"/>
          </p:nvPr>
        </p:nvSpPr>
        <p:spPr>
          <a:xfrm>
            <a:off x="1206500" y="1079500"/>
            <a:ext cx="13583400" cy="1435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Get to Know Each Other</a:t>
            </a:r>
            <a:endParaRPr/>
          </a:p>
        </p:txBody>
      </p:sp>
      <p:sp>
        <p:nvSpPr>
          <p:cNvPr id="388" name="Google Shape;388;g2bb5bae554b_1_7"/>
          <p:cNvSpPr txBox="1"/>
          <p:nvPr>
            <p:ph idx="1" type="body"/>
          </p:nvPr>
        </p:nvSpPr>
        <p:spPr>
          <a:xfrm>
            <a:off x="1206500" y="2446869"/>
            <a:ext cx="9360000" cy="7932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SzPts val="6765"/>
              <a:buFont typeface="Franklin Gothic"/>
              <a:buNone/>
            </a:pPr>
            <a:r>
              <a:rPr lang="en-US"/>
              <a:t>3-5 </a:t>
            </a:r>
            <a:r>
              <a:rPr lang="en-US"/>
              <a:t>Minutes</a:t>
            </a:r>
            <a:endParaRPr/>
          </a:p>
        </p:txBody>
      </p:sp>
      <p:sp>
        <p:nvSpPr>
          <p:cNvPr id="389" name="Google Shape;389;g2bb5bae554b_1_7"/>
          <p:cNvSpPr txBox="1"/>
          <p:nvPr>
            <p:ph idx="2" type="body"/>
          </p:nvPr>
        </p:nvSpPr>
        <p:spPr>
          <a:xfrm>
            <a:off x="1206500" y="4258325"/>
            <a:ext cx="15071700" cy="8256600"/>
          </a:xfrm>
          <a:prstGeom prst="rect">
            <a:avLst/>
          </a:prstGeom>
          <a:noFill/>
          <a:ln>
            <a:noFill/>
          </a:ln>
        </p:spPr>
        <p:txBody>
          <a:bodyPr anchorCtr="0" anchor="t" bIns="50800" lIns="50800" spcFirstLastPara="1" rIns="50800" wrap="square" tIns="50800">
            <a:normAutofit/>
          </a:bodyPr>
          <a:lstStyle/>
          <a:p>
            <a:pPr indent="-583946" lvl="0" marL="609600" rtl="0" algn="l">
              <a:lnSpc>
                <a:spcPct val="115000"/>
              </a:lnSpc>
              <a:spcBef>
                <a:spcPts val="0"/>
              </a:spcBef>
              <a:spcAft>
                <a:spcPts val="0"/>
              </a:spcAft>
              <a:buSzPts val="5500"/>
              <a:buChar char="–"/>
            </a:pPr>
            <a:r>
              <a:rPr lang="en-US" sz="5500">
                <a:solidFill>
                  <a:srgbClr val="000000"/>
                </a:solidFill>
              </a:rPr>
              <a:t>Ask participants to share (1-2 minutes): What are your hopes and concerns for your community and/or the country?</a:t>
            </a:r>
            <a:endParaRPr sz="5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bb5bae554b_1_13"/>
          <p:cNvSpPr txBox="1"/>
          <p:nvPr>
            <p:ph type="title"/>
          </p:nvPr>
        </p:nvSpPr>
        <p:spPr>
          <a:xfrm>
            <a:off x="1206500" y="1079500"/>
            <a:ext cx="16656600" cy="1435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Political IdentiTree Set-up</a:t>
            </a:r>
            <a:endParaRPr/>
          </a:p>
        </p:txBody>
      </p:sp>
      <p:sp>
        <p:nvSpPr>
          <p:cNvPr id="395" name="Google Shape;395;g2bb5bae554b_1_13"/>
          <p:cNvSpPr txBox="1"/>
          <p:nvPr>
            <p:ph idx="1" type="body"/>
          </p:nvPr>
        </p:nvSpPr>
        <p:spPr>
          <a:xfrm>
            <a:off x="1206500" y="2446869"/>
            <a:ext cx="9360000" cy="7932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SzPts val="6765"/>
              <a:buFont typeface="Franklin Gothic"/>
              <a:buNone/>
            </a:pPr>
            <a:r>
              <a:rPr lang="en-US"/>
              <a:t>2</a:t>
            </a:r>
            <a:r>
              <a:rPr lang="en-US"/>
              <a:t> Minutes</a:t>
            </a:r>
            <a:endParaRPr/>
          </a:p>
        </p:txBody>
      </p:sp>
      <p:sp>
        <p:nvSpPr>
          <p:cNvPr id="396" name="Google Shape;396;g2bb5bae554b_1_13"/>
          <p:cNvSpPr txBox="1"/>
          <p:nvPr>
            <p:ph idx="2" type="body"/>
          </p:nvPr>
        </p:nvSpPr>
        <p:spPr>
          <a:xfrm>
            <a:off x="1206500" y="4258325"/>
            <a:ext cx="15071700" cy="8256600"/>
          </a:xfrm>
          <a:prstGeom prst="rect">
            <a:avLst/>
          </a:prstGeom>
          <a:noFill/>
          <a:ln>
            <a:noFill/>
          </a:ln>
        </p:spPr>
        <p:txBody>
          <a:bodyPr anchorCtr="0" anchor="t" bIns="50800" lIns="50800" spcFirstLastPara="1" rIns="50800" wrap="square" tIns="50800">
            <a:normAutofit/>
          </a:bodyPr>
          <a:lstStyle/>
          <a:p>
            <a:pPr indent="-583946" lvl="0" marL="609600" rtl="0" algn="l">
              <a:lnSpc>
                <a:spcPct val="115000"/>
              </a:lnSpc>
              <a:spcBef>
                <a:spcPts val="0"/>
              </a:spcBef>
              <a:spcAft>
                <a:spcPts val="0"/>
              </a:spcAft>
              <a:buClr>
                <a:srgbClr val="450084"/>
              </a:buClr>
              <a:buSzPts val="5500"/>
              <a:buChar char="–"/>
            </a:pPr>
            <a:r>
              <a:rPr lang="en-US" sz="5500">
                <a:solidFill>
                  <a:srgbClr val="000000"/>
                </a:solidFill>
              </a:rPr>
              <a:t>Some identities are linked to more social power than others. </a:t>
            </a:r>
            <a:endParaRPr sz="5500">
              <a:solidFill>
                <a:srgbClr val="000000"/>
              </a:solidFill>
            </a:endParaRPr>
          </a:p>
          <a:p>
            <a:pPr indent="-583946" lvl="0" marL="609600" rtl="0" algn="l">
              <a:lnSpc>
                <a:spcPct val="115000"/>
              </a:lnSpc>
              <a:spcBef>
                <a:spcPts val="0"/>
              </a:spcBef>
              <a:spcAft>
                <a:spcPts val="0"/>
              </a:spcAft>
              <a:buClr>
                <a:srgbClr val="450084"/>
              </a:buClr>
              <a:buSzPts val="5500"/>
              <a:buChar char="–"/>
            </a:pPr>
            <a:r>
              <a:rPr lang="en-US" sz="5500">
                <a:solidFill>
                  <a:srgbClr val="000000"/>
                </a:solidFill>
              </a:rPr>
              <a:t>If we have many dominant identities, we move through life differently than if we have few such identities. </a:t>
            </a:r>
            <a:endParaRPr sz="5500">
              <a:solidFill>
                <a:srgbClr val="000000"/>
              </a:solidFill>
            </a:endParaRPr>
          </a:p>
          <a:p>
            <a:pPr indent="-583946" lvl="0" marL="609600" rtl="0" algn="l">
              <a:lnSpc>
                <a:spcPct val="115000"/>
              </a:lnSpc>
              <a:spcBef>
                <a:spcPts val="0"/>
              </a:spcBef>
              <a:spcAft>
                <a:spcPts val="0"/>
              </a:spcAft>
              <a:buClr>
                <a:srgbClr val="450084"/>
              </a:buClr>
              <a:buSzPts val="5500"/>
              <a:buChar char="–"/>
            </a:pPr>
            <a:r>
              <a:rPr lang="en-US" sz="5500">
                <a:solidFill>
                  <a:srgbClr val="000000"/>
                </a:solidFill>
              </a:rPr>
              <a:t>Our social identities also relate to the construction of our political identities. </a:t>
            </a:r>
            <a:endParaRPr sz="55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g2bb5bae554b_3_146"/>
          <p:cNvPicPr preferRelativeResize="0"/>
          <p:nvPr/>
        </p:nvPicPr>
        <p:blipFill rotWithShape="1">
          <a:blip r:embed="rId3">
            <a:alphaModFix/>
          </a:blip>
          <a:srcRect b="0" l="0" r="0" t="0"/>
          <a:stretch/>
        </p:blipFill>
        <p:spPr>
          <a:xfrm>
            <a:off x="304800" y="304800"/>
            <a:ext cx="23300266" cy="1310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bb5bae554b_1_19"/>
          <p:cNvSpPr txBox="1"/>
          <p:nvPr>
            <p:ph type="title"/>
          </p:nvPr>
        </p:nvSpPr>
        <p:spPr>
          <a:xfrm>
            <a:off x="1206500" y="1079500"/>
            <a:ext cx="20441400" cy="1435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Political IdentiTree Activity &amp; Questions</a:t>
            </a:r>
            <a:endParaRPr/>
          </a:p>
        </p:txBody>
      </p:sp>
      <p:sp>
        <p:nvSpPr>
          <p:cNvPr id="407" name="Google Shape;407;g2bb5bae554b_1_19"/>
          <p:cNvSpPr txBox="1"/>
          <p:nvPr>
            <p:ph idx="2" type="body"/>
          </p:nvPr>
        </p:nvSpPr>
        <p:spPr>
          <a:xfrm>
            <a:off x="1206500" y="3570775"/>
            <a:ext cx="20991300" cy="8256600"/>
          </a:xfrm>
          <a:prstGeom prst="rect">
            <a:avLst/>
          </a:prstGeom>
          <a:noFill/>
          <a:ln>
            <a:noFill/>
          </a:ln>
        </p:spPr>
        <p:txBody>
          <a:bodyPr anchorCtr="0" anchor="t" bIns="50800" lIns="50800" spcFirstLastPara="1" rIns="50800" wrap="square" tIns="50800">
            <a:noAutofit/>
          </a:bodyPr>
          <a:lstStyle/>
          <a:p>
            <a:pPr indent="-539750" lvl="0" marL="457200" rtl="0" algn="l">
              <a:lnSpc>
                <a:spcPct val="115000"/>
              </a:lnSpc>
              <a:spcBef>
                <a:spcPts val="0"/>
              </a:spcBef>
              <a:spcAft>
                <a:spcPts val="0"/>
              </a:spcAft>
              <a:buClr>
                <a:srgbClr val="000000"/>
              </a:buClr>
              <a:buSzPts val="4900"/>
              <a:buChar char="–"/>
            </a:pPr>
            <a:r>
              <a:rPr lang="en-US" sz="4900">
                <a:solidFill>
                  <a:srgbClr val="000000"/>
                </a:solidFill>
              </a:rPr>
              <a:t>What are different types of identities that contribute to your political identity? </a:t>
            </a:r>
            <a:endParaRPr sz="4900">
              <a:solidFill>
                <a:srgbClr val="000000"/>
              </a:solidFill>
            </a:endParaRPr>
          </a:p>
          <a:p>
            <a:pPr indent="0" lvl="0" marL="0" rtl="0" algn="l">
              <a:lnSpc>
                <a:spcPct val="115000"/>
              </a:lnSpc>
              <a:spcBef>
                <a:spcPts val="0"/>
              </a:spcBef>
              <a:spcAft>
                <a:spcPts val="0"/>
              </a:spcAft>
              <a:buNone/>
            </a:pPr>
            <a:r>
              <a:rPr lang="en-US" sz="4900">
                <a:solidFill>
                  <a:srgbClr val="000000"/>
                </a:solidFill>
              </a:rPr>
              <a:t>e.g. age, socioeconomic status, parents’ political affiliation, race and ethnicity, gender, religion, sexual orientation, education leve</a:t>
            </a:r>
            <a:r>
              <a:rPr lang="en-US" sz="4900">
                <a:solidFill>
                  <a:srgbClr val="000000"/>
                </a:solidFill>
              </a:rPr>
              <a:t>l</a:t>
            </a:r>
            <a:endParaRPr sz="4900">
              <a:solidFill>
                <a:srgbClr val="000000"/>
              </a:solidFill>
            </a:endParaRPr>
          </a:p>
          <a:p>
            <a:pPr indent="-539750" lvl="0" marL="457200" rtl="0" algn="l">
              <a:lnSpc>
                <a:spcPct val="115000"/>
              </a:lnSpc>
              <a:spcBef>
                <a:spcPts val="0"/>
              </a:spcBef>
              <a:spcAft>
                <a:spcPts val="0"/>
              </a:spcAft>
              <a:buClr>
                <a:srgbClr val="000000"/>
              </a:buClr>
              <a:buSzPts val="4900"/>
              <a:buChar char="–"/>
            </a:pPr>
            <a:r>
              <a:rPr lang="en-US" sz="4900">
                <a:solidFill>
                  <a:srgbClr val="000000"/>
                </a:solidFill>
              </a:rPr>
              <a:t>Which of your identities </a:t>
            </a:r>
            <a:r>
              <a:rPr b="1" lang="en-US" sz="4900">
                <a:solidFill>
                  <a:srgbClr val="000000"/>
                </a:solidFill>
              </a:rPr>
              <a:t>matters most</a:t>
            </a:r>
            <a:r>
              <a:rPr lang="en-US" sz="4900">
                <a:solidFill>
                  <a:srgbClr val="000000"/>
                </a:solidFill>
              </a:rPr>
              <a:t> for why you are a voter? Why? </a:t>
            </a:r>
            <a:endParaRPr sz="4900">
              <a:solidFill>
                <a:srgbClr val="000000"/>
              </a:solidFill>
            </a:endParaRPr>
          </a:p>
          <a:p>
            <a:pPr indent="-539750" lvl="0" marL="457200" rtl="0" algn="l">
              <a:lnSpc>
                <a:spcPct val="115000"/>
              </a:lnSpc>
              <a:spcBef>
                <a:spcPts val="0"/>
              </a:spcBef>
              <a:spcAft>
                <a:spcPts val="0"/>
              </a:spcAft>
              <a:buClr>
                <a:srgbClr val="000000"/>
              </a:buClr>
              <a:buSzPts val="4900"/>
              <a:buChar char="–"/>
            </a:pPr>
            <a:r>
              <a:rPr lang="en-US" sz="4900">
                <a:solidFill>
                  <a:srgbClr val="000000"/>
                </a:solidFill>
              </a:rPr>
              <a:t>Which of your identities </a:t>
            </a:r>
            <a:r>
              <a:rPr b="1" lang="en-US" sz="4900">
                <a:solidFill>
                  <a:srgbClr val="000000"/>
                </a:solidFill>
              </a:rPr>
              <a:t>matters least </a:t>
            </a:r>
            <a:r>
              <a:rPr lang="en-US" sz="4900">
                <a:solidFill>
                  <a:srgbClr val="000000"/>
                </a:solidFill>
              </a:rPr>
              <a:t>for why you are a voter? Why?</a:t>
            </a:r>
            <a:endParaRPr sz="4900">
              <a:solidFill>
                <a:srgbClr val="000000"/>
              </a:solidFill>
            </a:endParaRPr>
          </a:p>
          <a:p>
            <a:pPr indent="-539750" lvl="0" marL="457200" rtl="0" algn="l">
              <a:lnSpc>
                <a:spcPct val="115000"/>
              </a:lnSpc>
              <a:spcBef>
                <a:spcPts val="0"/>
              </a:spcBef>
              <a:spcAft>
                <a:spcPts val="0"/>
              </a:spcAft>
              <a:buClr>
                <a:srgbClr val="000000"/>
              </a:buClr>
              <a:buSzPts val="4900"/>
              <a:buChar char="–"/>
            </a:pPr>
            <a:r>
              <a:rPr lang="en-US" sz="4900">
                <a:solidFill>
                  <a:srgbClr val="000000"/>
                </a:solidFill>
              </a:rPr>
              <a:t>How do your identities factor into why you are a voter? Does an identity factor into why you are a voter because it gives you a sense of belonging to a group?</a:t>
            </a:r>
            <a:endParaRPr sz="4900">
              <a:solidFill>
                <a:srgbClr val="000000"/>
              </a:solidFill>
            </a:endParaRPr>
          </a:p>
          <a:p>
            <a:pPr indent="-539750" lvl="0" marL="457200" rtl="0" algn="l">
              <a:lnSpc>
                <a:spcPct val="115000"/>
              </a:lnSpc>
              <a:spcBef>
                <a:spcPts val="0"/>
              </a:spcBef>
              <a:spcAft>
                <a:spcPts val="0"/>
              </a:spcAft>
              <a:buClr>
                <a:srgbClr val="000000"/>
              </a:buClr>
              <a:buSzPts val="4900"/>
              <a:buChar char="–"/>
            </a:pPr>
            <a:r>
              <a:rPr lang="en-US" sz="4900">
                <a:solidFill>
                  <a:srgbClr val="000000"/>
                </a:solidFill>
              </a:rPr>
              <a:t>Are there certain identities you have never thought of before as influencing why you are a voter?</a:t>
            </a:r>
            <a:endParaRPr sz="4700">
              <a:solidFill>
                <a:srgbClr val="000000"/>
              </a:solidFill>
            </a:endParaRPr>
          </a:p>
        </p:txBody>
      </p:sp>
      <p:sp>
        <p:nvSpPr>
          <p:cNvPr id="408" name="Google Shape;408;g2bb5bae554b_1_19"/>
          <p:cNvSpPr txBox="1"/>
          <p:nvPr>
            <p:ph idx="1" type="body"/>
          </p:nvPr>
        </p:nvSpPr>
        <p:spPr>
          <a:xfrm>
            <a:off x="1206500" y="2446869"/>
            <a:ext cx="9360000" cy="7932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SzPts val="6765"/>
              <a:buFont typeface="Franklin Gothic"/>
              <a:buNone/>
            </a:pPr>
            <a:r>
              <a:rPr lang="en-US"/>
              <a:t>10</a:t>
            </a:r>
            <a:r>
              <a:rPr lang="en-US"/>
              <a:t> Minutes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bb5bae554b_1_25"/>
          <p:cNvSpPr txBox="1"/>
          <p:nvPr>
            <p:ph type="title"/>
          </p:nvPr>
        </p:nvSpPr>
        <p:spPr>
          <a:xfrm>
            <a:off x="1206500" y="1079500"/>
            <a:ext cx="13583400" cy="1435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Conversation</a:t>
            </a:r>
            <a:endParaRPr/>
          </a:p>
        </p:txBody>
      </p:sp>
      <p:sp>
        <p:nvSpPr>
          <p:cNvPr id="414" name="Google Shape;414;g2bb5bae554b_1_25"/>
          <p:cNvSpPr txBox="1"/>
          <p:nvPr>
            <p:ph idx="1" type="body"/>
          </p:nvPr>
        </p:nvSpPr>
        <p:spPr>
          <a:xfrm>
            <a:off x="1206500" y="2446869"/>
            <a:ext cx="9360000" cy="7932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SzPts val="6765"/>
              <a:buFont typeface="Franklin Gothic"/>
              <a:buNone/>
            </a:pPr>
            <a:r>
              <a:rPr lang="en-US"/>
              <a:t>20-30</a:t>
            </a:r>
            <a:r>
              <a:rPr lang="en-US"/>
              <a:t> Minutes</a:t>
            </a:r>
            <a:endParaRPr/>
          </a:p>
        </p:txBody>
      </p:sp>
      <p:sp>
        <p:nvSpPr>
          <p:cNvPr id="415" name="Google Shape;415;g2bb5bae554b_1_25"/>
          <p:cNvSpPr txBox="1"/>
          <p:nvPr>
            <p:ph idx="2" type="body"/>
          </p:nvPr>
        </p:nvSpPr>
        <p:spPr>
          <a:xfrm>
            <a:off x="1206500" y="4258325"/>
            <a:ext cx="20991300" cy="8256600"/>
          </a:xfrm>
          <a:prstGeom prst="rect">
            <a:avLst/>
          </a:prstGeom>
          <a:noFill/>
          <a:ln>
            <a:noFill/>
          </a:ln>
        </p:spPr>
        <p:txBody>
          <a:bodyPr anchorCtr="0" anchor="t" bIns="50800" lIns="50800" spcFirstLastPara="1" rIns="50800" wrap="square" tIns="50800">
            <a:noAutofit/>
          </a:bodyPr>
          <a:lstStyle/>
          <a:p>
            <a:pPr indent="-463550" lvl="0" marL="457200" rtl="0" algn="l">
              <a:lnSpc>
                <a:spcPct val="115000"/>
              </a:lnSpc>
              <a:spcBef>
                <a:spcPts val="0"/>
              </a:spcBef>
              <a:spcAft>
                <a:spcPts val="0"/>
              </a:spcAft>
              <a:buClr>
                <a:srgbClr val="000000"/>
              </a:buClr>
              <a:buSzPts val="3700"/>
              <a:buChar char="–"/>
            </a:pPr>
            <a:r>
              <a:rPr lang="en-US" sz="3700">
                <a:solidFill>
                  <a:srgbClr val="000000"/>
                </a:solidFill>
              </a:rPr>
              <a:t>How do particular portrayals of identities show up in our community and impact our ability to interact with others? </a:t>
            </a:r>
            <a:endParaRPr sz="3700">
              <a:solidFill>
                <a:srgbClr val="000000"/>
              </a:solidFill>
            </a:endParaRPr>
          </a:p>
          <a:p>
            <a:pPr indent="-463550" lvl="0" marL="457200" rtl="0" algn="l">
              <a:lnSpc>
                <a:spcPct val="115000"/>
              </a:lnSpc>
              <a:spcBef>
                <a:spcPts val="0"/>
              </a:spcBef>
              <a:spcAft>
                <a:spcPts val="0"/>
              </a:spcAft>
              <a:buClr>
                <a:srgbClr val="000000"/>
              </a:buClr>
              <a:buSzPts val="3700"/>
              <a:buChar char="–"/>
            </a:pPr>
            <a:r>
              <a:rPr lang="en-US" sz="3700">
                <a:solidFill>
                  <a:srgbClr val="000000"/>
                </a:solidFill>
              </a:rPr>
              <a:t>How do our social identities provide a lens to understand who we are and how our political actions - including voting, protesting, petitions, attending local and board commission meetings, contacting elected officials, writing public comments - impact others? </a:t>
            </a:r>
            <a:endParaRPr sz="3700">
              <a:solidFill>
                <a:srgbClr val="000000"/>
              </a:solidFill>
            </a:endParaRPr>
          </a:p>
          <a:p>
            <a:pPr indent="-463550" lvl="0" marL="457200" rtl="0" algn="l">
              <a:lnSpc>
                <a:spcPct val="115000"/>
              </a:lnSpc>
              <a:spcBef>
                <a:spcPts val="0"/>
              </a:spcBef>
              <a:spcAft>
                <a:spcPts val="0"/>
              </a:spcAft>
              <a:buClr>
                <a:srgbClr val="000000"/>
              </a:buClr>
              <a:buSzPts val="3700"/>
              <a:buChar char="–"/>
            </a:pPr>
            <a:r>
              <a:rPr lang="en-US" sz="3700">
                <a:solidFill>
                  <a:srgbClr val="000000"/>
                </a:solidFill>
              </a:rPr>
              <a:t>How do our own social identities impact how we perceive the political identities of others with different social identities? </a:t>
            </a:r>
            <a:endParaRPr sz="3700">
              <a:solidFill>
                <a:srgbClr val="000000"/>
              </a:solidFill>
            </a:endParaRPr>
          </a:p>
          <a:p>
            <a:pPr indent="-463550" lvl="0" marL="457200" rtl="0" algn="l">
              <a:lnSpc>
                <a:spcPct val="115000"/>
              </a:lnSpc>
              <a:spcBef>
                <a:spcPts val="0"/>
              </a:spcBef>
              <a:spcAft>
                <a:spcPts val="0"/>
              </a:spcAft>
              <a:buClr>
                <a:srgbClr val="000000"/>
              </a:buClr>
              <a:buSzPts val="3700"/>
              <a:buChar char="–"/>
            </a:pPr>
            <a:r>
              <a:rPr lang="en-US" sz="3700">
                <a:solidFill>
                  <a:srgbClr val="000000"/>
                </a:solidFill>
              </a:rPr>
              <a:t>How do you feel when candidates or political groups talk positively about the identities that matter most to you? How does it influence your sense of belonging? Would you share an example from the election? </a:t>
            </a:r>
            <a:endParaRPr sz="3700">
              <a:solidFill>
                <a:srgbClr val="000000"/>
              </a:solidFill>
            </a:endParaRPr>
          </a:p>
          <a:p>
            <a:pPr indent="-463550" lvl="0" marL="457200" rtl="0" algn="l">
              <a:lnSpc>
                <a:spcPct val="115000"/>
              </a:lnSpc>
              <a:spcBef>
                <a:spcPts val="0"/>
              </a:spcBef>
              <a:spcAft>
                <a:spcPts val="0"/>
              </a:spcAft>
              <a:buClr>
                <a:srgbClr val="000000"/>
              </a:buClr>
              <a:buSzPts val="3700"/>
              <a:buChar char="–"/>
            </a:pPr>
            <a:r>
              <a:rPr lang="en-US" sz="3700">
                <a:solidFill>
                  <a:srgbClr val="000000"/>
                </a:solidFill>
              </a:rPr>
              <a:t>How do you feel when candidates or political groups talk negatively about the identities that matter most to you?  How does it influence your sense of belonging? Would you share an example from the election? </a:t>
            </a:r>
            <a:endParaRPr sz="37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bb5bae554b_1_38"/>
          <p:cNvSpPr txBox="1"/>
          <p:nvPr>
            <p:ph type="title"/>
          </p:nvPr>
        </p:nvSpPr>
        <p:spPr>
          <a:xfrm>
            <a:off x="1206500" y="1079500"/>
            <a:ext cx="13583400" cy="1435200"/>
          </a:xfrm>
          <a:prstGeom prst="rect">
            <a:avLst/>
          </a:prstGeom>
          <a:noFill/>
          <a:ln>
            <a:noFill/>
          </a:ln>
        </p:spPr>
        <p:txBody>
          <a:bodyPr anchorCtr="0" anchor="t" bIns="50800" lIns="50800" spcFirstLastPara="1" rIns="50800" wrap="square" tIns="50800">
            <a:normAutofit/>
          </a:bodyPr>
          <a:lstStyle/>
          <a:p>
            <a:pPr indent="0" lvl="0" marL="0" rtl="0" algn="l">
              <a:lnSpc>
                <a:spcPct val="80000"/>
              </a:lnSpc>
              <a:spcBef>
                <a:spcPts val="0"/>
              </a:spcBef>
              <a:spcAft>
                <a:spcPts val="0"/>
              </a:spcAft>
              <a:buClr>
                <a:srgbClr val="232D48"/>
              </a:buClr>
              <a:buSzPts val="8500"/>
              <a:buFont typeface="Franklin Gothic"/>
              <a:buNone/>
            </a:pPr>
            <a:r>
              <a:rPr lang="en-US"/>
              <a:t>Conversation</a:t>
            </a:r>
            <a:endParaRPr/>
          </a:p>
        </p:txBody>
      </p:sp>
      <p:sp>
        <p:nvSpPr>
          <p:cNvPr id="421" name="Google Shape;421;g2bb5bae554b_1_38"/>
          <p:cNvSpPr txBox="1"/>
          <p:nvPr>
            <p:ph idx="1" type="body"/>
          </p:nvPr>
        </p:nvSpPr>
        <p:spPr>
          <a:xfrm>
            <a:off x="1206500" y="2446869"/>
            <a:ext cx="9360000" cy="793200"/>
          </a:xfrm>
          <a:prstGeom prst="rect">
            <a:avLst/>
          </a:prstGeom>
          <a:noFill/>
          <a:ln>
            <a:noFill/>
          </a:ln>
        </p:spPr>
        <p:txBody>
          <a:bodyPr anchorCtr="0" anchor="t" bIns="50800" lIns="50800" spcFirstLastPara="1" rIns="50800" wrap="square" tIns="50800">
            <a:normAutofit lnSpcReduction="20000"/>
          </a:bodyPr>
          <a:lstStyle/>
          <a:p>
            <a:pPr indent="0" lvl="0" marL="0" rtl="0" algn="l">
              <a:lnSpc>
                <a:spcPct val="100000"/>
              </a:lnSpc>
              <a:spcBef>
                <a:spcPts val="0"/>
              </a:spcBef>
              <a:spcAft>
                <a:spcPts val="0"/>
              </a:spcAft>
              <a:buSzPts val="6765"/>
              <a:buFont typeface="Franklin Gothic"/>
              <a:buNone/>
            </a:pPr>
            <a:r>
              <a:rPr lang="en-US"/>
              <a:t>20-30 Minutes</a:t>
            </a:r>
            <a:endParaRPr/>
          </a:p>
        </p:txBody>
      </p:sp>
      <p:sp>
        <p:nvSpPr>
          <p:cNvPr id="422" name="Google Shape;422;g2bb5bae554b_1_38"/>
          <p:cNvSpPr txBox="1"/>
          <p:nvPr>
            <p:ph idx="2" type="body"/>
          </p:nvPr>
        </p:nvSpPr>
        <p:spPr>
          <a:xfrm>
            <a:off x="1206500" y="4258325"/>
            <a:ext cx="20991300" cy="8256600"/>
          </a:xfrm>
          <a:prstGeom prst="rect">
            <a:avLst/>
          </a:prstGeom>
          <a:noFill/>
          <a:ln>
            <a:noFill/>
          </a:ln>
        </p:spPr>
        <p:txBody>
          <a:bodyPr anchorCtr="0" anchor="t" bIns="50800" lIns="50800" spcFirstLastPara="1" rIns="50800" wrap="square" tIns="50800">
            <a:noAutofit/>
          </a:bodyPr>
          <a:lstStyle/>
          <a:p>
            <a:pPr indent="-520700" lvl="0" marL="457200" rtl="0" algn="l">
              <a:lnSpc>
                <a:spcPct val="115000"/>
              </a:lnSpc>
              <a:spcBef>
                <a:spcPts val="0"/>
              </a:spcBef>
              <a:spcAft>
                <a:spcPts val="0"/>
              </a:spcAft>
              <a:buClr>
                <a:srgbClr val="000000"/>
              </a:buClr>
              <a:buSzPts val="4600"/>
              <a:buChar char="–"/>
            </a:pPr>
            <a:r>
              <a:rPr lang="en-US" sz="4600">
                <a:solidFill>
                  <a:srgbClr val="000000"/>
                </a:solidFill>
              </a:rPr>
              <a:t>How do you feel when you see or hear a positive portrayal of the identities that matter most to you in the media or on social media?  How does it influence your sense of belonging? Would you share an example from the election? </a:t>
            </a:r>
            <a:endParaRPr sz="4600">
              <a:solidFill>
                <a:srgbClr val="000000"/>
              </a:solidFill>
            </a:endParaRPr>
          </a:p>
          <a:p>
            <a:pPr indent="-520700" lvl="0" marL="457200" rtl="0" algn="l">
              <a:lnSpc>
                <a:spcPct val="115000"/>
              </a:lnSpc>
              <a:spcBef>
                <a:spcPts val="0"/>
              </a:spcBef>
              <a:spcAft>
                <a:spcPts val="0"/>
              </a:spcAft>
              <a:buClr>
                <a:srgbClr val="000000"/>
              </a:buClr>
              <a:buSzPts val="4600"/>
              <a:buChar char="–"/>
            </a:pPr>
            <a:r>
              <a:rPr lang="en-US" sz="4600">
                <a:solidFill>
                  <a:srgbClr val="000000"/>
                </a:solidFill>
              </a:rPr>
              <a:t>How do you feel when you see or hear a negative portrayal of the identities that matter most to you in the media or on social media?  How does it influence your sense of belonging? Would you share an example from the election?</a:t>
            </a:r>
            <a:endParaRPr sz="4600">
              <a:solidFill>
                <a:srgbClr val="000000"/>
              </a:solidFill>
            </a:endParaRPr>
          </a:p>
          <a:p>
            <a:pPr indent="-520700" lvl="0" marL="457200" rtl="0" algn="l">
              <a:lnSpc>
                <a:spcPct val="115000"/>
              </a:lnSpc>
              <a:spcBef>
                <a:spcPts val="1200"/>
              </a:spcBef>
              <a:spcAft>
                <a:spcPts val="0"/>
              </a:spcAft>
              <a:buClr>
                <a:srgbClr val="000000"/>
              </a:buClr>
              <a:buSzPts val="4600"/>
              <a:buChar char="–"/>
            </a:pPr>
            <a:r>
              <a:rPr lang="en-US" sz="4600">
                <a:solidFill>
                  <a:srgbClr val="000000"/>
                </a:solidFill>
              </a:rPr>
              <a:t>How do your identities affect how you experience and perceive election results (that is, the aftermath of all the voting)? </a:t>
            </a:r>
            <a:endParaRPr sz="4600">
              <a:solidFill>
                <a:srgbClr val="000000"/>
              </a:solidFill>
            </a:endParaRPr>
          </a:p>
          <a:p>
            <a:pPr indent="-520700" lvl="0" marL="457200" rtl="0" algn="l">
              <a:lnSpc>
                <a:spcPct val="115000"/>
              </a:lnSpc>
              <a:spcBef>
                <a:spcPts val="0"/>
              </a:spcBef>
              <a:spcAft>
                <a:spcPts val="0"/>
              </a:spcAft>
              <a:buClr>
                <a:srgbClr val="450084"/>
              </a:buClr>
              <a:buSzPts val="4600"/>
              <a:buChar char="–"/>
            </a:pPr>
            <a:r>
              <a:rPr lang="en-US" sz="4600">
                <a:solidFill>
                  <a:srgbClr val="000000"/>
                </a:solidFill>
              </a:rPr>
              <a:t>How does your perceptions of the identities of others affect how you experience and perceive election results (that is, the aftermath of all the voting)? </a:t>
            </a:r>
            <a:endParaRPr sz="46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VA Modern">
  <a:themeElements>
    <a:clrScheme name="UVA Colors">
      <a:dk1>
        <a:srgbClr val="222C4A"/>
      </a:dk1>
      <a:lt1>
        <a:srgbClr val="FFFFFF"/>
      </a:lt1>
      <a:dk2>
        <a:srgbClr val="656565"/>
      </a:dk2>
      <a:lt2>
        <a:srgbClr val="E7E6E6"/>
      </a:lt2>
      <a:accent1>
        <a:srgbClr val="222C4A"/>
      </a:accent1>
      <a:accent2>
        <a:srgbClr val="A8AFC5"/>
      </a:accent2>
      <a:accent3>
        <a:srgbClr val="E57200"/>
      </a:accent3>
      <a:accent4>
        <a:srgbClr val="FCD8BC"/>
      </a:accent4>
      <a:accent5>
        <a:srgbClr val="069EDF"/>
      </a:accent5>
      <a:accent6>
        <a:srgbClr val="23C9D3"/>
      </a:accent6>
      <a:hlink>
        <a:srgbClr val="222C4A"/>
      </a:hlink>
      <a:folHlink>
        <a:srgbClr val="069ED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