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3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BF81-FFB2-4E4A-9E0D-088BD4C9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75366-E913-4F37-8249-F1ED0BEE5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A026-DB22-4B4C-999D-2FDBD01B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41381-24A2-48E1-9020-073439BD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15371-4908-488D-9755-AD26E101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F892-9FE2-4899-9F1B-657F6843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2D69A-6934-40AA-AE67-08EE3483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D344E-735C-45FD-94DF-F97C7FF0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02A6B-C99A-4692-A7E6-2FA0E66D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63D9-5C30-4AB7-B47E-7F146F81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A55C9-7C63-4F7B-AAB6-DE8F6FD32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68A51-EC77-4E45-BC80-1880EA48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EA53-AA75-4A3B-88F2-6DFDC500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8C54C-98C3-44C8-A206-F4B4A3D4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334B3-8A21-4973-A73F-B831D5C0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9231-E882-4371-8274-DC8D81ED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2648-F38D-486F-85A6-D32703168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8E5D-1CCF-4526-96F3-FC8BC502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39D7-06E2-42E5-8A05-A4D09793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930F-8B19-44A0-8EF9-50D52B97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2DFB-9D0B-4F71-8833-374A85BD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1D716-17A3-4F37-BB54-A62E2B85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008A9-4DB0-40CB-82BA-54D13B39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F10D-4509-4E64-9245-8A3F0F57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B921-E872-448B-883B-309398FE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0AC2A-7BF8-4B6D-9267-7250ABC3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593AE-D52A-480C-A8DA-8686FC299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ED3BB-248E-4B62-8EE0-26CDBEDD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D26BB-3DD3-4F3B-B6DB-EF5C75BC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B6D8F-C444-492E-868B-7F6E3F0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FA9F8-3E36-44D5-BBE5-2AC181B8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2135-28D6-4B22-A13C-074B39C3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75721-1A98-4E7E-A3A0-412A6648C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9644A-994D-4BFC-9A32-09F298A83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43955F-5365-45FE-8C4A-DA3482B8C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2B00F-FF84-44A0-ACD5-DD694D63A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4BC7F-1B71-4C30-8D80-DBE3AA61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61EDE-71E7-4426-B342-D24E5FF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B5406-E8BD-418F-9DC8-39577349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A6F6-C4F4-4153-9406-4A309FAD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EB0C-67D4-49E3-BFDF-0F1E702E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30DD-2471-4AE5-9DBD-327812CF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2D943-26B4-42D8-8EAC-7EAD8C5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B4D59-858E-4A57-B96F-CEE4B59E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A59DB-5E06-4B6F-A94A-480D2E90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D609D-33B7-4BAF-9E9E-EC3A30E3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0E7C-0088-4855-9C49-4435B9C23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6271-8BDD-47BF-BF3E-C8A653CE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17101-F522-495E-904E-E4200BFD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D1DCB-F3E0-43A0-83E6-0D5A6B62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EBE60-2ADA-496E-8732-92257264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4C5B-FADA-4BA2-8931-7D89309E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63C0-1479-4E96-8A24-7A1C7100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F7DB1-EF2A-4537-9E6D-09B929268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8E3A0-7BAF-4A46-A664-4F1AC646C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D6A75-15ED-497D-A578-40BDF3E5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841B3-F91E-4BBC-8449-9561B16D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43E5-5B7D-4461-ADBC-A3062C2E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7FC27-41EB-4493-BF54-C24433E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BE32-329C-495D-9041-4C40445C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9F80-0340-4959-9933-23110CDCF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7841-F0FF-486A-BDF7-6F7B16809A3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6BDC-7E51-499F-90F4-95023C9B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4962-251B-4B4D-8A06-95395EBE1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6F09-5953-44AC-AE6E-D06AD0E9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61D2-C056-4029-8AC4-C82FE1080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04"/>
            <a:ext cx="9144000" cy="1536861"/>
          </a:xfrm>
        </p:spPr>
        <p:txBody>
          <a:bodyPr>
            <a:normAutofit fontScale="90000"/>
          </a:bodyPr>
          <a:lstStyle/>
          <a:p>
            <a:r>
              <a:rPr lang="en-US" dirty="0"/>
              <a:t>Democracy’s Crises and</a:t>
            </a:r>
            <a:br>
              <a:rPr lang="en-US" dirty="0"/>
            </a:br>
            <a:r>
              <a:rPr lang="en-US" dirty="0"/>
              <a:t>Democracy’s Rebirth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7F5B8-03D1-41B9-A710-75FF305EC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5918"/>
            <a:ext cx="9144000" cy="42920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00A27-37FA-43C1-9031-65FEA5E5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04866"/>
            <a:ext cx="9144000" cy="52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6ABD-376A-4AB7-9EAC-3C06B3000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56A8-7D3F-44CC-BBDE-5FE7FCB11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C6FE5-FB62-4B60-B321-8FF1358A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8" y="0"/>
            <a:ext cx="11821884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D08-F564-4755-A9C8-55D0C1CB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Autocracy’s March in the War in Ukraine</a:t>
            </a:r>
            <a:endParaRPr lang="en-UM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11507-D7CD-483D-B4B2-D9020934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3357"/>
            <a:ext cx="12192000" cy="5404910"/>
          </a:xfrm>
        </p:spPr>
      </p:pic>
    </p:spTree>
    <p:extLst>
      <p:ext uri="{BB962C8B-B14F-4D97-AF65-F5344CB8AC3E}">
        <p14:creationId xmlns:p14="http://schemas.microsoft.com/office/powerpoint/2010/main" val="329503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7120C6D-D420-4BEF-984F-F7C55B18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219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2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D47F-6FF0-4959-AA78-01DB862E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82058"/>
            <a:ext cx="11151637" cy="1325563"/>
          </a:xfrm>
        </p:spPr>
        <p:txBody>
          <a:bodyPr/>
          <a:lstStyle/>
          <a:p>
            <a:r>
              <a:rPr lang="en-US" dirty="0"/>
              <a:t>Our goal is building a multi-racial, </a:t>
            </a:r>
            <a:br>
              <a:rPr lang="en-US" dirty="0"/>
            </a:br>
            <a:r>
              <a:rPr lang="en-US" dirty="0"/>
              <a:t>	multicultural democracy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94BEF-4FC0-4E58-9112-429F73C6D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1847461"/>
            <a:ext cx="10002416" cy="48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0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EA33-9249-4F7E-800C-F15D10E9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299" y="514905"/>
            <a:ext cx="10034485" cy="1429305"/>
          </a:xfrm>
        </p:spPr>
        <p:txBody>
          <a:bodyPr>
            <a:normAutofit fontScale="90000"/>
          </a:bodyPr>
          <a:lstStyle/>
          <a:p>
            <a:r>
              <a:rPr lang="en-US" dirty="0"/>
              <a:t>A Consensus of Ideas and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8B3B7-6DF1-4693-835B-00D6CC198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379259" y="2629094"/>
            <a:ext cx="24875171" cy="9032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nequality in America: Race, Poverty, and Fulfilling Democracy's Promise (Dilemmas in American Politics)">
            <a:extLst>
              <a:ext uri="{FF2B5EF4-FFF2-40B4-BE49-F238E27FC236}">
                <a16:creationId xmlns:a16="http://schemas.microsoft.com/office/drawing/2014/main" id="{437E0302-073C-4EC5-8682-480891AF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51314"/>
            <a:ext cx="3990392" cy="45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mocracy in America?: What Has Gone Wrong and What We Can Do About It">
            <a:extLst>
              <a:ext uri="{FF2B5EF4-FFF2-40B4-BE49-F238E27FC236}">
                <a16:creationId xmlns:a16="http://schemas.microsoft.com/office/drawing/2014/main" id="{EAAFD03F-8CD0-4948-82F9-5776A2F8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63" y="2390774"/>
            <a:ext cx="2957803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erica, Compromised (Berlin Family Lectures)">
            <a:extLst>
              <a:ext uri="{FF2B5EF4-FFF2-40B4-BE49-F238E27FC236}">
                <a16:creationId xmlns:a16="http://schemas.microsoft.com/office/drawing/2014/main" id="{130108D9-5E59-4B99-91E5-D252AE06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390774"/>
            <a:ext cx="288316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8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792-24AF-47C5-B9BE-47AA3114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365125"/>
            <a:ext cx="10515600" cy="1325563"/>
          </a:xfrm>
        </p:spPr>
        <p:txBody>
          <a:bodyPr/>
          <a:lstStyle/>
          <a:p>
            <a:r>
              <a:rPr lang="en-US" dirty="0"/>
              <a:t>Today we face Eight 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E927-845B-44A2-97F8-0088FC69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2" y="1825624"/>
            <a:ext cx="11014744" cy="503237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Racial and income inequality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 racism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Money in politics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level of citizen and voter participation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Polarization and the politics of resentment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corruption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problems like the Electoral College and the Senate Filibuster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Crises such as the pandemic, overcoming economic recession, inflation, and crime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4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85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Democracy’s Crises and Democracy’s Rebirth</vt:lpstr>
      <vt:lpstr>PowerPoint Presentation</vt:lpstr>
      <vt:lpstr>Autocracy’s March in the War in Ukraine</vt:lpstr>
      <vt:lpstr>PowerPoint Presentation</vt:lpstr>
      <vt:lpstr>Our goal is building a multi-racial,   multicultural democracy</vt:lpstr>
      <vt:lpstr>A Consensus of Ideas and Solutions</vt:lpstr>
      <vt:lpstr>Today we face Eight Key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 329:  Democracy’s Division/Democracy’s Rebirth</dc:title>
  <dc:creator>Dick Simpson</dc:creator>
  <cp:lastModifiedBy>Simpson, Dick W</cp:lastModifiedBy>
  <cp:revision>13</cp:revision>
  <dcterms:created xsi:type="dcterms:W3CDTF">2021-12-22T18:20:00Z</dcterms:created>
  <dcterms:modified xsi:type="dcterms:W3CDTF">2022-05-31T17:27:23Z</dcterms:modified>
</cp:coreProperties>
</file>