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7" r:id="rId4"/>
    <p:sldId id="271" r:id="rId5"/>
    <p:sldId id="270" r:id="rId6"/>
    <p:sldId id="268" r:id="rId7"/>
    <p:sldId id="269" r:id="rId8"/>
    <p:sldId id="277" r:id="rId9"/>
    <p:sldId id="27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CBB2D-3AC6-4EA4-88CA-ACB7020AE8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Racial and Income Inequality</a:t>
            </a:r>
            <a:endParaRPr lang="en-UM" sz="3600" dirty="0"/>
          </a:p>
        </p:txBody>
      </p:sp>
    </p:spTree>
    <p:extLst>
      <p:ext uri="{BB962C8B-B14F-4D97-AF65-F5344CB8AC3E}">
        <p14:creationId xmlns:p14="http://schemas.microsoft.com/office/powerpoint/2010/main" val="2147191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99F30-3D41-4FFA-AD7F-3998E15EC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06" y="643463"/>
            <a:ext cx="3706762" cy="160812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We are Divided by Income, race, and Ideology</a:t>
            </a:r>
            <a:endParaRPr lang="en-US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5D1E3CD4-57CD-4AD8-8ABF-2967F5C51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8" r="8767" b="-2"/>
          <a:stretch/>
        </p:blipFill>
        <p:spPr bwMode="auto">
          <a:xfrm>
            <a:off x="20" y="975"/>
            <a:ext cx="75529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98971A7A-4C6E-4DC3-8F45-D5A219B11E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944" y="2752531"/>
            <a:ext cx="4639056" cy="410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589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8F3BE07-242F-46A1-A0D9-76FAA20DEE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6877584"/>
              </p:ext>
            </p:extLst>
          </p:nvPr>
        </p:nvGraphicFramePr>
        <p:xfrm>
          <a:off x="1722438" y="819509"/>
          <a:ext cx="8743950" cy="5848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4650">
                  <a:extLst>
                    <a:ext uri="{9D8B030D-6E8A-4147-A177-3AD203B41FA5}">
                      <a16:colId xmlns:a16="http://schemas.microsoft.com/office/drawing/2014/main" val="2062860119"/>
                    </a:ext>
                  </a:extLst>
                </a:gridCol>
                <a:gridCol w="2914650">
                  <a:extLst>
                    <a:ext uri="{9D8B030D-6E8A-4147-A177-3AD203B41FA5}">
                      <a16:colId xmlns:a16="http://schemas.microsoft.com/office/drawing/2014/main" val="578654478"/>
                    </a:ext>
                  </a:extLst>
                </a:gridCol>
                <a:gridCol w="2914650">
                  <a:extLst>
                    <a:ext uri="{9D8B030D-6E8A-4147-A177-3AD203B41FA5}">
                      <a16:colId xmlns:a16="http://schemas.microsoft.com/office/drawing/2014/main" val="2565799835"/>
                    </a:ext>
                  </a:extLst>
                </a:gridCol>
              </a:tblGrid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Rank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Ethnicity And Gender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Weekly Wages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83840612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1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Asian 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$1,080/week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9744358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2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White 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$897/week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71494610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3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Asian Females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$841/week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08095433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4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White Females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$734/week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71331197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5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Black 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$680/week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11820470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6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Native Hawaiian &amp; Pacific Islander 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$632/week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92231527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7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Native American &amp; Alaskan 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$623/week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81239006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8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Hispanic 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$616/week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67433640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9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Black Females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$611/week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34583386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10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Native Hawaiian &amp; Pacific Islander Females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$556/week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50317055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11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Hispanic Females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$548/week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6341672"/>
                  </a:ext>
                </a:extLst>
              </a:tr>
              <a:tr h="449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>
                          <a:effectLst/>
                        </a:rPr>
                        <a:t>12</a:t>
                      </a:r>
                      <a:endParaRPr lang="en-UM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 dirty="0">
                          <a:effectLst/>
                        </a:rPr>
                        <a:t>Native American &amp; Alaskan Females</a:t>
                      </a:r>
                      <a:endParaRPr lang="en-UM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M" sz="1200" dirty="0">
                          <a:effectLst/>
                        </a:rPr>
                        <a:t>$529/week</a:t>
                      </a:r>
                      <a:endParaRPr lang="en-UM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67155369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26B46C46-75E7-4296-9F53-4D391C452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2" y="36239"/>
            <a:ext cx="9905998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M" sz="1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Income Inequality By Race And Gender In The U.S.</a:t>
            </a:r>
            <a:endParaRPr kumimoji="0" lang="en-US" altLang="en-UM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38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8802D-4D2F-4C17-B406-6C59DE87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rich get Richer and the poor get poorer</a:t>
            </a:r>
            <a:endParaRPr lang="en-UM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8B342EF-105D-4575-89EB-772BAF5A52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3333"/>
            <a:ext cx="12192000" cy="516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539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5BB98-08FF-4685-8B1E-E825B75D1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-84666"/>
            <a:ext cx="9905998" cy="1236134"/>
          </a:xfrm>
        </p:spPr>
        <p:txBody>
          <a:bodyPr/>
          <a:lstStyle/>
          <a:p>
            <a:r>
              <a:rPr lang="en-US" dirty="0"/>
              <a:t>Middle Class Census Tracks in Chicago</a:t>
            </a:r>
            <a:endParaRPr lang="en-UM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170F57F-D113-4F62-A6CE-31EED04FA1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3601"/>
            <a:ext cx="12192000" cy="59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267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253FE-F2B4-40DB-96C0-2180BEF21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F65AD-A571-49B2-8BB3-1143F1461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M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7FF3BD-E060-4AD1-9516-946F238D0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98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A065D-C5C6-4F29-963B-F401CD66E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M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C0A612-3B53-4684-8BCE-D54FEA27B0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4667" y="-355600"/>
            <a:ext cx="12276667" cy="7289800"/>
          </a:xfrm>
        </p:spPr>
      </p:pic>
    </p:spTree>
    <p:extLst>
      <p:ext uri="{BB962C8B-B14F-4D97-AF65-F5344CB8AC3E}">
        <p14:creationId xmlns:p14="http://schemas.microsoft.com/office/powerpoint/2010/main" val="2642757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9BA8E-295C-49E4-6BAB-D885D3294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05CCE5A-C567-8110-07D6-BFE3D568B1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538718" cy="699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198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C4FC9-1809-4782-8A7A-5BD6DF932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8518"/>
            <a:ext cx="10222302" cy="1478570"/>
          </a:xfrm>
        </p:spPr>
        <p:txBody>
          <a:bodyPr>
            <a:normAutofit fontScale="90000"/>
          </a:bodyPr>
          <a:lstStyle/>
          <a:p>
            <a:r>
              <a:rPr lang="en-US" dirty="0"/>
              <a:t>Solutions are not as simple or easy as slogans like this one nor are they easy to enact in practice.</a:t>
            </a:r>
            <a:endParaRPr lang="en-UM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6DC4998-A4E0-45BB-9F67-762F165B5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8425"/>
            <a:ext cx="12192000" cy="416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9083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170</TotalTime>
  <Words>167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Tw Cen MT</vt:lpstr>
      <vt:lpstr>Circuit</vt:lpstr>
      <vt:lpstr> Racial and Income Inequality</vt:lpstr>
      <vt:lpstr>We are Divided by Income, race, and Ideology</vt:lpstr>
      <vt:lpstr>PowerPoint Presentation</vt:lpstr>
      <vt:lpstr>The rich get Richer and the poor get poorer</vt:lpstr>
      <vt:lpstr>Middle Class Census Tracks in Chicago</vt:lpstr>
      <vt:lpstr>PowerPoint Presentation</vt:lpstr>
      <vt:lpstr>PowerPoint Presentation</vt:lpstr>
      <vt:lpstr>PowerPoint Presentation</vt:lpstr>
      <vt:lpstr>Solutions are not as simple or easy as slogans like this one nor are they easy to enact in practice.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Racial and Income Inequality</dc:title>
  <dc:creator>Dick Simpson</dc:creator>
  <cp:lastModifiedBy>Simpson, Dick W</cp:lastModifiedBy>
  <cp:revision>6</cp:revision>
  <dcterms:created xsi:type="dcterms:W3CDTF">2022-01-30T22:16:39Z</dcterms:created>
  <dcterms:modified xsi:type="dcterms:W3CDTF">2022-06-04T14:42:33Z</dcterms:modified>
</cp:coreProperties>
</file>