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5" r:id="rId1"/>
  </p:sldMasterIdLst>
  <p:notesMasterIdLst>
    <p:notesMasterId r:id="rId10"/>
  </p:notesMasterIdLst>
  <p:sldIdLst>
    <p:sldId id="278" r:id="rId2"/>
    <p:sldId id="321" r:id="rId3"/>
    <p:sldId id="354" r:id="rId4"/>
    <p:sldId id="364" r:id="rId5"/>
    <p:sldId id="365" r:id="rId6"/>
    <p:sldId id="366" r:id="rId7"/>
    <p:sldId id="363" r:id="rId8"/>
    <p:sldId id="359" r:id="rId9"/>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bg1"/>
        </a:solidFill>
        <a:latin typeface="Times New Roman" pitchFamily="-112" charset="0"/>
        <a:ea typeface="ＭＳ Ｐゴシック" pitchFamily="-112" charset="-128"/>
        <a:cs typeface="+mn-cs"/>
      </a:defRPr>
    </a:lvl1pPr>
    <a:lvl2pPr marL="457200" algn="l" rtl="0" eaLnBrk="0" fontAlgn="base" hangingPunct="0">
      <a:spcBef>
        <a:spcPct val="0"/>
      </a:spcBef>
      <a:spcAft>
        <a:spcPct val="0"/>
      </a:spcAft>
      <a:defRPr sz="2400" kern="1200">
        <a:solidFill>
          <a:schemeClr val="bg1"/>
        </a:solidFill>
        <a:latin typeface="Times New Roman" pitchFamily="-112" charset="0"/>
        <a:ea typeface="ＭＳ Ｐゴシック" pitchFamily="-112" charset="-128"/>
        <a:cs typeface="+mn-cs"/>
      </a:defRPr>
    </a:lvl2pPr>
    <a:lvl3pPr marL="914400" algn="l" rtl="0" eaLnBrk="0" fontAlgn="base" hangingPunct="0">
      <a:spcBef>
        <a:spcPct val="0"/>
      </a:spcBef>
      <a:spcAft>
        <a:spcPct val="0"/>
      </a:spcAft>
      <a:defRPr sz="2400" kern="1200">
        <a:solidFill>
          <a:schemeClr val="bg1"/>
        </a:solidFill>
        <a:latin typeface="Times New Roman" pitchFamily="-112"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bg1"/>
        </a:solidFill>
        <a:latin typeface="Times New Roman" pitchFamily="-112"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bg1"/>
        </a:solidFill>
        <a:latin typeface="Times New Roman" pitchFamily="-112" charset="0"/>
        <a:ea typeface="ＭＳ Ｐゴシック" pitchFamily="-112" charset="-128"/>
        <a:cs typeface="+mn-cs"/>
      </a:defRPr>
    </a:lvl5pPr>
    <a:lvl6pPr marL="2286000" algn="l" defTabSz="914400" rtl="0" eaLnBrk="1" latinLnBrk="0" hangingPunct="1">
      <a:defRPr sz="2400" kern="1200">
        <a:solidFill>
          <a:schemeClr val="bg1"/>
        </a:solidFill>
        <a:latin typeface="Times New Roman" pitchFamily="-112" charset="0"/>
        <a:ea typeface="ＭＳ Ｐゴシック" pitchFamily="-112" charset="-128"/>
        <a:cs typeface="+mn-cs"/>
      </a:defRPr>
    </a:lvl6pPr>
    <a:lvl7pPr marL="2743200" algn="l" defTabSz="914400" rtl="0" eaLnBrk="1" latinLnBrk="0" hangingPunct="1">
      <a:defRPr sz="2400" kern="1200">
        <a:solidFill>
          <a:schemeClr val="bg1"/>
        </a:solidFill>
        <a:latin typeface="Times New Roman" pitchFamily="-112" charset="0"/>
        <a:ea typeface="ＭＳ Ｐゴシック" pitchFamily="-112" charset="-128"/>
        <a:cs typeface="+mn-cs"/>
      </a:defRPr>
    </a:lvl7pPr>
    <a:lvl8pPr marL="3200400" algn="l" defTabSz="914400" rtl="0" eaLnBrk="1" latinLnBrk="0" hangingPunct="1">
      <a:defRPr sz="2400" kern="1200">
        <a:solidFill>
          <a:schemeClr val="bg1"/>
        </a:solidFill>
        <a:latin typeface="Times New Roman" pitchFamily="-112" charset="0"/>
        <a:ea typeface="ＭＳ Ｐゴシック" pitchFamily="-112" charset="-128"/>
        <a:cs typeface="+mn-cs"/>
      </a:defRPr>
    </a:lvl8pPr>
    <a:lvl9pPr marL="3657600" algn="l" defTabSz="914400" rtl="0" eaLnBrk="1" latinLnBrk="0" hangingPunct="1">
      <a:defRPr sz="2400" kern="1200">
        <a:solidFill>
          <a:schemeClr val="bg1"/>
        </a:solidFill>
        <a:latin typeface="Times New Roman" pitchFamily="-112"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7" autoAdjust="0"/>
    <p:restoredTop sz="86409" autoAdjust="0"/>
  </p:normalViewPr>
  <p:slideViewPr>
    <p:cSldViewPr>
      <p:cViewPr varScale="1">
        <p:scale>
          <a:sx n="97" d="100"/>
          <a:sy n="97" d="100"/>
        </p:scale>
        <p:origin x="1524" y="72"/>
      </p:cViewPr>
      <p:guideLst>
        <p:guide orient="horz" pos="2160"/>
        <p:guide pos="2880"/>
      </p:guideLst>
    </p:cSldViewPr>
  </p:slideViewPr>
  <p:outlineViewPr>
    <p:cViewPr>
      <p:scale>
        <a:sx n="66" d="100"/>
        <a:sy n="66" d="100"/>
      </p:scale>
      <p:origin x="60" y="9852"/>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overn, Patrick J." userId="60434b5b-2a5c-4f27-a29d-de5aa2a1c58e" providerId="ADAL" clId="{D0582A8A-6F91-46BC-B425-67D9B5D8A966}"/>
    <pc:docChg chg="custSel modSld">
      <pc:chgData name="McGovern, Patrick J." userId="60434b5b-2a5c-4f27-a29d-de5aa2a1c58e" providerId="ADAL" clId="{D0582A8A-6F91-46BC-B425-67D9B5D8A966}" dt="2022-09-26T10:06:16.873" v="60" actId="1076"/>
      <pc:docMkLst>
        <pc:docMk/>
      </pc:docMkLst>
      <pc:sldChg chg="modSp mod">
        <pc:chgData name="McGovern, Patrick J." userId="60434b5b-2a5c-4f27-a29d-de5aa2a1c58e" providerId="ADAL" clId="{D0582A8A-6F91-46BC-B425-67D9B5D8A966}" dt="2022-09-26T10:00:13.209" v="35" actId="5793"/>
        <pc:sldMkLst>
          <pc:docMk/>
          <pc:sldMk cId="0" sldId="278"/>
        </pc:sldMkLst>
      </pc:sldChg>
      <pc:sldChg chg="modSp mod">
        <pc:chgData name="McGovern, Patrick J." userId="60434b5b-2a5c-4f27-a29d-de5aa2a1c58e" providerId="ADAL" clId="{D0582A8A-6F91-46BC-B425-67D9B5D8A966}" dt="2022-09-26T10:00:44.535" v="49" actId="20577"/>
        <pc:sldMkLst>
          <pc:docMk/>
          <pc:sldMk cId="2001979212" sldId="354"/>
        </pc:sldMkLst>
      </pc:sldChg>
      <pc:sldChg chg="modSp mod">
        <pc:chgData name="McGovern, Patrick J." userId="60434b5b-2a5c-4f27-a29d-de5aa2a1c58e" providerId="ADAL" clId="{D0582A8A-6F91-46BC-B425-67D9B5D8A966}" dt="2022-09-26T10:06:16.873" v="60" actId="1076"/>
        <pc:sldMkLst>
          <pc:docMk/>
          <pc:sldMk cId="2972191956" sldId="367"/>
        </pc:sldMkLst>
      </pc:sldChg>
    </pc:docChg>
  </pc:docChgLst>
  <pc:docChgLst>
    <pc:chgData name="McGovern, Patrick J." userId="60434b5b-2a5c-4f27-a29d-de5aa2a1c58e" providerId="ADAL" clId="{8BD1EBEC-1C1E-4470-B1B0-5E00CAC3E17D}"/>
    <pc:docChg chg="delSld">
      <pc:chgData name="McGovern, Patrick J." userId="60434b5b-2a5c-4f27-a29d-de5aa2a1c58e" providerId="ADAL" clId="{8BD1EBEC-1C1E-4470-B1B0-5E00CAC3E17D}" dt="2025-07-24T15:00:25.070" v="0" actId="47"/>
      <pc:docMkLst>
        <pc:docMk/>
      </pc:docMkLst>
      <pc:sldChg chg="del">
        <pc:chgData name="McGovern, Patrick J." userId="60434b5b-2a5c-4f27-a29d-de5aa2a1c58e" providerId="ADAL" clId="{8BD1EBEC-1C1E-4470-B1B0-5E00CAC3E17D}" dt="2025-07-24T15:00:25.070" v="0" actId="47"/>
        <pc:sldMkLst>
          <pc:docMk/>
          <pc:sldMk cId="2972191956" sldId="3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defRPr sz="2400">
                <a:solidFill>
                  <a:schemeClr val="bg1"/>
                </a:solidFill>
                <a:latin typeface="Times New Roman" pitchFamily="-112" charset="0"/>
                <a:ea typeface="ＭＳ Ｐゴシック" pitchFamily="-112" charset="-128"/>
              </a:defRPr>
            </a:lvl1pPr>
            <a:lvl2pPr marL="742950" indent="-285750">
              <a:defRPr sz="2400">
                <a:solidFill>
                  <a:schemeClr val="bg1"/>
                </a:solidFill>
                <a:latin typeface="Times New Roman" pitchFamily="-112" charset="0"/>
                <a:ea typeface="ＭＳ Ｐゴシック" pitchFamily="-112" charset="-128"/>
              </a:defRPr>
            </a:lvl2pPr>
            <a:lvl3pPr marL="1143000" indent="-228600">
              <a:defRPr sz="2400">
                <a:solidFill>
                  <a:schemeClr val="bg1"/>
                </a:solidFill>
                <a:latin typeface="Times New Roman" pitchFamily="-112" charset="0"/>
                <a:ea typeface="ＭＳ Ｐゴシック" pitchFamily="-112" charset="-128"/>
              </a:defRPr>
            </a:lvl3pPr>
            <a:lvl4pPr marL="1600200" indent="-228600">
              <a:defRPr sz="2400">
                <a:solidFill>
                  <a:schemeClr val="bg1"/>
                </a:solidFill>
                <a:latin typeface="Times New Roman" pitchFamily="-112" charset="0"/>
                <a:ea typeface="ＭＳ Ｐゴシック" pitchFamily="-112" charset="-128"/>
              </a:defRPr>
            </a:lvl4pPr>
            <a:lvl5pPr marL="2057400" indent="-228600">
              <a:defRPr sz="2400">
                <a:solidFill>
                  <a:schemeClr val="bg1"/>
                </a:solidFill>
                <a:latin typeface="Times New Roman" pitchFamily="-112" charset="0"/>
                <a:ea typeface="ＭＳ Ｐゴシック" pitchFamily="-112" charset="-128"/>
              </a:defRPr>
            </a:lvl5pPr>
            <a:lvl6pPr marL="25146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6pPr>
            <a:lvl7pPr marL="29718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7pPr>
            <a:lvl8pPr marL="34290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8pPr>
            <a:lvl9pPr marL="38862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9pPr>
          </a:lstStyle>
          <a:p>
            <a:endParaRPr lang="en-US" altLang="en-US"/>
          </a:p>
        </p:txBody>
      </p:sp>
      <p:sp>
        <p:nvSpPr>
          <p:cNvPr id="12291"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itchFamily="-112" charset="0"/>
                <a:ea typeface="ＭＳ Ｐゴシック" pitchFamily="-112" charset="-128"/>
              </a:defRPr>
            </a:lvl1pPr>
            <a:lvl2pPr marL="742950" indent="-285750">
              <a:defRPr sz="2400">
                <a:solidFill>
                  <a:schemeClr val="bg1"/>
                </a:solidFill>
                <a:latin typeface="Times New Roman" pitchFamily="-112" charset="0"/>
                <a:ea typeface="ＭＳ Ｐゴシック" pitchFamily="-112" charset="-128"/>
              </a:defRPr>
            </a:lvl2pPr>
            <a:lvl3pPr marL="1143000" indent="-228600">
              <a:defRPr sz="2400">
                <a:solidFill>
                  <a:schemeClr val="bg1"/>
                </a:solidFill>
                <a:latin typeface="Times New Roman" pitchFamily="-112" charset="0"/>
                <a:ea typeface="ＭＳ Ｐゴシック" pitchFamily="-112" charset="-128"/>
              </a:defRPr>
            </a:lvl3pPr>
            <a:lvl4pPr marL="1600200" indent="-228600">
              <a:defRPr sz="2400">
                <a:solidFill>
                  <a:schemeClr val="bg1"/>
                </a:solidFill>
                <a:latin typeface="Times New Roman" pitchFamily="-112" charset="0"/>
                <a:ea typeface="ＭＳ Ｐゴシック" pitchFamily="-112" charset="-128"/>
              </a:defRPr>
            </a:lvl4pPr>
            <a:lvl5pPr marL="2057400" indent="-228600">
              <a:defRPr sz="2400">
                <a:solidFill>
                  <a:schemeClr val="bg1"/>
                </a:solidFill>
                <a:latin typeface="Times New Roman" pitchFamily="-112" charset="0"/>
                <a:ea typeface="ＭＳ Ｐゴシック" pitchFamily="-112" charset="-128"/>
              </a:defRPr>
            </a:lvl5pPr>
            <a:lvl6pPr marL="25146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6pPr>
            <a:lvl7pPr marL="29718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7pPr>
            <a:lvl8pPr marL="34290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8pPr>
            <a:lvl9pPr marL="38862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9pPr>
          </a:lstStyle>
          <a:p>
            <a:endParaRPr lang="en-US" altLang="en-US"/>
          </a:p>
        </p:txBody>
      </p:sp>
      <p:sp>
        <p:nvSpPr>
          <p:cNvPr id="12292" name="AutoShape 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itchFamily="-112" charset="0"/>
                <a:ea typeface="ＭＳ Ｐゴシック" pitchFamily="-112" charset="-128"/>
              </a:defRPr>
            </a:lvl1pPr>
            <a:lvl2pPr marL="742950" indent="-285750">
              <a:defRPr sz="2400">
                <a:solidFill>
                  <a:schemeClr val="bg1"/>
                </a:solidFill>
                <a:latin typeface="Times New Roman" pitchFamily="-112" charset="0"/>
                <a:ea typeface="ＭＳ Ｐゴシック" pitchFamily="-112" charset="-128"/>
              </a:defRPr>
            </a:lvl2pPr>
            <a:lvl3pPr marL="1143000" indent="-228600">
              <a:defRPr sz="2400">
                <a:solidFill>
                  <a:schemeClr val="bg1"/>
                </a:solidFill>
                <a:latin typeface="Times New Roman" pitchFamily="-112" charset="0"/>
                <a:ea typeface="ＭＳ Ｐゴシック" pitchFamily="-112" charset="-128"/>
              </a:defRPr>
            </a:lvl3pPr>
            <a:lvl4pPr marL="1600200" indent="-228600">
              <a:defRPr sz="2400">
                <a:solidFill>
                  <a:schemeClr val="bg1"/>
                </a:solidFill>
                <a:latin typeface="Times New Roman" pitchFamily="-112" charset="0"/>
                <a:ea typeface="ＭＳ Ｐゴシック" pitchFamily="-112" charset="-128"/>
              </a:defRPr>
            </a:lvl4pPr>
            <a:lvl5pPr marL="2057400" indent="-228600">
              <a:defRPr sz="2400">
                <a:solidFill>
                  <a:schemeClr val="bg1"/>
                </a:solidFill>
                <a:latin typeface="Times New Roman" pitchFamily="-112" charset="0"/>
                <a:ea typeface="ＭＳ Ｐゴシック" pitchFamily="-112" charset="-128"/>
              </a:defRPr>
            </a:lvl5pPr>
            <a:lvl6pPr marL="25146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6pPr>
            <a:lvl7pPr marL="29718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7pPr>
            <a:lvl8pPr marL="34290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8pPr>
            <a:lvl9pPr marL="38862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9pPr>
          </a:lstStyle>
          <a:p>
            <a:endParaRPr lang="en-US" altLang="en-US"/>
          </a:p>
        </p:txBody>
      </p:sp>
      <p:sp>
        <p:nvSpPr>
          <p:cNvPr id="12293" name="AutoShape 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itchFamily="-112" charset="0"/>
                <a:ea typeface="ＭＳ Ｐゴシック" pitchFamily="-112" charset="-128"/>
              </a:defRPr>
            </a:lvl1pPr>
            <a:lvl2pPr marL="742950" indent="-285750">
              <a:defRPr sz="2400">
                <a:solidFill>
                  <a:schemeClr val="bg1"/>
                </a:solidFill>
                <a:latin typeface="Times New Roman" pitchFamily="-112" charset="0"/>
                <a:ea typeface="ＭＳ Ｐゴシック" pitchFamily="-112" charset="-128"/>
              </a:defRPr>
            </a:lvl2pPr>
            <a:lvl3pPr marL="1143000" indent="-228600">
              <a:defRPr sz="2400">
                <a:solidFill>
                  <a:schemeClr val="bg1"/>
                </a:solidFill>
                <a:latin typeface="Times New Roman" pitchFamily="-112" charset="0"/>
                <a:ea typeface="ＭＳ Ｐゴシック" pitchFamily="-112" charset="-128"/>
              </a:defRPr>
            </a:lvl3pPr>
            <a:lvl4pPr marL="1600200" indent="-228600">
              <a:defRPr sz="2400">
                <a:solidFill>
                  <a:schemeClr val="bg1"/>
                </a:solidFill>
                <a:latin typeface="Times New Roman" pitchFamily="-112" charset="0"/>
                <a:ea typeface="ＭＳ Ｐゴシック" pitchFamily="-112" charset="-128"/>
              </a:defRPr>
            </a:lvl4pPr>
            <a:lvl5pPr marL="2057400" indent="-228600">
              <a:defRPr sz="2400">
                <a:solidFill>
                  <a:schemeClr val="bg1"/>
                </a:solidFill>
                <a:latin typeface="Times New Roman" pitchFamily="-112" charset="0"/>
                <a:ea typeface="ＭＳ Ｐゴシック" pitchFamily="-112" charset="-128"/>
              </a:defRPr>
            </a:lvl5pPr>
            <a:lvl6pPr marL="25146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6pPr>
            <a:lvl7pPr marL="29718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7pPr>
            <a:lvl8pPr marL="34290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8pPr>
            <a:lvl9pPr marL="3886200" indent="-228600" eaLnBrk="0" fontAlgn="base" hangingPunct="0">
              <a:spcBef>
                <a:spcPct val="0"/>
              </a:spcBef>
              <a:spcAft>
                <a:spcPct val="0"/>
              </a:spcAft>
              <a:defRPr sz="2400">
                <a:solidFill>
                  <a:schemeClr val="bg1"/>
                </a:solidFill>
                <a:latin typeface="Times New Roman" pitchFamily="-112" charset="0"/>
                <a:ea typeface="ＭＳ Ｐゴシック" pitchFamily="-112" charset="-128"/>
              </a:defRPr>
            </a:lvl9pPr>
          </a:lstStyle>
          <a:p>
            <a:endParaRPr lang="en-US" altLang="en-US"/>
          </a:p>
        </p:txBody>
      </p:sp>
      <p:sp>
        <p:nvSpPr>
          <p:cNvPr id="12294" name="Rectangle 5"/>
          <p:cNvSpPr>
            <a:spLocks noGrp="1" noRot="1" noChangeAspect="1" noChangeArrowheads="1" noTextEdit="1"/>
          </p:cNvSpPr>
          <p:nvPr>
            <p:ph type="sldImg"/>
          </p:nvPr>
        </p:nvSpPr>
        <p:spPr bwMode="auto">
          <a:xfrm>
            <a:off x="0" y="303213"/>
            <a:ext cx="1588" cy="11274425"/>
          </a:xfrm>
          <a:prstGeom prst="rect">
            <a:avLst/>
          </a:prstGeom>
          <a:solidFill>
            <a:srgbClr val="FFFFFF"/>
          </a:solidFill>
          <a:ln w="9525">
            <a:solidFill>
              <a:srgbClr val="000000"/>
            </a:solidFill>
            <a:miter lim="800000"/>
            <a:headEnd/>
            <a:tailEnd/>
          </a:ln>
        </p:spPr>
      </p:sp>
      <p:sp>
        <p:nvSpPr>
          <p:cNvPr id="3078" name="Text Box 6"/>
          <p:cNvSpPr txBox="1">
            <a:spLocks noGrp="1" noChangeArrowheads="1"/>
          </p:cNvSpPr>
          <p:nvPr>
            <p:ph type="body" idx="1"/>
          </p:nvPr>
        </p:nvSpPr>
        <p:spPr bwMode="auto">
          <a:xfrm>
            <a:off x="503238" y="4316413"/>
            <a:ext cx="5856287" cy="4059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331793969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96" charset="0"/>
        <a:ea typeface="ＭＳ Ｐゴシック" pitchFamily="-96" charset="-128"/>
        <a:cs typeface="ＭＳ Ｐゴシック" pitchFamily="-96"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96" charset="0"/>
        <a:ea typeface="ＭＳ Ｐゴシック" pitchFamily="-96"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96" charset="0"/>
        <a:ea typeface="ＭＳ Ｐゴシック" pitchFamily="-96"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96" charset="0"/>
        <a:ea typeface="ＭＳ Ｐゴシック" pitchFamily="-96"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12" charset="0"/>
      <a:defRPr sz="1200" kern="1200">
        <a:solidFill>
          <a:srgbClr val="000000"/>
        </a:solidFill>
        <a:latin typeface="Times New Roman" pitchFamily="-96" charset="0"/>
        <a:ea typeface="ＭＳ Ｐゴシック"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15225" y="303213"/>
            <a:ext cx="15032038" cy="112744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716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306388" y="3505200"/>
            <a:ext cx="4683050" cy="1344706"/>
          </a:xfrm>
        </p:spPr>
        <p:txBody>
          <a:bodyPr anchor="b">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solidFill>
                  <a:schemeClr val="tx2"/>
                </a:solidFill>
              </a:defRPr>
            </a:lvl1pPr>
          </a:lstStyle>
          <a:p>
            <a:pPr>
              <a:defRPr/>
            </a:pPr>
            <a:endParaRPr lang="en-US"/>
          </a:p>
        </p:txBody>
      </p:sp>
      <p:sp>
        <p:nvSpPr>
          <p:cNvPr id="5" name="Footer Placeholder 4"/>
          <p:cNvSpPr>
            <a:spLocks noGrp="1"/>
          </p:cNvSpPr>
          <p:nvPr>
            <p:ph type="ftr" sz="quarter" idx="11"/>
          </p:nvPr>
        </p:nvSpPr>
        <p:spPr>
          <a:xfrm>
            <a:off x="2209800" y="6275388"/>
            <a:ext cx="5638800" cy="365125"/>
          </a:xfrm>
        </p:spPr>
        <p:txBody>
          <a:bodyPr/>
          <a:lstStyle>
            <a:lvl1pPr algn="l">
              <a:defRPr sz="1100">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9560DB-5F54-4043-B76A-FB1B23A418F7}" type="slidenum">
              <a:rPr lang="en-US"/>
              <a:pPr>
                <a:defRPr/>
              </a:pPr>
              <a:t>‹#›</a:t>
            </a:fld>
            <a:endParaRPr lang="en-US"/>
          </a:p>
        </p:txBody>
      </p:sp>
    </p:spTree>
    <p:extLst>
      <p:ext uri="{BB962C8B-B14F-4D97-AF65-F5344CB8AC3E}">
        <p14:creationId xmlns:p14="http://schemas.microsoft.com/office/powerpoint/2010/main" val="425307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C28271-4C53-4F8E-B39A-27548EFEE0F1}" type="slidenum">
              <a:rPr lang="en-US"/>
              <a:pPr>
                <a:defRPr/>
              </a:pPr>
              <a:t>‹#›</a:t>
            </a:fld>
            <a:endParaRPr lang="en-US"/>
          </a:p>
        </p:txBody>
      </p:sp>
    </p:spTree>
    <p:extLst>
      <p:ext uri="{BB962C8B-B14F-4D97-AF65-F5344CB8AC3E}">
        <p14:creationId xmlns:p14="http://schemas.microsoft.com/office/powerpoint/2010/main" val="363675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E2BBBA1E-101D-4684-9766-39E486A75406}" type="slidenum">
              <a:rPr lang="en-US"/>
              <a:pPr>
                <a:defRPr/>
              </a:pPr>
              <a:t>‹#›</a:t>
            </a:fld>
            <a:endParaRPr lang="en-US"/>
          </a:p>
        </p:txBody>
      </p:sp>
    </p:spTree>
    <p:extLst>
      <p:ext uri="{BB962C8B-B14F-4D97-AF65-F5344CB8AC3E}">
        <p14:creationId xmlns:p14="http://schemas.microsoft.com/office/powerpoint/2010/main" val="2572041566"/>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10" name="Footer Placeholder 4"/>
          <p:cNvSpPr>
            <a:spLocks noGrp="1"/>
          </p:cNvSpPr>
          <p:nvPr>
            <p:ph type="ftr" sz="quarter" idx="16"/>
          </p:nvPr>
        </p:nvSpPr>
        <p:spPr/>
        <p:txBody>
          <a:bodyPr/>
          <a:lstStyle>
            <a:lvl1pPr>
              <a:defRPr/>
            </a:lvl1pPr>
          </a:lstStyle>
          <a:p>
            <a:pPr>
              <a:defRPr/>
            </a:pPr>
            <a:endParaRPr lang="en-US"/>
          </a:p>
        </p:txBody>
      </p:sp>
      <p:sp>
        <p:nvSpPr>
          <p:cNvPr id="11" name="Slide Number Placeholder 5"/>
          <p:cNvSpPr>
            <a:spLocks noGrp="1"/>
          </p:cNvSpPr>
          <p:nvPr>
            <p:ph type="sldNum" sz="quarter" idx="17"/>
          </p:nvPr>
        </p:nvSpPr>
        <p:spPr/>
        <p:txBody>
          <a:bodyPr/>
          <a:lstStyle>
            <a:lvl1pPr>
              <a:defRPr/>
            </a:lvl1pPr>
          </a:lstStyle>
          <a:p>
            <a:pPr>
              <a:defRPr/>
            </a:pPr>
            <a:fld id="{343CAEDD-2C73-4A52-9D63-8333530C17BE}" type="slidenum">
              <a:rPr lang="en-US"/>
              <a:pPr>
                <a:defRPr/>
              </a:pPr>
              <a:t>‹#›</a:t>
            </a:fld>
            <a:endParaRPr lang="en-US"/>
          </a:p>
        </p:txBody>
      </p:sp>
    </p:spTree>
    <p:extLst>
      <p:ext uri="{BB962C8B-B14F-4D97-AF65-F5344CB8AC3E}">
        <p14:creationId xmlns:p14="http://schemas.microsoft.com/office/powerpoint/2010/main" val="208290298"/>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8868A4-D615-460F-B7A5-EA5D13325779}" type="slidenum">
              <a:rPr lang="en-US"/>
              <a:pPr>
                <a:defRPr/>
              </a:pPr>
              <a:t>‹#›</a:t>
            </a:fld>
            <a:endParaRPr lang="en-US"/>
          </a:p>
        </p:txBody>
      </p:sp>
    </p:spTree>
    <p:extLst>
      <p:ext uri="{BB962C8B-B14F-4D97-AF65-F5344CB8AC3E}">
        <p14:creationId xmlns:p14="http://schemas.microsoft.com/office/powerpoint/2010/main" val="3212961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83FDCB-FC57-4357-A61D-5E2BAA33F991}" type="slidenum">
              <a:rPr lang="en-US"/>
              <a:pPr>
                <a:defRPr/>
              </a:pPr>
              <a:t>‹#›</a:t>
            </a:fld>
            <a:endParaRPr lang="en-US"/>
          </a:p>
        </p:txBody>
      </p:sp>
    </p:spTree>
    <p:extLst>
      <p:ext uri="{BB962C8B-B14F-4D97-AF65-F5344CB8AC3E}">
        <p14:creationId xmlns:p14="http://schemas.microsoft.com/office/powerpoint/2010/main" val="4171983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A534FA-457D-487E-8769-B6ED3FA18761}" type="slidenum">
              <a:rPr lang="en-US"/>
              <a:pPr>
                <a:defRPr/>
              </a:pPr>
              <a:t>‹#›</a:t>
            </a:fld>
            <a:endParaRPr lang="en-US"/>
          </a:p>
        </p:txBody>
      </p:sp>
    </p:spTree>
    <p:extLst>
      <p:ext uri="{BB962C8B-B14F-4D97-AF65-F5344CB8AC3E}">
        <p14:creationId xmlns:p14="http://schemas.microsoft.com/office/powerpoint/2010/main" val="3999197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F46033F-AE8A-490E-8B2F-538CFA9198B5}" type="slidenum">
              <a:rPr lang="en-US"/>
              <a:pPr/>
              <a:t>‹#›</a:t>
            </a:fld>
            <a:endParaRPr lang="en-US"/>
          </a:p>
        </p:txBody>
      </p:sp>
    </p:spTree>
    <p:extLst>
      <p:ext uri="{BB962C8B-B14F-4D97-AF65-F5344CB8AC3E}">
        <p14:creationId xmlns:p14="http://schemas.microsoft.com/office/powerpoint/2010/main" val="361910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3868E6-8D34-44B8-8AF0-FFEB529F6F16}" type="slidenum">
              <a:rPr lang="en-US"/>
              <a:pPr>
                <a:defRPr/>
              </a:pPr>
              <a:t>‹#›</a:t>
            </a:fld>
            <a:endParaRPr lang="en-US"/>
          </a:p>
        </p:txBody>
      </p:sp>
    </p:spTree>
    <p:extLst>
      <p:ext uri="{BB962C8B-B14F-4D97-AF65-F5344CB8AC3E}">
        <p14:creationId xmlns:p14="http://schemas.microsoft.com/office/powerpoint/2010/main" val="2035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9356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Tree>
    <p:extLst>
      <p:ext uri="{BB962C8B-B14F-4D97-AF65-F5344CB8AC3E}">
        <p14:creationId xmlns:p14="http://schemas.microsoft.com/office/powerpoint/2010/main" val="3443342164"/>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E5CC0C-C211-4597-97C2-2CDE5F52B4BE}" type="slidenum">
              <a:rPr lang="en-US"/>
              <a:pPr>
                <a:defRPr/>
              </a:pPr>
              <a:t>‹#›</a:t>
            </a:fld>
            <a:endParaRPr lang="en-US"/>
          </a:p>
        </p:txBody>
      </p:sp>
    </p:spTree>
    <p:extLst>
      <p:ext uri="{BB962C8B-B14F-4D97-AF65-F5344CB8AC3E}">
        <p14:creationId xmlns:p14="http://schemas.microsoft.com/office/powerpoint/2010/main" val="185364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8"/>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12775" y="582706"/>
            <a:ext cx="7918450" cy="788894"/>
          </a:xfrm>
        </p:spPr>
        <p:txBody>
          <a:bodyPr>
            <a:noAutofit/>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Date Placeholder 6"/>
          <p:cNvSpPr>
            <a:spLocks noGrp="1"/>
          </p:cNvSpPr>
          <p:nvPr>
            <p:ph type="dt" sz="half" idx="10"/>
          </p:nvPr>
        </p:nvSpPr>
        <p:spPr/>
        <p:txBody>
          <a:bodyPr/>
          <a:lstStyle>
            <a:lvl1pPr>
              <a:defRPr/>
            </a:lvl1pPr>
          </a:lstStyle>
          <a:p>
            <a:pPr>
              <a:defRPr/>
            </a:pPr>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28F35665-5B93-4D0C-8BF5-A33AB45624A5}" type="slidenum">
              <a:rPr lang="en-US"/>
              <a:pPr>
                <a:defRPr/>
              </a:pPr>
              <a:t>‹#›</a:t>
            </a:fld>
            <a:endParaRPr lang="en-US"/>
          </a:p>
        </p:txBody>
      </p:sp>
    </p:spTree>
    <p:extLst>
      <p:ext uri="{BB962C8B-B14F-4D97-AF65-F5344CB8AC3E}">
        <p14:creationId xmlns:p14="http://schemas.microsoft.com/office/powerpoint/2010/main" val="229233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7B8053-35EF-47D6-BA44-40F64EE5780F}" type="slidenum">
              <a:rPr lang="en-US"/>
              <a:pPr>
                <a:defRPr/>
              </a:pPr>
              <a:t>‹#›</a:t>
            </a:fld>
            <a:endParaRPr lang="en-US"/>
          </a:p>
        </p:txBody>
      </p:sp>
    </p:spTree>
    <p:extLst>
      <p:ext uri="{BB962C8B-B14F-4D97-AF65-F5344CB8AC3E}">
        <p14:creationId xmlns:p14="http://schemas.microsoft.com/office/powerpoint/2010/main" val="136733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039587-85D1-4867-AF97-26B0AECDD826}" type="slidenum">
              <a:rPr lang="en-US"/>
              <a:pPr>
                <a:defRPr/>
              </a:pPr>
              <a:t>‹#›</a:t>
            </a:fld>
            <a:endParaRPr lang="en-US"/>
          </a:p>
        </p:txBody>
      </p:sp>
    </p:spTree>
    <p:extLst>
      <p:ext uri="{BB962C8B-B14F-4D97-AF65-F5344CB8AC3E}">
        <p14:creationId xmlns:p14="http://schemas.microsoft.com/office/powerpoint/2010/main" val="369156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dirty="0"/>
              <a:t>Click to edit Master title style</a:t>
            </a:r>
            <a:endParaRPr dirty="0"/>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8BA6C9-B1D7-4D10-82DE-02AB578EDAD3}" type="slidenum">
              <a:rPr lang="en-US"/>
              <a:pPr>
                <a:defRPr/>
              </a:pPr>
              <a:t>‹#›</a:t>
            </a:fld>
            <a:endParaRPr lang="en-US"/>
          </a:p>
        </p:txBody>
      </p:sp>
    </p:spTree>
    <p:extLst>
      <p:ext uri="{BB962C8B-B14F-4D97-AF65-F5344CB8AC3E}">
        <p14:creationId xmlns:p14="http://schemas.microsoft.com/office/powerpoint/2010/main" val="61420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2775" y="582613"/>
            <a:ext cx="79184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989013" y="2044700"/>
            <a:ext cx="716597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275388"/>
            <a:ext cx="1600200" cy="365125"/>
          </a:xfrm>
          <a:prstGeom prst="rect">
            <a:avLst/>
          </a:prstGeom>
        </p:spPr>
        <p:txBody>
          <a:bodyPr vert="horz" lIns="91440" tIns="45720" rIns="91440" bIns="45720" rtlCol="0" anchor="ctr"/>
          <a:lstStyle>
            <a:lvl1pPr algn="l">
              <a:defRPr sz="1100">
                <a:solidFill>
                  <a:schemeClr val="tx2"/>
                </a:solidFill>
                <a:latin typeface="Times New Roman" pitchFamily="-109" charset="0"/>
                <a:ea typeface="+mn-ea"/>
                <a:cs typeface="+mn-cs"/>
              </a:defRPr>
            </a:lvl1pPr>
          </a:lstStyle>
          <a:p>
            <a:pPr>
              <a:defRPr/>
            </a:pPr>
            <a:endParaRPr lang="en-US"/>
          </a:p>
        </p:txBody>
      </p:sp>
      <p:sp>
        <p:nvSpPr>
          <p:cNvPr id="5" name="Footer Placeholder 4"/>
          <p:cNvSpPr>
            <a:spLocks noGrp="1"/>
          </p:cNvSpPr>
          <p:nvPr>
            <p:ph type="ftr" sz="quarter" idx="3"/>
          </p:nvPr>
        </p:nvSpPr>
        <p:spPr>
          <a:xfrm>
            <a:off x="2205038" y="6275388"/>
            <a:ext cx="5643562" cy="365125"/>
          </a:xfrm>
          <a:prstGeom prst="rect">
            <a:avLst/>
          </a:prstGeom>
        </p:spPr>
        <p:txBody>
          <a:bodyPr vert="horz" lIns="91440" tIns="45720" rIns="91440" bIns="45720" rtlCol="0" anchor="ctr"/>
          <a:lstStyle>
            <a:lvl1pPr algn="l">
              <a:defRPr sz="1100">
                <a:solidFill>
                  <a:schemeClr val="tx2"/>
                </a:solidFill>
                <a:latin typeface="Times New Roman" pitchFamily="-109"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8077200" y="6275388"/>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Times New Roman" pitchFamily="-96" charset="0"/>
                <a:ea typeface="ＭＳ Ｐゴシック" pitchFamily="-96" charset="-128"/>
              </a:defRPr>
            </a:lvl1pPr>
          </a:lstStyle>
          <a:p>
            <a:pPr>
              <a:defRPr/>
            </a:pPr>
            <a:fld id="{9EEE063C-129B-4422-B1E0-391E43E1CD2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63" r:id="rId1"/>
    <p:sldLayoutId id="2147484452" r:id="rId2"/>
    <p:sldLayoutId id="2147484464" r:id="rId3"/>
    <p:sldLayoutId id="2147484465" r:id="rId4"/>
    <p:sldLayoutId id="2147484453" r:id="rId5"/>
    <p:sldLayoutId id="2147484466" r:id="rId6"/>
    <p:sldLayoutId id="2147484454" r:id="rId7"/>
    <p:sldLayoutId id="2147484455" r:id="rId8"/>
    <p:sldLayoutId id="2147484456" r:id="rId9"/>
    <p:sldLayoutId id="2147484457" r:id="rId10"/>
    <p:sldLayoutId id="2147484458" r:id="rId11"/>
    <p:sldLayoutId id="2147484459" r:id="rId12"/>
    <p:sldLayoutId id="2147484460" r:id="rId13"/>
    <p:sldLayoutId id="2147484461" r:id="rId14"/>
    <p:sldLayoutId id="2147484462" r:id="rId15"/>
    <p:sldLayoutId id="2147484467" r:id="rId1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anim calcmode="lin" valueType="num">
                                      <p:cBhvr>
                                        <p:cTn id="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Effect transition="in" filter="fade">
                                      <p:cBhvr>
                                        <p:cTn id="13" dur="1000"/>
                                        <p:tgtEl>
                                          <p:spTgt spid="1027">
                                            <p:txEl>
                                              <p:pRg st="1" end="1"/>
                                            </p:txEl>
                                          </p:spTgt>
                                        </p:tgtEl>
                                      </p:cBhvr>
                                    </p:animEffect>
                                    <p:anim calcmode="lin" valueType="num">
                                      <p:cBhvr>
                                        <p:cTn id="14"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Effect transition="in" filter="fade">
                                      <p:cBhvr>
                                        <p:cTn id="19" dur="1000"/>
                                        <p:tgtEl>
                                          <p:spTgt spid="1027">
                                            <p:txEl>
                                              <p:pRg st="2" end="2"/>
                                            </p:txEl>
                                          </p:spTgt>
                                        </p:tgtEl>
                                      </p:cBhvr>
                                    </p:animEffect>
                                    <p:anim calcmode="lin" valueType="num">
                                      <p:cBhvr>
                                        <p:cTn id="20"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Effect transition="in" filter="fade">
                                      <p:cBhvr>
                                        <p:cTn id="25" dur="1000"/>
                                        <p:tgtEl>
                                          <p:spTgt spid="1027">
                                            <p:txEl>
                                              <p:pRg st="3" end="3"/>
                                            </p:txEl>
                                          </p:spTgt>
                                        </p:tgtEl>
                                      </p:cBhvr>
                                    </p:animEffect>
                                    <p:anim calcmode="lin" valueType="num">
                                      <p:cBhvr>
                                        <p:cTn id="26"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Effect transition="in" filter="fade">
                                      <p:cBhvr>
                                        <p:cTn id="31" dur="1000"/>
                                        <p:tgtEl>
                                          <p:spTgt spid="1027">
                                            <p:txEl>
                                              <p:pRg st="4" end="4"/>
                                            </p:txEl>
                                          </p:spTgt>
                                        </p:tgtEl>
                                      </p:cBhvr>
                                    </p:animEffect>
                                    <p:anim calcmode="lin" valueType="num">
                                      <p:cBhvr>
                                        <p:cTn id="32"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900"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900"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900"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900"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900"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hf sldNum="0" hdr="0"/>
  <p:txStyles>
    <p:titleStyle>
      <a:lvl1pPr algn="r" rtl="0" eaLnBrk="0" fontAlgn="base" hangingPunct="0">
        <a:spcBef>
          <a:spcPct val="0"/>
        </a:spcBef>
        <a:spcAft>
          <a:spcPct val="0"/>
        </a:spcAft>
        <a:defRPr sz="3200" b="1" kern="1200">
          <a:solidFill>
            <a:schemeClr val="accent1"/>
          </a:solidFill>
          <a:latin typeface="+mj-lt"/>
          <a:ea typeface="ＭＳ Ｐゴシック" pitchFamily="-109" charset="-128"/>
          <a:cs typeface="ＭＳ Ｐゴシック" pitchFamily="-109" charset="-128"/>
        </a:defRPr>
      </a:lvl1pPr>
      <a:lvl2pPr algn="r" rtl="0" eaLnBrk="0" fontAlgn="base" hangingPunct="0">
        <a:spcBef>
          <a:spcPct val="0"/>
        </a:spcBef>
        <a:spcAft>
          <a:spcPct val="0"/>
        </a:spcAft>
        <a:defRPr sz="3200" b="1">
          <a:solidFill>
            <a:schemeClr val="accent1"/>
          </a:solidFill>
          <a:latin typeface="Century Gothic" pitchFamily="-109" charset="0"/>
          <a:ea typeface="ＭＳ Ｐゴシック" pitchFamily="-109" charset="-128"/>
          <a:cs typeface="ＭＳ Ｐゴシック" pitchFamily="-109" charset="-128"/>
        </a:defRPr>
      </a:lvl2pPr>
      <a:lvl3pPr algn="r" rtl="0" eaLnBrk="0" fontAlgn="base" hangingPunct="0">
        <a:spcBef>
          <a:spcPct val="0"/>
        </a:spcBef>
        <a:spcAft>
          <a:spcPct val="0"/>
        </a:spcAft>
        <a:defRPr sz="3200" b="1">
          <a:solidFill>
            <a:schemeClr val="accent1"/>
          </a:solidFill>
          <a:latin typeface="Century Gothic" pitchFamily="-109" charset="0"/>
          <a:ea typeface="ＭＳ Ｐゴシック" pitchFamily="-109" charset="-128"/>
          <a:cs typeface="ＭＳ Ｐゴシック" pitchFamily="-109" charset="-128"/>
        </a:defRPr>
      </a:lvl3pPr>
      <a:lvl4pPr algn="r" rtl="0" eaLnBrk="0" fontAlgn="base" hangingPunct="0">
        <a:spcBef>
          <a:spcPct val="0"/>
        </a:spcBef>
        <a:spcAft>
          <a:spcPct val="0"/>
        </a:spcAft>
        <a:defRPr sz="3200" b="1">
          <a:solidFill>
            <a:schemeClr val="accent1"/>
          </a:solidFill>
          <a:latin typeface="Century Gothic" pitchFamily="-109" charset="0"/>
          <a:ea typeface="ＭＳ Ｐゴシック" pitchFamily="-109" charset="-128"/>
          <a:cs typeface="ＭＳ Ｐゴシック" pitchFamily="-109" charset="-128"/>
        </a:defRPr>
      </a:lvl4pPr>
      <a:lvl5pPr algn="r" rtl="0" eaLnBrk="0" fontAlgn="base" hangingPunct="0">
        <a:spcBef>
          <a:spcPct val="0"/>
        </a:spcBef>
        <a:spcAft>
          <a:spcPct val="0"/>
        </a:spcAft>
        <a:defRPr sz="3200" b="1">
          <a:solidFill>
            <a:schemeClr val="accent1"/>
          </a:solidFill>
          <a:latin typeface="Century Gothic" pitchFamily="-109" charset="0"/>
          <a:ea typeface="ＭＳ Ｐゴシック" pitchFamily="-109" charset="-128"/>
          <a:cs typeface="ＭＳ Ｐゴシック" pitchFamily="-109" charset="-128"/>
        </a:defRPr>
      </a:lvl5pPr>
      <a:lvl6pPr marL="457200" algn="r" rtl="0" fontAlgn="base">
        <a:spcBef>
          <a:spcPct val="0"/>
        </a:spcBef>
        <a:spcAft>
          <a:spcPct val="0"/>
        </a:spcAft>
        <a:defRPr sz="3200" b="1">
          <a:solidFill>
            <a:schemeClr val="accent1"/>
          </a:solidFill>
          <a:latin typeface="Century Gothic" pitchFamily="-109" charset="0"/>
          <a:ea typeface="ＭＳ Ｐゴシック" pitchFamily="-109" charset="-128"/>
          <a:cs typeface="ＭＳ Ｐゴシック" pitchFamily="-109" charset="-128"/>
        </a:defRPr>
      </a:lvl6pPr>
      <a:lvl7pPr marL="914400" algn="r" rtl="0" fontAlgn="base">
        <a:spcBef>
          <a:spcPct val="0"/>
        </a:spcBef>
        <a:spcAft>
          <a:spcPct val="0"/>
        </a:spcAft>
        <a:defRPr sz="3200" b="1">
          <a:solidFill>
            <a:schemeClr val="accent1"/>
          </a:solidFill>
          <a:latin typeface="Century Gothic" pitchFamily="-109" charset="0"/>
          <a:ea typeface="ＭＳ Ｐゴシック" pitchFamily="-109" charset="-128"/>
          <a:cs typeface="ＭＳ Ｐゴシック" pitchFamily="-109" charset="-128"/>
        </a:defRPr>
      </a:lvl7pPr>
      <a:lvl8pPr marL="1371600" algn="r" rtl="0" fontAlgn="base">
        <a:spcBef>
          <a:spcPct val="0"/>
        </a:spcBef>
        <a:spcAft>
          <a:spcPct val="0"/>
        </a:spcAft>
        <a:defRPr sz="3200" b="1">
          <a:solidFill>
            <a:schemeClr val="accent1"/>
          </a:solidFill>
          <a:latin typeface="Century Gothic" pitchFamily="-109" charset="0"/>
          <a:ea typeface="ＭＳ Ｐゴシック" pitchFamily="-109" charset="-128"/>
          <a:cs typeface="ＭＳ Ｐゴシック" pitchFamily="-109" charset="-128"/>
        </a:defRPr>
      </a:lvl8pPr>
      <a:lvl9pPr marL="1828800" algn="r" rtl="0" fontAlgn="base">
        <a:spcBef>
          <a:spcPct val="0"/>
        </a:spcBef>
        <a:spcAft>
          <a:spcPct val="0"/>
        </a:spcAft>
        <a:defRPr sz="3200" b="1">
          <a:solidFill>
            <a:schemeClr val="accent1"/>
          </a:solidFill>
          <a:latin typeface="Century Gothic"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lr>
          <a:schemeClr val="accent1"/>
        </a:buClr>
        <a:buSzPct val="90000"/>
        <a:buFont typeface="Wingdings 2" pitchFamily="-112" charset="2"/>
        <a:buChar char="Ü"/>
        <a:defRPr sz="2800" kern="1200">
          <a:solidFill>
            <a:schemeClr val="tx1"/>
          </a:solidFill>
          <a:latin typeface="+mn-lt"/>
          <a:ea typeface="ＭＳ Ｐゴシック" pitchFamily="-109" charset="-128"/>
          <a:cs typeface="ＭＳ Ｐゴシック" pitchFamily="-109" charset="-128"/>
        </a:defRPr>
      </a:lvl1pPr>
      <a:lvl2pPr marL="685800" indent="-336550" algn="l" rtl="0" eaLnBrk="0" fontAlgn="base" hangingPunct="0">
        <a:spcBef>
          <a:spcPct val="20000"/>
        </a:spcBef>
        <a:spcAft>
          <a:spcPct val="0"/>
        </a:spcAft>
        <a:buClr>
          <a:schemeClr val="accent1"/>
        </a:buClr>
        <a:buSzPct val="90000"/>
        <a:buFont typeface="Wingdings 2" pitchFamily="-112" charset="2"/>
        <a:buChar char="Ü"/>
        <a:defRPr sz="2600" kern="1200">
          <a:solidFill>
            <a:schemeClr val="tx1"/>
          </a:solidFill>
          <a:latin typeface="+mn-lt"/>
          <a:ea typeface="ＭＳ Ｐゴシック" pitchFamily="-109" charset="-128"/>
          <a:cs typeface="+mn-cs"/>
        </a:defRPr>
      </a:lvl2pPr>
      <a:lvl3pPr marL="1035050" indent="-349250" algn="l" rtl="0" eaLnBrk="0" fontAlgn="base" hangingPunct="0">
        <a:spcBef>
          <a:spcPct val="20000"/>
        </a:spcBef>
        <a:spcAft>
          <a:spcPct val="0"/>
        </a:spcAft>
        <a:buClr>
          <a:schemeClr val="accent1"/>
        </a:buClr>
        <a:buSzPct val="90000"/>
        <a:buFont typeface="Wingdings 2" pitchFamily="-112" charset="2"/>
        <a:buChar char="Ü"/>
        <a:defRPr sz="2400" kern="1200">
          <a:solidFill>
            <a:schemeClr val="tx1"/>
          </a:solidFill>
          <a:latin typeface="+mn-lt"/>
          <a:ea typeface="ＭＳ Ｐゴシック" pitchFamily="-109" charset="-128"/>
          <a:cs typeface="+mn-cs"/>
        </a:defRPr>
      </a:lvl3pPr>
      <a:lvl4pPr marL="1371600" indent="-336550" algn="l" rtl="0" eaLnBrk="0" fontAlgn="base" hangingPunct="0">
        <a:spcBef>
          <a:spcPct val="20000"/>
        </a:spcBef>
        <a:spcAft>
          <a:spcPct val="0"/>
        </a:spcAft>
        <a:buClr>
          <a:schemeClr val="accent1"/>
        </a:buClr>
        <a:buSzPct val="90000"/>
        <a:buFont typeface="Wingdings 2" pitchFamily="-112" charset="2"/>
        <a:buChar char="Ü"/>
        <a:defRPr sz="2200" kern="1200">
          <a:solidFill>
            <a:schemeClr val="tx1"/>
          </a:solidFill>
          <a:latin typeface="+mn-lt"/>
          <a:ea typeface="ＭＳ Ｐゴシック" pitchFamily="-109" charset="-128"/>
          <a:cs typeface="+mn-cs"/>
        </a:defRPr>
      </a:lvl4pPr>
      <a:lvl5pPr marL="1720850" indent="-349250" algn="l" rtl="0" eaLnBrk="0" fontAlgn="base" hangingPunct="0">
        <a:spcBef>
          <a:spcPct val="20000"/>
        </a:spcBef>
        <a:spcAft>
          <a:spcPct val="0"/>
        </a:spcAft>
        <a:buClr>
          <a:schemeClr val="accent1"/>
        </a:buClr>
        <a:buSzPct val="90000"/>
        <a:buFont typeface="Wingdings 2" pitchFamily="-112" charset="2"/>
        <a:buChar char="Ü"/>
        <a:defRPr sz="2000" kern="1200">
          <a:solidFill>
            <a:schemeClr val="tx1"/>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americanyawp.com/reader/colliding-cultures/john-winthrop-dreams-of-a-city-on-a-hill-1630/"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200" y="5334000"/>
            <a:ext cx="8512175" cy="1446213"/>
          </a:xfrm>
        </p:spPr>
        <p:txBody>
          <a:bodyPr/>
          <a:lstStyle/>
          <a:p>
            <a:pPr>
              <a:defRPr/>
            </a:pPr>
            <a:r>
              <a:rPr lang="en-US" dirty="0">
                <a:ea typeface="ＭＳ Ｐゴシック" pitchFamily="-96" charset="-128"/>
              </a:rPr>
              <a:t>PSC102</a:t>
            </a:r>
          </a:p>
        </p:txBody>
      </p:sp>
      <p:sp>
        <p:nvSpPr>
          <p:cNvPr id="6147" name="Text Placeholder 10"/>
          <p:cNvSpPr>
            <a:spLocks noGrp="1"/>
          </p:cNvSpPr>
          <p:nvPr>
            <p:ph type="body" idx="1"/>
          </p:nvPr>
        </p:nvSpPr>
        <p:spPr>
          <a:xfrm>
            <a:off x="228600" y="4114800"/>
            <a:ext cx="6400800" cy="1271587"/>
          </a:xfrm>
        </p:spPr>
        <p:txBody>
          <a:bodyPr>
            <a:normAutofit/>
          </a:bodyPr>
          <a:lstStyle/>
          <a:p>
            <a:pPr>
              <a:lnSpc>
                <a:spcPct val="80000"/>
              </a:lnSpc>
            </a:pPr>
            <a:endParaRPr lang="en-US" altLang="en-US" sz="2900" dirty="0">
              <a:ea typeface="ＭＳ Ｐゴシック" pitchFamily="-112" charset="-128"/>
            </a:endParaRPr>
          </a:p>
          <a:p>
            <a:pPr>
              <a:lnSpc>
                <a:spcPct val="80000"/>
              </a:lnSpc>
            </a:pPr>
            <a:r>
              <a:rPr lang="en-US" altLang="en-US" sz="2900" dirty="0">
                <a:ea typeface="ＭＳ Ｐゴシック" pitchFamily="-112" charset="-128"/>
              </a:rPr>
              <a:t>Intro US Gov’t and Pol – </a:t>
            </a:r>
          </a:p>
          <a:p>
            <a:pPr>
              <a:lnSpc>
                <a:spcPct val="80000"/>
              </a:lnSpc>
            </a:pPr>
            <a:r>
              <a:rPr lang="en-US" altLang="en-US" sz="2900" dirty="0">
                <a:ea typeface="ＭＳ Ｐゴシック" pitchFamily="-112" charset="-128"/>
              </a:rPr>
              <a:t>Free America</a:t>
            </a:r>
          </a:p>
        </p:txBody>
      </p:sp>
      <p:pic>
        <p:nvPicPr>
          <p:cNvPr id="2" name="Picture 1">
            <a:extLst>
              <a:ext uri="{FF2B5EF4-FFF2-40B4-BE49-F238E27FC236}">
                <a16:creationId xmlns:a16="http://schemas.microsoft.com/office/drawing/2014/main" id="{53611EFD-98E6-BF72-C550-DDB9740F1CEB}"/>
              </a:ext>
            </a:extLst>
          </p:cNvPr>
          <p:cNvPicPr>
            <a:picLocks noChangeAspect="1"/>
          </p:cNvPicPr>
          <p:nvPr/>
        </p:nvPicPr>
        <p:blipFill>
          <a:blip r:embed="rId2"/>
          <a:stretch>
            <a:fillRect/>
          </a:stretch>
        </p:blipFill>
        <p:spPr>
          <a:xfrm>
            <a:off x="0" y="0"/>
            <a:ext cx="9144000" cy="45407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172" name="Rectangle 2"/>
          <p:cNvSpPr>
            <a:spLocks noGrp="1" noChangeArrowheads="1"/>
          </p:cNvSpPr>
          <p:nvPr>
            <p:ph type="title"/>
          </p:nvPr>
        </p:nvSpPr>
        <p:spPr>
          <a:xfrm>
            <a:off x="533400" y="596106"/>
            <a:ext cx="7772400" cy="1143000"/>
          </a:xfrm>
        </p:spPr>
        <p:txBody>
          <a:bodyPr/>
          <a:lstStyle/>
          <a:p>
            <a:pPr algn="l" eaLnBrk="1" hangingPunct="1"/>
            <a:r>
              <a:rPr lang="en-US" altLang="en-US" dirty="0">
                <a:ea typeface="ＭＳ Ｐゴシック" pitchFamily="-112" charset="-128"/>
              </a:rPr>
              <a:t>Monday </a:t>
            </a:r>
            <a:br>
              <a:rPr lang="en-US" altLang="en-US" dirty="0">
                <a:ea typeface="ＭＳ Ｐゴシック" pitchFamily="-112" charset="-128"/>
              </a:rPr>
            </a:br>
            <a:r>
              <a:rPr lang="en-US" altLang="en-US" dirty="0">
                <a:ea typeface="ＭＳ Ｐゴシック" pitchFamily="-112" charset="-128"/>
              </a:rPr>
              <a:t>26 Sept 2022 </a:t>
            </a:r>
          </a:p>
        </p:txBody>
      </p:sp>
      <p:sp>
        <p:nvSpPr>
          <p:cNvPr id="7173" name="Rectangle 3"/>
          <p:cNvSpPr>
            <a:spLocks noGrp="1" noChangeArrowheads="1"/>
          </p:cNvSpPr>
          <p:nvPr>
            <p:ph type="body" sz="half" idx="2"/>
          </p:nvPr>
        </p:nvSpPr>
        <p:spPr>
          <a:xfrm>
            <a:off x="4657725" y="990600"/>
            <a:ext cx="3810000" cy="5791200"/>
          </a:xfrm>
        </p:spPr>
        <p:txBody>
          <a:bodyPr/>
          <a:lstStyle/>
          <a:p>
            <a:pPr eaLnBrk="1" hangingPunct="1">
              <a:lnSpc>
                <a:spcPct val="90000"/>
              </a:lnSpc>
            </a:pPr>
            <a:r>
              <a:rPr lang="en-US" altLang="en-US" sz="2000" dirty="0">
                <a:ea typeface="ＭＳ Ｐゴシック" pitchFamily="-112" charset="-128"/>
              </a:rPr>
              <a:t>Please, be sure cell phones are off</a:t>
            </a:r>
          </a:p>
          <a:p>
            <a:pPr eaLnBrk="1" hangingPunct="1">
              <a:lnSpc>
                <a:spcPct val="90000"/>
              </a:lnSpc>
            </a:pPr>
            <a:r>
              <a:rPr lang="en-US" altLang="en-US" sz="2000" dirty="0">
                <a:ea typeface="ＭＳ Ｐゴシック" pitchFamily="-112" charset="-128"/>
              </a:rPr>
              <a:t>Assignments – </a:t>
            </a:r>
          </a:p>
          <a:p>
            <a:pPr lvl="1"/>
            <a:r>
              <a:rPr lang="en-US" altLang="en-US" sz="1600" dirty="0">
                <a:ea typeface="ＭＳ Ｐゴシック" pitchFamily="-112" charset="-128"/>
              </a:rPr>
              <a:t>Reading</a:t>
            </a:r>
          </a:p>
          <a:p>
            <a:pPr lvl="2">
              <a:buFont typeface="+mj-lt"/>
              <a:buAutoNum type="arabicPeriod"/>
            </a:pPr>
            <a:r>
              <a:rPr lang="en-US" altLang="en-US" sz="1400" dirty="0" err="1">
                <a:ea typeface="ＭＳ Ｐゴシック" pitchFamily="-112" charset="-128"/>
              </a:rPr>
              <a:t>ReRead</a:t>
            </a:r>
            <a:r>
              <a:rPr lang="en-US" altLang="en-US" sz="1400" dirty="0">
                <a:ea typeface="ＭＳ Ｐゴシック" pitchFamily="-112" charset="-128"/>
              </a:rPr>
              <a:t> – Packer’s ‘Four Americas’ –  Free America section</a:t>
            </a:r>
          </a:p>
          <a:p>
            <a:pPr lvl="2">
              <a:buFont typeface="+mj-lt"/>
              <a:buAutoNum type="arabicPeriod"/>
            </a:pPr>
            <a:r>
              <a:rPr lang="en-US" altLang="en-US" sz="1400" dirty="0">
                <a:ea typeface="ＭＳ Ｐゴシック" pitchFamily="-112" charset="-128"/>
              </a:rPr>
              <a:t>Reading Module for Free America – selected works - all</a:t>
            </a:r>
          </a:p>
          <a:p>
            <a:pPr lvl="1"/>
            <a:r>
              <a:rPr lang="en-US" altLang="en-US" sz="1600" dirty="0">
                <a:ea typeface="ＭＳ Ｐゴシック" pitchFamily="-112" charset="-128"/>
              </a:rPr>
              <a:t>Writing L/A 2 due Friday, 30 Sept 2022, by midnight ET [</a:t>
            </a:r>
            <a:r>
              <a:rPr lang="en-US" altLang="en-US" sz="1600" dirty="0" err="1">
                <a:ea typeface="ＭＳ Ｐゴシック" pitchFamily="-112" charset="-128"/>
              </a:rPr>
              <a:t>dropbox</a:t>
            </a:r>
            <a:r>
              <a:rPr lang="en-US" altLang="en-US" sz="1600" dirty="0">
                <a:ea typeface="ＭＳ Ｐゴシック" pitchFamily="-112" charset="-128"/>
              </a:rPr>
              <a:t> will close] –outline/grading criteria posted on </a:t>
            </a:r>
            <a:r>
              <a:rPr lang="en-US" altLang="en-US" sz="1600" dirty="0" err="1">
                <a:ea typeface="ＭＳ Ｐゴシック" pitchFamily="-112" charset="-128"/>
              </a:rPr>
              <a:t>BlackBoard</a:t>
            </a:r>
            <a:endParaRPr lang="en-US" altLang="en-US" sz="1600" dirty="0">
              <a:ea typeface="ＭＳ Ｐゴシック" pitchFamily="-112" charset="-128"/>
            </a:endParaRPr>
          </a:p>
          <a:p>
            <a:r>
              <a:rPr lang="en-US" altLang="en-US" sz="1800" dirty="0">
                <a:ea typeface="ＭＳ Ｐゴシック" pitchFamily="-112" charset="-128"/>
              </a:rPr>
              <a:t>Engagement Opportunity</a:t>
            </a:r>
          </a:p>
          <a:p>
            <a:pPr marL="349250" lvl="1" indent="0">
              <a:buNone/>
            </a:pPr>
            <a:r>
              <a:rPr lang="en-US" altLang="en-US" sz="1600" dirty="0">
                <a:ea typeface="ＭＳ Ｐゴシック" pitchFamily="-112" charset="-128"/>
              </a:rPr>
              <a:t>CFR – ZOOM Wed 1-2 pm – </a:t>
            </a:r>
            <a:r>
              <a:rPr lang="en-US" altLang="en-US" sz="1600" dirty="0" err="1">
                <a:ea typeface="ＭＳ Ｐゴシック" pitchFamily="-112" charset="-128"/>
              </a:rPr>
              <a:t>MidTerm</a:t>
            </a:r>
            <a:r>
              <a:rPr lang="en-US" altLang="en-US" sz="1600" dirty="0">
                <a:ea typeface="ＭＳ Ｐゴシック" pitchFamily="-112" charset="-128"/>
              </a:rPr>
              <a:t> Elections discussion - sign up by emailing </a:t>
            </a:r>
            <a:r>
              <a:rPr lang="en-US" altLang="en-US" sz="1600" b="1" dirty="0">
                <a:solidFill>
                  <a:schemeClr val="accent1"/>
                </a:solidFill>
                <a:ea typeface="ＭＳ Ｐゴシック" pitchFamily="-112" charset="-128"/>
              </a:rPr>
              <a:t>cfracademic@cfr.org </a:t>
            </a:r>
            <a:r>
              <a:rPr lang="en-US" altLang="en-US" sz="1600" dirty="0">
                <a:ea typeface="ＭＳ Ｐゴシック" pitchFamily="-112" charset="-128"/>
              </a:rPr>
              <a:t>with their name, title, and academic affiliation</a:t>
            </a:r>
          </a:p>
        </p:txBody>
      </p:sp>
      <p:pic>
        <p:nvPicPr>
          <p:cNvPr id="7174" name="Picture 5" descr="announcements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981200"/>
            <a:ext cx="3810000" cy="3810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3EBA-7677-453E-BD36-5087C724F468}"/>
              </a:ext>
            </a:extLst>
          </p:cNvPr>
          <p:cNvSpPr>
            <a:spLocks noGrp="1"/>
          </p:cNvSpPr>
          <p:nvPr>
            <p:ph type="title"/>
          </p:nvPr>
        </p:nvSpPr>
        <p:spPr/>
        <p:txBody>
          <a:bodyPr/>
          <a:lstStyle/>
          <a:p>
            <a:pPr algn="l"/>
            <a:r>
              <a:rPr lang="en-US" dirty="0"/>
              <a:t>Last Class:</a:t>
            </a:r>
            <a:br>
              <a:rPr lang="en-US" dirty="0"/>
            </a:br>
            <a:r>
              <a:rPr lang="en-US" dirty="0"/>
              <a:t>Substance</a:t>
            </a:r>
          </a:p>
        </p:txBody>
      </p:sp>
      <p:sp>
        <p:nvSpPr>
          <p:cNvPr id="3" name="Text Placeholder 2">
            <a:extLst>
              <a:ext uri="{FF2B5EF4-FFF2-40B4-BE49-F238E27FC236}">
                <a16:creationId xmlns:a16="http://schemas.microsoft.com/office/drawing/2014/main" id="{AF890244-54FC-4C95-B590-C53D4DDF1BF3}"/>
              </a:ext>
            </a:extLst>
          </p:cNvPr>
          <p:cNvSpPr>
            <a:spLocks noGrp="1"/>
          </p:cNvSpPr>
          <p:nvPr>
            <p:ph type="body" sz="half" idx="1"/>
          </p:nvPr>
        </p:nvSpPr>
        <p:spPr/>
        <p:txBody>
          <a:bodyPr/>
          <a:lstStyle/>
          <a:p>
            <a:endParaRPr lang="en-US" dirty="0"/>
          </a:p>
        </p:txBody>
      </p:sp>
      <p:sp>
        <p:nvSpPr>
          <p:cNvPr id="4" name="Content Placeholder 3">
            <a:extLst>
              <a:ext uri="{FF2B5EF4-FFF2-40B4-BE49-F238E27FC236}">
                <a16:creationId xmlns:a16="http://schemas.microsoft.com/office/drawing/2014/main" id="{6568DDEE-8BC9-4AFA-A627-F097F4B82640}"/>
              </a:ext>
            </a:extLst>
          </p:cNvPr>
          <p:cNvSpPr>
            <a:spLocks noGrp="1"/>
          </p:cNvSpPr>
          <p:nvPr>
            <p:ph sz="half" idx="2"/>
          </p:nvPr>
        </p:nvSpPr>
        <p:spPr>
          <a:xfrm>
            <a:off x="4698459" y="2286000"/>
            <a:ext cx="3810000" cy="4114800"/>
          </a:xfrm>
        </p:spPr>
        <p:txBody>
          <a:bodyPr/>
          <a:lstStyle/>
          <a:p>
            <a:pPr marL="0" indent="0">
              <a:buNone/>
            </a:pPr>
            <a:endParaRPr lang="en-US" dirty="0"/>
          </a:p>
          <a:p>
            <a:pPr marL="0" indent="0">
              <a:buNone/>
            </a:pPr>
            <a:r>
              <a:rPr lang="en-US" dirty="0"/>
              <a:t>Statism </a:t>
            </a:r>
            <a:r>
              <a:rPr lang="en-US"/>
              <a:t>&amp; Modernity</a:t>
            </a:r>
            <a:endParaRPr lang="en-US" dirty="0"/>
          </a:p>
          <a:p>
            <a:pPr marL="0" indent="0">
              <a:buNone/>
            </a:pPr>
            <a:endParaRPr lang="en-US" dirty="0"/>
          </a:p>
          <a:p>
            <a:pPr marL="0" indent="0">
              <a:buNone/>
            </a:pPr>
            <a:r>
              <a:rPr lang="en-US" dirty="0"/>
              <a:t>Discursive America &amp; Packer’s CQ in Four Americas</a:t>
            </a:r>
          </a:p>
        </p:txBody>
      </p:sp>
      <p:sp>
        <p:nvSpPr>
          <p:cNvPr id="5" name="Date Placeholder 4">
            <a:extLst>
              <a:ext uri="{FF2B5EF4-FFF2-40B4-BE49-F238E27FC236}">
                <a16:creationId xmlns:a16="http://schemas.microsoft.com/office/drawing/2014/main" id="{DACB05D7-709F-46B6-9D15-9D2DC29B5BD5}"/>
              </a:ext>
            </a:extLst>
          </p:cNvPr>
          <p:cNvSpPr>
            <a:spLocks noGrp="1"/>
          </p:cNvSpPr>
          <p:nvPr>
            <p:ph type="dt" sz="half" idx="10"/>
          </p:nvPr>
        </p:nvSpPr>
        <p:spPr/>
        <p:txBody>
          <a:bodyPr/>
          <a:lstStyle/>
          <a:p>
            <a:pPr>
              <a:defRPr/>
            </a:pPr>
            <a:endParaRPr lang="en-US">
              <a:solidFill>
                <a:srgbClr val="8D9AB3"/>
              </a:solidFill>
            </a:endParaRPr>
          </a:p>
        </p:txBody>
      </p:sp>
      <p:sp>
        <p:nvSpPr>
          <p:cNvPr id="6" name="Footer Placeholder 5">
            <a:extLst>
              <a:ext uri="{FF2B5EF4-FFF2-40B4-BE49-F238E27FC236}">
                <a16:creationId xmlns:a16="http://schemas.microsoft.com/office/drawing/2014/main" id="{2DF8B53B-63F3-4612-9410-95077DD4D6D9}"/>
              </a:ext>
            </a:extLst>
          </p:cNvPr>
          <p:cNvSpPr>
            <a:spLocks noGrp="1"/>
          </p:cNvSpPr>
          <p:nvPr>
            <p:ph type="ftr" sz="quarter" idx="11"/>
          </p:nvPr>
        </p:nvSpPr>
        <p:spPr/>
        <p:txBody>
          <a:bodyPr/>
          <a:lstStyle/>
          <a:p>
            <a:pPr>
              <a:defRPr/>
            </a:pPr>
            <a:endParaRPr lang="en-US" dirty="0">
              <a:solidFill>
                <a:srgbClr val="8D9AB3"/>
              </a:solidFill>
            </a:endParaRPr>
          </a:p>
        </p:txBody>
      </p:sp>
      <p:pic>
        <p:nvPicPr>
          <p:cNvPr id="8" name="Picture 7">
            <a:extLst>
              <a:ext uri="{FF2B5EF4-FFF2-40B4-BE49-F238E27FC236}">
                <a16:creationId xmlns:a16="http://schemas.microsoft.com/office/drawing/2014/main" id="{8CC69194-4973-4A5B-BCC0-46FC6DF29523}"/>
              </a:ext>
            </a:extLst>
          </p:cNvPr>
          <p:cNvPicPr>
            <a:picLocks noChangeAspect="1"/>
          </p:cNvPicPr>
          <p:nvPr/>
        </p:nvPicPr>
        <p:blipFill>
          <a:blip r:embed="rId3"/>
          <a:stretch>
            <a:fillRect/>
          </a:stretch>
        </p:blipFill>
        <p:spPr>
          <a:xfrm>
            <a:off x="635541" y="2430575"/>
            <a:ext cx="3853774" cy="3216050"/>
          </a:xfrm>
          <a:prstGeom prst="rect">
            <a:avLst/>
          </a:prstGeom>
        </p:spPr>
      </p:pic>
    </p:spTree>
    <p:extLst>
      <p:ext uri="{BB962C8B-B14F-4D97-AF65-F5344CB8AC3E}">
        <p14:creationId xmlns:p14="http://schemas.microsoft.com/office/powerpoint/2010/main" val="200197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276F-745A-433B-839C-4360FB1161DC}"/>
              </a:ext>
            </a:extLst>
          </p:cNvPr>
          <p:cNvSpPr>
            <a:spLocks noGrp="1"/>
          </p:cNvSpPr>
          <p:nvPr>
            <p:ph type="title"/>
          </p:nvPr>
        </p:nvSpPr>
        <p:spPr/>
        <p:txBody>
          <a:bodyPr/>
          <a:lstStyle/>
          <a:p>
            <a:r>
              <a:rPr lang="en-US" dirty="0"/>
              <a:t>Great Man Theory?</a:t>
            </a:r>
            <a:br>
              <a:rPr lang="en-US" dirty="0"/>
            </a:br>
            <a:r>
              <a:rPr lang="en-US" dirty="0"/>
              <a:t>Perry Miller and Shiny Cities</a:t>
            </a:r>
          </a:p>
        </p:txBody>
      </p:sp>
      <p:pic>
        <p:nvPicPr>
          <p:cNvPr id="7" name="Picture 6">
            <a:extLst>
              <a:ext uri="{FF2B5EF4-FFF2-40B4-BE49-F238E27FC236}">
                <a16:creationId xmlns:a16="http://schemas.microsoft.com/office/drawing/2014/main" id="{AD085B8D-EAF4-4D74-B6F1-DC75DF9783F1}"/>
              </a:ext>
            </a:extLst>
          </p:cNvPr>
          <p:cNvPicPr>
            <a:picLocks noChangeAspect="1"/>
          </p:cNvPicPr>
          <p:nvPr/>
        </p:nvPicPr>
        <p:blipFill>
          <a:blip r:embed="rId2"/>
          <a:stretch>
            <a:fillRect/>
          </a:stretch>
        </p:blipFill>
        <p:spPr>
          <a:xfrm>
            <a:off x="1257301" y="2149239"/>
            <a:ext cx="2869626" cy="4114800"/>
          </a:xfrm>
          <a:prstGeom prst="rect">
            <a:avLst/>
          </a:prstGeom>
        </p:spPr>
      </p:pic>
      <p:sp>
        <p:nvSpPr>
          <p:cNvPr id="3" name="Text Placeholder 2">
            <a:extLst>
              <a:ext uri="{FF2B5EF4-FFF2-40B4-BE49-F238E27FC236}">
                <a16:creationId xmlns:a16="http://schemas.microsoft.com/office/drawing/2014/main" id="{07FF0AB0-F837-4418-8DC1-0379E854BFEA}"/>
              </a:ext>
            </a:extLst>
          </p:cNvPr>
          <p:cNvSpPr>
            <a:spLocks noGrp="1"/>
          </p:cNvSpPr>
          <p:nvPr>
            <p:ph type="body" sz="half" idx="1"/>
          </p:nvPr>
        </p:nvSpPr>
        <p:spPr/>
        <p:txBody>
          <a:bodyPr/>
          <a:lstStyle/>
          <a:p>
            <a:endParaRPr lang="en-US" dirty="0"/>
          </a:p>
        </p:txBody>
      </p:sp>
      <p:sp>
        <p:nvSpPr>
          <p:cNvPr id="4" name="Content Placeholder 3">
            <a:extLst>
              <a:ext uri="{FF2B5EF4-FFF2-40B4-BE49-F238E27FC236}">
                <a16:creationId xmlns:a16="http://schemas.microsoft.com/office/drawing/2014/main" id="{AE23559E-B695-457E-89CC-14B339155815}"/>
              </a:ext>
            </a:extLst>
          </p:cNvPr>
          <p:cNvSpPr>
            <a:spLocks noGrp="1"/>
          </p:cNvSpPr>
          <p:nvPr>
            <p:ph sz="half" idx="2"/>
          </p:nvPr>
        </p:nvSpPr>
        <p:spPr/>
        <p:txBody>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Perry Miller, a midcentury Harvard scholar of history and literature. From 1931 to 1963, as the scholar Michael Clark has summarized, Miller “presided over most literary and historical research into the early forms of American culture.” He helped establish the study of what he called “American Civilization,” contributing to the rise of a new discipline, American Studies.</a:t>
            </a:r>
          </a:p>
          <a:p>
            <a:r>
              <a:rPr lang="en-US" sz="1400" dirty="0">
                <a:effectLst/>
                <a:latin typeface="Calibri" panose="020F0502020204030204" pitchFamily="34" charset="0"/>
                <a:ea typeface="Calibri" panose="020F0502020204030204" pitchFamily="34" charset="0"/>
                <a:cs typeface="Times New Roman" panose="02020603050405020304" pitchFamily="18" charset="0"/>
              </a:rPr>
              <a:t>Miller’s most lasting influence, however, came not from his overall study of the Puritans but from his assertions about one particular text. In deciding that “the uniqueness of the American experience” was fundamentally Puritan, Miller turned to the precise origin of America—the founding of Boston in 1630 with the arrival of John Winthrop he turned to the moment marked as an origin in a mostly forgotten text. </a:t>
            </a:r>
          </a:p>
          <a:p>
            <a:pPr marL="0" indent="0">
              <a:buNone/>
            </a:pPr>
            <a:endParaRPr lang="en-US" dirty="0"/>
          </a:p>
        </p:txBody>
      </p:sp>
      <p:sp>
        <p:nvSpPr>
          <p:cNvPr id="5" name="Date Placeholder 4">
            <a:extLst>
              <a:ext uri="{FF2B5EF4-FFF2-40B4-BE49-F238E27FC236}">
                <a16:creationId xmlns:a16="http://schemas.microsoft.com/office/drawing/2014/main" id="{8EBBC3FD-5DBC-4E3D-84AA-C0979BE3DFF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1AB618E-60FB-49AD-B79B-F451BA7236CA}"/>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8675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0FA8-F3E1-4304-8EDF-DF431B5F11D1}"/>
              </a:ext>
            </a:extLst>
          </p:cNvPr>
          <p:cNvSpPr>
            <a:spLocks noGrp="1"/>
          </p:cNvSpPr>
          <p:nvPr>
            <p:ph type="title"/>
          </p:nvPr>
        </p:nvSpPr>
        <p:spPr/>
        <p:txBody>
          <a:bodyPr/>
          <a:lstStyle/>
          <a:p>
            <a:r>
              <a:rPr lang="en-US" dirty="0"/>
              <a:t>Perry Miller and </a:t>
            </a:r>
            <a:br>
              <a:rPr lang="en-US" dirty="0"/>
            </a:br>
            <a:r>
              <a:rPr lang="en-US" dirty="0"/>
              <a:t>John Winthrop</a:t>
            </a:r>
          </a:p>
        </p:txBody>
      </p:sp>
      <p:sp>
        <p:nvSpPr>
          <p:cNvPr id="3" name="Text Placeholder 2">
            <a:extLst>
              <a:ext uri="{FF2B5EF4-FFF2-40B4-BE49-F238E27FC236}">
                <a16:creationId xmlns:a16="http://schemas.microsoft.com/office/drawing/2014/main" id="{26AB9093-9A05-4849-A4AE-15995D307E16}"/>
              </a:ext>
            </a:extLst>
          </p:cNvPr>
          <p:cNvSpPr>
            <a:spLocks noGrp="1"/>
          </p:cNvSpPr>
          <p:nvPr>
            <p:ph type="body" sz="half" idx="1"/>
          </p:nvPr>
        </p:nvSpPr>
        <p:spPr/>
        <p:txBody>
          <a:bodyPr/>
          <a:lstStyle/>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That 1630 sermon by John Winthrop is now famous mainly for its proclamation that “we shall be as a city upon a hill.”</a:t>
            </a:r>
          </a:p>
          <a:p>
            <a:pPr marL="342900" lvl="1" indent="0">
              <a:spcBef>
                <a:spcPts val="0"/>
              </a:spcBef>
              <a:spcAft>
                <a:spcPts val="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Beginning in the 1970s, Ronald Reagan placed that line, from that sermon, at the center of his political career. </a:t>
            </a:r>
          </a:p>
          <a:p>
            <a:pPr marL="342900" lvl="1" indent="0">
              <a:spcBef>
                <a:spcPts val="0"/>
              </a:spcBef>
              <a:spcAft>
                <a:spcPts val="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Tracing the story of America from John Winthrop forward, Reagan built a powerful articulation of </a:t>
            </a: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American exceptionalism</a:t>
            </a:r>
            <a:r>
              <a:rPr lang="en-US" sz="1400" dirty="0">
                <a:effectLst/>
                <a:latin typeface="Calibri" panose="020F0502020204030204" pitchFamily="34" charset="0"/>
                <a:ea typeface="Calibri" panose="020F0502020204030204" pitchFamily="34" charset="0"/>
                <a:cs typeface="Times New Roman" panose="02020603050405020304" pitchFamily="18" charset="0"/>
              </a:rPr>
              <a:t>—the idea, as he explained, “that there was some divine plan that placed this great continent between two oceans to be sought out by those who were possessed of an abiding love of freedom and a special kind of courage.” In 2012, American exceptionalism—as summarized by the phrase “city on a hill”—became an official plank in the platform of the Republican party.</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FC61C695-0F51-4924-8B1A-282BC40ED819}"/>
              </a:ext>
            </a:extLst>
          </p:cNvPr>
          <p:cNvSpPr>
            <a:spLocks noGrp="1"/>
          </p:cNvSpPr>
          <p:nvPr>
            <p:ph sz="half" idx="2"/>
          </p:nvPr>
        </p:nvSpPr>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Before Miller began his career</a:t>
            </a:r>
            <a:r>
              <a:rPr lang="en-US"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no politician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referenced </a:t>
            </a:r>
            <a:r>
              <a:rPr lang="en-US" sz="1800" dirty="0">
                <a:effectLst/>
                <a:latin typeface="Calibri" panose="020F0502020204030204" pitchFamily="34" charset="0"/>
                <a:ea typeface="Calibri" panose="020F0502020204030204" pitchFamily="34" charset="0"/>
                <a:cs typeface="Times New Roman" panose="02020603050405020304" pitchFamily="18" charset="0"/>
              </a:rPr>
              <a:t>“A Model of Christian Charity” as the origin of America or sought national office by quoting, citing, or invoking it. Hardly anyone knew this sermon existed, and no one described the nation as a “city on a hill.” </a:t>
            </a:r>
          </a:p>
          <a:p>
            <a:pPr marL="342900" lvl="1" indent="0">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It wasn’t just Reagan who picked it up, either. After Miller, Winthrop’s text has been quoted by almost every president to hold office:</a:t>
            </a:r>
          </a:p>
          <a:p>
            <a:pPr marL="342900" lvl="1" indent="0">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John F. Kennedy, Lyndon Johnson, Richard Nixon, Jimmy Carter, Ronald Reagan, George H. W. Bush, Bill Clinton, and Barack Obama.</a:t>
            </a:r>
            <a:endParaRPr lang="en-US" sz="1600" dirty="0"/>
          </a:p>
        </p:txBody>
      </p:sp>
      <p:sp>
        <p:nvSpPr>
          <p:cNvPr id="5" name="Date Placeholder 4">
            <a:extLst>
              <a:ext uri="{FF2B5EF4-FFF2-40B4-BE49-F238E27FC236}">
                <a16:creationId xmlns:a16="http://schemas.microsoft.com/office/drawing/2014/main" id="{FAA5C5D9-D64E-40ED-BDAB-97C3746B5A9C}"/>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DEB62758-F1BE-48C9-A3A3-E4F9BF692F4A}"/>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072478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4836-A6A1-490D-9E0A-0A0E18A94410}"/>
              </a:ext>
            </a:extLst>
          </p:cNvPr>
          <p:cNvSpPr>
            <a:spLocks noGrp="1"/>
          </p:cNvSpPr>
          <p:nvPr>
            <p:ph type="title"/>
          </p:nvPr>
        </p:nvSpPr>
        <p:spPr/>
        <p:txBody>
          <a:bodyPr/>
          <a:lstStyle/>
          <a:p>
            <a:r>
              <a:rPr lang="en-US" dirty="0"/>
              <a:t>Why?</a:t>
            </a:r>
          </a:p>
        </p:txBody>
      </p:sp>
      <p:sp>
        <p:nvSpPr>
          <p:cNvPr id="3" name="Text Placeholder 2">
            <a:extLst>
              <a:ext uri="{FF2B5EF4-FFF2-40B4-BE49-F238E27FC236}">
                <a16:creationId xmlns:a16="http://schemas.microsoft.com/office/drawing/2014/main" id="{A6F1B636-0FB1-49F8-8EDA-9CB739930C0E}"/>
              </a:ext>
            </a:extLst>
          </p:cNvPr>
          <p:cNvSpPr>
            <a:spLocks noGrp="1"/>
          </p:cNvSpPr>
          <p:nvPr>
            <p:ph type="body" sz="half"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the many years that history textbooks hit the market before Miller’s career, none made the coming of Winthrop’s ship a special beginning to American history, and none called the United States a “city on a hill.”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After Miller died, Winthrop’s sermon began spreading across textbooks at every level of schooling, so that by 2010 a new U.S. history textbook appeared taking “City upon a Hill” as its title.</a:t>
            </a:r>
          </a:p>
        </p:txBody>
      </p:sp>
      <p:sp>
        <p:nvSpPr>
          <p:cNvPr id="4" name="Content Placeholder 3">
            <a:extLst>
              <a:ext uri="{FF2B5EF4-FFF2-40B4-BE49-F238E27FC236}">
                <a16:creationId xmlns:a16="http://schemas.microsoft.com/office/drawing/2014/main" id="{EE5BF41E-40B2-4780-B6F8-1C4645CE8997}"/>
              </a:ext>
            </a:extLst>
          </p:cNvPr>
          <p:cNvSpPr>
            <a:spLocks noGrp="1"/>
          </p:cNvSpPr>
          <p:nvPr>
            <p:ph sz="half" idx="2"/>
          </p:nvPr>
        </p:nvSpPr>
        <p:spPr/>
        <p:txBody>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According to Miller, the commitment to a higher cause and the dedication to God had made the Puritan community unusually successful, and the success of their venture—the wealth it generated—had eventually undermined the venture itself. When Puritans started making money, their purposes collapsed. “A hundred years after the landings, they were forced to look upon themselves with amazement, hardly capable of understanding how they had come to be what they were,” he wrote. They had lost sight of their cause and plan, their purpose and devotion. For Miller, the point of this failure was clear: The demise of the Puritans did not arise from external opposition; rather, it came about from within. It was caused by the Puritans’ own success.</a:t>
            </a:r>
          </a:p>
          <a:p>
            <a:r>
              <a:rPr lang="en-US" sz="1800" dirty="0">
                <a:solidFill>
                  <a:schemeClr val="accent1"/>
                </a:solidFill>
              </a:rPr>
              <a:t>Post WWII need for meaning</a:t>
            </a:r>
          </a:p>
        </p:txBody>
      </p:sp>
      <p:sp>
        <p:nvSpPr>
          <p:cNvPr id="5" name="Date Placeholder 4">
            <a:extLst>
              <a:ext uri="{FF2B5EF4-FFF2-40B4-BE49-F238E27FC236}">
                <a16:creationId xmlns:a16="http://schemas.microsoft.com/office/drawing/2014/main" id="{31C9BE7B-E178-4A7F-9A82-26D99BACB10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4BD5F722-9673-4C4F-8556-785D6C0B5108}"/>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01176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575B71-0063-4BF1-9ECB-B6D2FBE9D8C6}"/>
              </a:ext>
            </a:extLst>
          </p:cNvPr>
          <p:cNvSpPr>
            <a:spLocks noGrp="1"/>
          </p:cNvSpPr>
          <p:nvPr>
            <p:ph type="title"/>
          </p:nvPr>
        </p:nvSpPr>
        <p:spPr>
          <a:xfrm>
            <a:off x="612775" y="582613"/>
            <a:ext cx="7918450" cy="788987"/>
          </a:xfrm>
        </p:spPr>
        <p:txBody>
          <a:bodyPr wrap="square" anchor="t">
            <a:normAutofit/>
          </a:bodyPr>
          <a:lstStyle/>
          <a:p>
            <a:r>
              <a:rPr lang="en-US" dirty="0"/>
              <a:t>John Winthrop</a:t>
            </a:r>
          </a:p>
        </p:txBody>
      </p:sp>
      <p:pic>
        <p:nvPicPr>
          <p:cNvPr id="10" name="Content Placeholder 9">
            <a:extLst>
              <a:ext uri="{FF2B5EF4-FFF2-40B4-BE49-F238E27FC236}">
                <a16:creationId xmlns:a16="http://schemas.microsoft.com/office/drawing/2014/main" id="{F3BD438B-8780-4D49-90A2-A344A28650B0}"/>
              </a:ext>
            </a:extLst>
          </p:cNvPr>
          <p:cNvPicPr>
            <a:picLocks noGrp="1" noChangeAspect="1"/>
          </p:cNvPicPr>
          <p:nvPr>
            <p:ph sz="half" idx="1"/>
          </p:nvPr>
        </p:nvPicPr>
        <p:blipFill>
          <a:blip r:embed="rId2"/>
          <a:stretch>
            <a:fillRect/>
          </a:stretch>
        </p:blipFill>
        <p:spPr>
          <a:xfrm>
            <a:off x="631825" y="2099654"/>
            <a:ext cx="3863975" cy="3984254"/>
          </a:xfrm>
          <a:prstGeom prst="rect">
            <a:avLst/>
          </a:prstGeom>
          <a:noFill/>
        </p:spPr>
      </p:pic>
      <p:sp>
        <p:nvSpPr>
          <p:cNvPr id="9" name="Content Placeholder 8">
            <a:extLst>
              <a:ext uri="{FF2B5EF4-FFF2-40B4-BE49-F238E27FC236}">
                <a16:creationId xmlns:a16="http://schemas.microsoft.com/office/drawing/2014/main" id="{E2444442-CCE6-4FC5-8CCA-D776FF68C98F}"/>
              </a:ext>
            </a:extLst>
          </p:cNvPr>
          <p:cNvSpPr>
            <a:spLocks noGrp="1"/>
          </p:cNvSpPr>
          <p:nvPr>
            <p:ph sz="half" idx="2"/>
          </p:nvPr>
        </p:nvSpPr>
        <p:spPr>
          <a:xfrm>
            <a:off x="4661646" y="2057400"/>
            <a:ext cx="3867912" cy="4068763"/>
          </a:xfrm>
        </p:spPr>
        <p:txBody>
          <a:bodyPr wrap="square" anchor="t">
            <a:normAutofit fontScale="92500" lnSpcReduction="20000"/>
          </a:bodyPr>
          <a:lstStyle/>
          <a:p>
            <a:pPr>
              <a:lnSpc>
                <a:spcPct val="90000"/>
              </a:lnSpc>
            </a:pPr>
            <a:r>
              <a:rPr lang="en-US" sz="1600" dirty="0">
                <a:hlinkClick r:id="rId3"/>
              </a:rPr>
              <a:t>https://www.americanyawp.com/reader/colliding-cultures/john-winthrop-dreams-of-a-city-on-a-hill-1630/</a:t>
            </a:r>
            <a:endParaRPr lang="en-US" sz="1600" dirty="0"/>
          </a:p>
          <a:p>
            <a:pPr>
              <a:lnSpc>
                <a:spcPct val="90000"/>
              </a:lnSpc>
            </a:pPr>
            <a:r>
              <a:rPr lang="en-US" sz="1600" dirty="0"/>
              <a:t>‘How to Approach Pol Theory’ </a:t>
            </a:r>
          </a:p>
          <a:p>
            <a:pPr lvl="1">
              <a:lnSpc>
                <a:spcPct val="90000"/>
              </a:lnSpc>
            </a:pPr>
            <a:r>
              <a:rPr lang="en-US" sz="1600" dirty="0"/>
              <a:t>Central Question for Winthrop</a:t>
            </a:r>
          </a:p>
          <a:p>
            <a:pPr lvl="1">
              <a:lnSpc>
                <a:spcPct val="90000"/>
              </a:lnSpc>
            </a:pPr>
            <a:r>
              <a:rPr lang="en-US" sz="1600" dirty="0"/>
              <a:t>Human nature?</a:t>
            </a:r>
          </a:p>
          <a:p>
            <a:pPr lvl="1">
              <a:lnSpc>
                <a:spcPct val="90000"/>
              </a:lnSpc>
            </a:pPr>
            <a:r>
              <a:rPr lang="en-US" sz="1600" dirty="0"/>
              <a:t>Key Ideas</a:t>
            </a:r>
          </a:p>
          <a:p>
            <a:pPr lvl="1">
              <a:lnSpc>
                <a:spcPct val="90000"/>
              </a:lnSpc>
            </a:pPr>
            <a:r>
              <a:rPr lang="en-US" sz="1600" dirty="0"/>
              <a:t>How does this fit in with Free America</a:t>
            </a:r>
          </a:p>
          <a:p>
            <a:pPr>
              <a:lnSpc>
                <a:spcPct val="90000"/>
              </a:lnSpc>
            </a:pPr>
            <a:r>
              <a:rPr lang="en-US" sz="1600" dirty="0"/>
              <a:t>How does it fit in with your view?</a:t>
            </a:r>
          </a:p>
          <a:p>
            <a:pPr>
              <a:lnSpc>
                <a:spcPct val="90000"/>
              </a:lnSpc>
            </a:pPr>
            <a:r>
              <a:rPr lang="en-US" sz="1600" dirty="0"/>
              <a:t>How does it fit in with foundational elements discussed last week?</a:t>
            </a:r>
          </a:p>
          <a:p>
            <a:pPr>
              <a:lnSpc>
                <a:spcPct val="90000"/>
              </a:lnSpc>
            </a:pPr>
            <a:r>
              <a:rPr lang="en-US" sz="1600" dirty="0"/>
              <a:t>Future reading – how well does original fit with R. Reagan’s speech</a:t>
            </a:r>
          </a:p>
        </p:txBody>
      </p:sp>
      <p:sp>
        <p:nvSpPr>
          <p:cNvPr id="22" name="Date Placeholder 4">
            <a:extLst>
              <a:ext uri="{FF2B5EF4-FFF2-40B4-BE49-F238E27FC236}">
                <a16:creationId xmlns:a16="http://schemas.microsoft.com/office/drawing/2014/main" id="{AD95BA43-E0D6-4B85-9B5E-879E4FAE3E56}"/>
              </a:ext>
            </a:extLst>
          </p:cNvPr>
          <p:cNvSpPr>
            <a:spLocks noGrp="1"/>
          </p:cNvSpPr>
          <p:nvPr>
            <p:ph type="dt" sz="half" idx="10"/>
          </p:nvPr>
        </p:nvSpPr>
        <p:spPr>
          <a:xfrm>
            <a:off x="457200" y="6275388"/>
            <a:ext cx="1600200" cy="365125"/>
          </a:xfrm>
        </p:spPr>
        <p:txBody>
          <a:bodyPr/>
          <a:lstStyle/>
          <a:p>
            <a:pPr>
              <a:defRPr/>
            </a:pPr>
            <a:endParaRPr lang="en-US"/>
          </a:p>
        </p:txBody>
      </p:sp>
      <p:sp>
        <p:nvSpPr>
          <p:cNvPr id="24" name="Footer Placeholder 5">
            <a:extLst>
              <a:ext uri="{FF2B5EF4-FFF2-40B4-BE49-F238E27FC236}">
                <a16:creationId xmlns:a16="http://schemas.microsoft.com/office/drawing/2014/main" id="{0CB00A09-73FF-4656-ABCF-9653F3036712}"/>
              </a:ext>
            </a:extLst>
          </p:cNvPr>
          <p:cNvSpPr>
            <a:spLocks noGrp="1"/>
          </p:cNvSpPr>
          <p:nvPr>
            <p:ph type="ftr" sz="quarter" idx="11"/>
          </p:nvPr>
        </p:nvSpPr>
        <p:spPr>
          <a:xfrm>
            <a:off x="2205038" y="6275388"/>
            <a:ext cx="5643562" cy="365125"/>
          </a:xfrm>
        </p:spPr>
        <p:txBody>
          <a:bodyPr/>
          <a:lstStyle/>
          <a:p>
            <a:pPr>
              <a:defRPr/>
            </a:pPr>
            <a:endParaRPr lang="en-US"/>
          </a:p>
        </p:txBody>
      </p:sp>
    </p:spTree>
    <p:extLst>
      <p:ext uri="{BB962C8B-B14F-4D97-AF65-F5344CB8AC3E}">
        <p14:creationId xmlns:p14="http://schemas.microsoft.com/office/powerpoint/2010/main" val="378103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91BE32-0C66-46A9-B3E6-376254606B7A}"/>
              </a:ext>
            </a:extLst>
          </p:cNvPr>
          <p:cNvSpPr>
            <a:spLocks noGrp="1"/>
          </p:cNvSpPr>
          <p:nvPr>
            <p:ph type="title"/>
          </p:nvPr>
        </p:nvSpPr>
        <p:spPr/>
        <p:txBody>
          <a:bodyPr/>
          <a:lstStyle/>
          <a:p>
            <a:r>
              <a:rPr lang="en-US" dirty="0"/>
              <a:t>Compare/Contrast</a:t>
            </a:r>
          </a:p>
        </p:txBody>
      </p:sp>
      <p:sp>
        <p:nvSpPr>
          <p:cNvPr id="8" name="Text Placeholder 7">
            <a:extLst>
              <a:ext uri="{FF2B5EF4-FFF2-40B4-BE49-F238E27FC236}">
                <a16:creationId xmlns:a16="http://schemas.microsoft.com/office/drawing/2014/main" id="{695E999B-C8C2-4A20-9B6D-BCE0AB19BC9E}"/>
              </a:ext>
            </a:extLst>
          </p:cNvPr>
          <p:cNvSpPr>
            <a:spLocks noGrp="1"/>
          </p:cNvSpPr>
          <p:nvPr>
            <p:ph type="body" idx="1"/>
          </p:nvPr>
        </p:nvSpPr>
        <p:spPr/>
        <p:txBody>
          <a:bodyPr/>
          <a:lstStyle/>
          <a:p>
            <a:r>
              <a:rPr lang="en-US" dirty="0"/>
              <a:t>Liberalism</a:t>
            </a:r>
          </a:p>
        </p:txBody>
      </p:sp>
      <p:sp>
        <p:nvSpPr>
          <p:cNvPr id="9" name="Content Placeholder 8">
            <a:extLst>
              <a:ext uri="{FF2B5EF4-FFF2-40B4-BE49-F238E27FC236}">
                <a16:creationId xmlns:a16="http://schemas.microsoft.com/office/drawing/2014/main" id="{C8F328D3-F3BA-452F-A519-3931D66016C5}"/>
              </a:ext>
            </a:extLst>
          </p:cNvPr>
          <p:cNvSpPr>
            <a:spLocks noGrp="1"/>
          </p:cNvSpPr>
          <p:nvPr>
            <p:ph sz="half" idx="2"/>
          </p:nvPr>
        </p:nvSpPr>
        <p:spPr/>
        <p:txBody>
          <a:bodyPr>
            <a:normAutofit fontScale="92500" lnSpcReduction="20000"/>
          </a:bodyPr>
          <a:lstStyle/>
          <a:p>
            <a:r>
              <a:rPr lang="en-US" dirty="0"/>
              <a:t>Anti-elite &amp; anti-traditional</a:t>
            </a:r>
          </a:p>
          <a:p>
            <a:r>
              <a:rPr lang="en-US" dirty="0"/>
              <a:t>Rational &amp; self-interested</a:t>
            </a:r>
          </a:p>
          <a:p>
            <a:r>
              <a:rPr lang="en-US" dirty="0"/>
              <a:t>Individual prior to society</a:t>
            </a:r>
          </a:p>
          <a:p>
            <a:r>
              <a:rPr lang="en-US" dirty="0"/>
              <a:t>Negative freedom</a:t>
            </a:r>
          </a:p>
          <a:p>
            <a:r>
              <a:rPr lang="en-US" dirty="0"/>
              <a:t>Institutional arrangements to limit government intrusion into private sphere</a:t>
            </a:r>
          </a:p>
          <a:p>
            <a:r>
              <a:rPr lang="en-US" dirty="0"/>
              <a:t>Equality among all individuals</a:t>
            </a:r>
          </a:p>
        </p:txBody>
      </p:sp>
      <p:sp>
        <p:nvSpPr>
          <p:cNvPr id="10" name="Text Placeholder 9">
            <a:extLst>
              <a:ext uri="{FF2B5EF4-FFF2-40B4-BE49-F238E27FC236}">
                <a16:creationId xmlns:a16="http://schemas.microsoft.com/office/drawing/2014/main" id="{1BFDE119-E71E-4FBA-A942-87C57449784A}"/>
              </a:ext>
            </a:extLst>
          </p:cNvPr>
          <p:cNvSpPr>
            <a:spLocks noGrp="1"/>
          </p:cNvSpPr>
          <p:nvPr>
            <p:ph type="body" sz="quarter" idx="3"/>
          </p:nvPr>
        </p:nvSpPr>
        <p:spPr/>
        <p:txBody>
          <a:bodyPr/>
          <a:lstStyle/>
          <a:p>
            <a:r>
              <a:rPr lang="en-US" dirty="0"/>
              <a:t>City on a Hill</a:t>
            </a:r>
          </a:p>
        </p:txBody>
      </p:sp>
      <p:sp>
        <p:nvSpPr>
          <p:cNvPr id="11" name="Content Placeholder 10">
            <a:extLst>
              <a:ext uri="{FF2B5EF4-FFF2-40B4-BE49-F238E27FC236}">
                <a16:creationId xmlns:a16="http://schemas.microsoft.com/office/drawing/2014/main" id="{110E18D5-E913-478B-8B3D-7D27AB69C517}"/>
              </a:ext>
            </a:extLst>
          </p:cNvPr>
          <p:cNvSpPr>
            <a:spLocks noGrp="1"/>
          </p:cNvSpPr>
          <p:nvPr>
            <p:ph sz="quarter" idx="4"/>
          </p:nvPr>
        </p:nvSpPr>
        <p:spPr/>
        <p:txBody>
          <a:bodyPr>
            <a:normAutofit fontScale="92500" lnSpcReduction="20000"/>
          </a:bodyPr>
          <a:lstStyle/>
          <a:p>
            <a:r>
              <a:rPr lang="en-US" dirty="0"/>
              <a:t>Trad ordering of rich and poor</a:t>
            </a:r>
          </a:p>
          <a:p>
            <a:pPr lvl="1"/>
            <a:r>
              <a:rPr lang="en-US" dirty="0"/>
              <a:t>God’s plan</a:t>
            </a:r>
          </a:p>
          <a:p>
            <a:pPr lvl="1"/>
            <a:r>
              <a:rPr lang="en-US" dirty="0"/>
              <a:t>Not a call for reordering</a:t>
            </a:r>
          </a:p>
          <a:p>
            <a:r>
              <a:rPr lang="en-US" dirty="0"/>
              <a:t>Use of reason to back faith</a:t>
            </a:r>
          </a:p>
          <a:p>
            <a:r>
              <a:rPr lang="en-US" dirty="0"/>
              <a:t>”the only way to avoid this shipwreck, and to provide for our posterity, is to … do justly, to love mercy, to walk humbly with our God. For this end, we must be knit together, in this work, as one man.”</a:t>
            </a:r>
          </a:p>
          <a:p>
            <a:endParaRPr lang="en-US" dirty="0"/>
          </a:p>
        </p:txBody>
      </p:sp>
      <p:sp>
        <p:nvSpPr>
          <p:cNvPr id="5" name="Date Placeholder 4">
            <a:extLst>
              <a:ext uri="{FF2B5EF4-FFF2-40B4-BE49-F238E27FC236}">
                <a16:creationId xmlns:a16="http://schemas.microsoft.com/office/drawing/2014/main" id="{EEB172F4-6775-4D3E-BDCB-CAAE493B11CA}"/>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561C1B1-5036-442C-9DC3-13C3736095A8}"/>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3925667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2708</TotalTime>
  <Words>942</Words>
  <Application>Microsoft Office PowerPoint</Application>
  <PresentationFormat>On-screen Show (4:3)</PresentationFormat>
  <Paragraphs>57</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ＭＳ Ｐゴシック</vt:lpstr>
      <vt:lpstr>Arial</vt:lpstr>
      <vt:lpstr>Calibri</vt:lpstr>
      <vt:lpstr>Century Gothic</vt:lpstr>
      <vt:lpstr>Times New Roman</vt:lpstr>
      <vt:lpstr>Wingdings 2</vt:lpstr>
      <vt:lpstr>Twilight</vt:lpstr>
      <vt:lpstr>PSC102</vt:lpstr>
      <vt:lpstr>Monday  26 Sept 2022 </vt:lpstr>
      <vt:lpstr>Last Class: Substance</vt:lpstr>
      <vt:lpstr>Great Man Theory? Perry Miller and Shiny Cities</vt:lpstr>
      <vt:lpstr>Perry Miller and  John Winthrop</vt:lpstr>
      <vt:lpstr>Why?</vt:lpstr>
      <vt:lpstr>John Winthrop</vt:lpstr>
      <vt:lpstr>Compare/Contrast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Trad102: Democracy in Theory and Practice</dc:title>
  <dc:creator>McGoverns</dc:creator>
  <cp:lastModifiedBy>McGovern, Patrick J.</cp:lastModifiedBy>
  <cp:revision>136</cp:revision>
  <dcterms:created xsi:type="dcterms:W3CDTF">2010-02-08T17:59:17Z</dcterms:created>
  <dcterms:modified xsi:type="dcterms:W3CDTF">2025-07-24T15:00:29Z</dcterms:modified>
</cp:coreProperties>
</file>