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85" r:id="rId1"/>
  </p:sldMasterIdLst>
  <p:notesMasterIdLst>
    <p:notesMasterId r:id="rId16"/>
  </p:notesMasterIdLst>
  <p:sldIdLst>
    <p:sldId id="278" r:id="rId2"/>
    <p:sldId id="321" r:id="rId3"/>
    <p:sldId id="354" r:id="rId4"/>
    <p:sldId id="359" r:id="rId5"/>
    <p:sldId id="362" r:id="rId6"/>
    <p:sldId id="360" r:id="rId7"/>
    <p:sldId id="309" r:id="rId8"/>
    <p:sldId id="310" r:id="rId9"/>
    <p:sldId id="313" r:id="rId10"/>
    <p:sldId id="314" r:id="rId11"/>
    <p:sldId id="315" r:id="rId12"/>
    <p:sldId id="316" r:id="rId13"/>
    <p:sldId id="317" r:id="rId14"/>
    <p:sldId id="361" r:id="rId15"/>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bg1"/>
        </a:solidFill>
        <a:latin typeface="Times New Roman" pitchFamily="-112" charset="0"/>
        <a:ea typeface="ＭＳ Ｐゴシック" pitchFamily="-112" charset="-128"/>
        <a:cs typeface="+mn-cs"/>
      </a:defRPr>
    </a:lvl1pPr>
    <a:lvl2pPr marL="457200" algn="l" rtl="0" eaLnBrk="0" fontAlgn="base" hangingPunct="0">
      <a:spcBef>
        <a:spcPct val="0"/>
      </a:spcBef>
      <a:spcAft>
        <a:spcPct val="0"/>
      </a:spcAft>
      <a:defRPr sz="2400" kern="1200">
        <a:solidFill>
          <a:schemeClr val="bg1"/>
        </a:solidFill>
        <a:latin typeface="Times New Roman" pitchFamily="-112" charset="0"/>
        <a:ea typeface="ＭＳ Ｐゴシック" pitchFamily="-112" charset="-128"/>
        <a:cs typeface="+mn-cs"/>
      </a:defRPr>
    </a:lvl2pPr>
    <a:lvl3pPr marL="914400" algn="l" rtl="0" eaLnBrk="0" fontAlgn="base" hangingPunct="0">
      <a:spcBef>
        <a:spcPct val="0"/>
      </a:spcBef>
      <a:spcAft>
        <a:spcPct val="0"/>
      </a:spcAft>
      <a:defRPr sz="2400" kern="1200">
        <a:solidFill>
          <a:schemeClr val="bg1"/>
        </a:solidFill>
        <a:latin typeface="Times New Roman" pitchFamily="-112"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bg1"/>
        </a:solidFill>
        <a:latin typeface="Times New Roman" pitchFamily="-112"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bg1"/>
        </a:solidFill>
        <a:latin typeface="Times New Roman" pitchFamily="-112" charset="0"/>
        <a:ea typeface="ＭＳ Ｐゴシック" pitchFamily="-112" charset="-128"/>
        <a:cs typeface="+mn-cs"/>
      </a:defRPr>
    </a:lvl5pPr>
    <a:lvl6pPr marL="2286000" algn="l" defTabSz="914400" rtl="0" eaLnBrk="1" latinLnBrk="0" hangingPunct="1">
      <a:defRPr sz="2400" kern="1200">
        <a:solidFill>
          <a:schemeClr val="bg1"/>
        </a:solidFill>
        <a:latin typeface="Times New Roman" pitchFamily="-112" charset="0"/>
        <a:ea typeface="ＭＳ Ｐゴシック" pitchFamily="-112" charset="-128"/>
        <a:cs typeface="+mn-cs"/>
      </a:defRPr>
    </a:lvl6pPr>
    <a:lvl7pPr marL="2743200" algn="l" defTabSz="914400" rtl="0" eaLnBrk="1" latinLnBrk="0" hangingPunct="1">
      <a:defRPr sz="2400" kern="1200">
        <a:solidFill>
          <a:schemeClr val="bg1"/>
        </a:solidFill>
        <a:latin typeface="Times New Roman" pitchFamily="-112" charset="0"/>
        <a:ea typeface="ＭＳ Ｐゴシック" pitchFamily="-112" charset="-128"/>
        <a:cs typeface="+mn-cs"/>
      </a:defRPr>
    </a:lvl7pPr>
    <a:lvl8pPr marL="3200400" algn="l" defTabSz="914400" rtl="0" eaLnBrk="1" latinLnBrk="0" hangingPunct="1">
      <a:defRPr sz="2400" kern="1200">
        <a:solidFill>
          <a:schemeClr val="bg1"/>
        </a:solidFill>
        <a:latin typeface="Times New Roman" pitchFamily="-112" charset="0"/>
        <a:ea typeface="ＭＳ Ｐゴシック" pitchFamily="-112" charset="-128"/>
        <a:cs typeface="+mn-cs"/>
      </a:defRPr>
    </a:lvl8pPr>
    <a:lvl9pPr marL="3657600" algn="l" defTabSz="914400" rtl="0" eaLnBrk="1" latinLnBrk="0" hangingPunct="1">
      <a:defRPr sz="2400" kern="1200">
        <a:solidFill>
          <a:schemeClr val="bg1"/>
        </a:solidFill>
        <a:latin typeface="Times New Roman" pitchFamily="-112" charset="0"/>
        <a:ea typeface="ＭＳ Ｐゴシック" pitchFamily="-112"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CF9D3-91CD-4DFA-81C5-B518EC9D35C5}" v="38" dt="2022-09-28T09:49:26.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7" autoAdjust="0"/>
    <p:restoredTop sz="86409" autoAdjust="0"/>
  </p:normalViewPr>
  <p:slideViewPr>
    <p:cSldViewPr>
      <p:cViewPr varScale="1">
        <p:scale>
          <a:sx n="97" d="100"/>
          <a:sy n="97" d="100"/>
        </p:scale>
        <p:origin x="1524" y="72"/>
      </p:cViewPr>
      <p:guideLst>
        <p:guide orient="horz" pos="2160"/>
        <p:guide pos="2880"/>
      </p:guideLst>
    </p:cSldViewPr>
  </p:slideViewPr>
  <p:outlineViewPr>
    <p:cViewPr>
      <p:scale>
        <a:sx n="66" d="100"/>
        <a:sy n="66" d="100"/>
      </p:scale>
      <p:origin x="60" y="9852"/>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round/>
                <a:headEnd/>
                <a:tailEnd/>
              </a14:hiddenLine>
            </a:ext>
          </a:extLst>
        </p:spPr>
        <p:txBody>
          <a:bodyPr wrap="none" anchor="ctr"/>
          <a:lstStyle>
            <a:lvl1pPr>
              <a:defRPr sz="2400">
                <a:solidFill>
                  <a:schemeClr val="bg1"/>
                </a:solidFill>
                <a:latin typeface="Times New Roman" pitchFamily="-112" charset="0"/>
                <a:ea typeface="ＭＳ Ｐゴシック" pitchFamily="-112" charset="-128"/>
              </a:defRPr>
            </a:lvl1pPr>
            <a:lvl2pPr marL="742950" indent="-285750">
              <a:defRPr sz="2400">
                <a:solidFill>
                  <a:schemeClr val="bg1"/>
                </a:solidFill>
                <a:latin typeface="Times New Roman" pitchFamily="-112" charset="0"/>
                <a:ea typeface="ＭＳ Ｐゴシック" pitchFamily="-112" charset="-128"/>
              </a:defRPr>
            </a:lvl2pPr>
            <a:lvl3pPr marL="1143000" indent="-228600">
              <a:defRPr sz="2400">
                <a:solidFill>
                  <a:schemeClr val="bg1"/>
                </a:solidFill>
                <a:latin typeface="Times New Roman" pitchFamily="-112" charset="0"/>
                <a:ea typeface="ＭＳ Ｐゴシック" pitchFamily="-112" charset="-128"/>
              </a:defRPr>
            </a:lvl3pPr>
            <a:lvl4pPr marL="1600200" indent="-228600">
              <a:defRPr sz="2400">
                <a:solidFill>
                  <a:schemeClr val="bg1"/>
                </a:solidFill>
                <a:latin typeface="Times New Roman" pitchFamily="-112" charset="0"/>
                <a:ea typeface="ＭＳ Ｐゴシック" pitchFamily="-112" charset="-128"/>
              </a:defRPr>
            </a:lvl4pPr>
            <a:lvl5pPr marL="2057400" indent="-228600">
              <a:defRPr sz="2400">
                <a:solidFill>
                  <a:schemeClr val="bg1"/>
                </a:solidFill>
                <a:latin typeface="Times New Roman" pitchFamily="-112" charset="0"/>
                <a:ea typeface="ＭＳ Ｐゴシック" pitchFamily="-112" charset="-128"/>
              </a:defRPr>
            </a:lvl5pPr>
            <a:lvl6pPr marL="25146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6pPr>
            <a:lvl7pPr marL="29718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7pPr>
            <a:lvl8pPr marL="34290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8pPr>
            <a:lvl9pPr marL="38862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9pPr>
          </a:lstStyle>
          <a:p>
            <a:endParaRPr lang="en-US" altLang="en-US"/>
          </a:p>
        </p:txBody>
      </p:sp>
      <p:sp>
        <p:nvSpPr>
          <p:cNvPr id="12291"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12" charset="0"/>
                <a:ea typeface="ＭＳ Ｐゴシック" pitchFamily="-112" charset="-128"/>
              </a:defRPr>
            </a:lvl1pPr>
            <a:lvl2pPr marL="742950" indent="-285750">
              <a:defRPr sz="2400">
                <a:solidFill>
                  <a:schemeClr val="bg1"/>
                </a:solidFill>
                <a:latin typeface="Times New Roman" pitchFamily="-112" charset="0"/>
                <a:ea typeface="ＭＳ Ｐゴシック" pitchFamily="-112" charset="-128"/>
              </a:defRPr>
            </a:lvl2pPr>
            <a:lvl3pPr marL="1143000" indent="-228600">
              <a:defRPr sz="2400">
                <a:solidFill>
                  <a:schemeClr val="bg1"/>
                </a:solidFill>
                <a:latin typeface="Times New Roman" pitchFamily="-112" charset="0"/>
                <a:ea typeface="ＭＳ Ｐゴシック" pitchFamily="-112" charset="-128"/>
              </a:defRPr>
            </a:lvl3pPr>
            <a:lvl4pPr marL="1600200" indent="-228600">
              <a:defRPr sz="2400">
                <a:solidFill>
                  <a:schemeClr val="bg1"/>
                </a:solidFill>
                <a:latin typeface="Times New Roman" pitchFamily="-112" charset="0"/>
                <a:ea typeface="ＭＳ Ｐゴシック" pitchFamily="-112" charset="-128"/>
              </a:defRPr>
            </a:lvl4pPr>
            <a:lvl5pPr marL="2057400" indent="-228600">
              <a:defRPr sz="2400">
                <a:solidFill>
                  <a:schemeClr val="bg1"/>
                </a:solidFill>
                <a:latin typeface="Times New Roman" pitchFamily="-112" charset="0"/>
                <a:ea typeface="ＭＳ Ｐゴシック" pitchFamily="-112" charset="-128"/>
              </a:defRPr>
            </a:lvl5pPr>
            <a:lvl6pPr marL="25146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6pPr>
            <a:lvl7pPr marL="29718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7pPr>
            <a:lvl8pPr marL="34290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8pPr>
            <a:lvl9pPr marL="38862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9pPr>
          </a:lstStyle>
          <a:p>
            <a:endParaRPr lang="en-US" altLang="en-US"/>
          </a:p>
        </p:txBody>
      </p:sp>
      <p:sp>
        <p:nvSpPr>
          <p:cNvPr id="12292" name="AutoShape 3"/>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12" charset="0"/>
                <a:ea typeface="ＭＳ Ｐゴシック" pitchFamily="-112" charset="-128"/>
              </a:defRPr>
            </a:lvl1pPr>
            <a:lvl2pPr marL="742950" indent="-285750">
              <a:defRPr sz="2400">
                <a:solidFill>
                  <a:schemeClr val="bg1"/>
                </a:solidFill>
                <a:latin typeface="Times New Roman" pitchFamily="-112" charset="0"/>
                <a:ea typeface="ＭＳ Ｐゴシック" pitchFamily="-112" charset="-128"/>
              </a:defRPr>
            </a:lvl2pPr>
            <a:lvl3pPr marL="1143000" indent="-228600">
              <a:defRPr sz="2400">
                <a:solidFill>
                  <a:schemeClr val="bg1"/>
                </a:solidFill>
                <a:latin typeface="Times New Roman" pitchFamily="-112" charset="0"/>
                <a:ea typeface="ＭＳ Ｐゴシック" pitchFamily="-112" charset="-128"/>
              </a:defRPr>
            </a:lvl3pPr>
            <a:lvl4pPr marL="1600200" indent="-228600">
              <a:defRPr sz="2400">
                <a:solidFill>
                  <a:schemeClr val="bg1"/>
                </a:solidFill>
                <a:latin typeface="Times New Roman" pitchFamily="-112" charset="0"/>
                <a:ea typeface="ＭＳ Ｐゴシック" pitchFamily="-112" charset="-128"/>
              </a:defRPr>
            </a:lvl4pPr>
            <a:lvl5pPr marL="2057400" indent="-228600">
              <a:defRPr sz="2400">
                <a:solidFill>
                  <a:schemeClr val="bg1"/>
                </a:solidFill>
                <a:latin typeface="Times New Roman" pitchFamily="-112" charset="0"/>
                <a:ea typeface="ＭＳ Ｐゴシック" pitchFamily="-112" charset="-128"/>
              </a:defRPr>
            </a:lvl5pPr>
            <a:lvl6pPr marL="25146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6pPr>
            <a:lvl7pPr marL="29718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7pPr>
            <a:lvl8pPr marL="34290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8pPr>
            <a:lvl9pPr marL="38862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9pPr>
          </a:lstStyle>
          <a:p>
            <a:endParaRPr lang="en-US" altLang="en-US"/>
          </a:p>
        </p:txBody>
      </p:sp>
      <p:sp>
        <p:nvSpPr>
          <p:cNvPr id="12293" name="AutoShape 4"/>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bg1"/>
                </a:solidFill>
                <a:latin typeface="Times New Roman" pitchFamily="-112" charset="0"/>
                <a:ea typeface="ＭＳ Ｐゴシック" pitchFamily="-112" charset="-128"/>
              </a:defRPr>
            </a:lvl1pPr>
            <a:lvl2pPr marL="742950" indent="-285750">
              <a:defRPr sz="2400">
                <a:solidFill>
                  <a:schemeClr val="bg1"/>
                </a:solidFill>
                <a:latin typeface="Times New Roman" pitchFamily="-112" charset="0"/>
                <a:ea typeface="ＭＳ Ｐゴシック" pitchFamily="-112" charset="-128"/>
              </a:defRPr>
            </a:lvl2pPr>
            <a:lvl3pPr marL="1143000" indent="-228600">
              <a:defRPr sz="2400">
                <a:solidFill>
                  <a:schemeClr val="bg1"/>
                </a:solidFill>
                <a:latin typeface="Times New Roman" pitchFamily="-112" charset="0"/>
                <a:ea typeface="ＭＳ Ｐゴシック" pitchFamily="-112" charset="-128"/>
              </a:defRPr>
            </a:lvl3pPr>
            <a:lvl4pPr marL="1600200" indent="-228600">
              <a:defRPr sz="2400">
                <a:solidFill>
                  <a:schemeClr val="bg1"/>
                </a:solidFill>
                <a:latin typeface="Times New Roman" pitchFamily="-112" charset="0"/>
                <a:ea typeface="ＭＳ Ｐゴシック" pitchFamily="-112" charset="-128"/>
              </a:defRPr>
            </a:lvl4pPr>
            <a:lvl5pPr marL="2057400" indent="-228600">
              <a:defRPr sz="2400">
                <a:solidFill>
                  <a:schemeClr val="bg1"/>
                </a:solidFill>
                <a:latin typeface="Times New Roman" pitchFamily="-112" charset="0"/>
                <a:ea typeface="ＭＳ Ｐゴシック" pitchFamily="-112" charset="-128"/>
              </a:defRPr>
            </a:lvl5pPr>
            <a:lvl6pPr marL="25146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6pPr>
            <a:lvl7pPr marL="29718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7pPr>
            <a:lvl8pPr marL="34290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8pPr>
            <a:lvl9pPr marL="3886200" indent="-228600" eaLnBrk="0" fontAlgn="base" hangingPunct="0">
              <a:spcBef>
                <a:spcPct val="0"/>
              </a:spcBef>
              <a:spcAft>
                <a:spcPct val="0"/>
              </a:spcAft>
              <a:defRPr sz="2400">
                <a:solidFill>
                  <a:schemeClr val="bg1"/>
                </a:solidFill>
                <a:latin typeface="Times New Roman" pitchFamily="-112" charset="0"/>
                <a:ea typeface="ＭＳ Ｐゴシック" pitchFamily="-112" charset="-128"/>
              </a:defRPr>
            </a:lvl9pPr>
          </a:lstStyle>
          <a:p>
            <a:endParaRPr lang="en-US" altLang="en-US"/>
          </a:p>
        </p:txBody>
      </p:sp>
      <p:sp>
        <p:nvSpPr>
          <p:cNvPr id="12294" name="Rectangle 5"/>
          <p:cNvSpPr>
            <a:spLocks noGrp="1" noRot="1" noChangeAspect="1" noChangeArrowheads="1" noTextEdit="1"/>
          </p:cNvSpPr>
          <p:nvPr>
            <p:ph type="sldImg"/>
          </p:nvPr>
        </p:nvSpPr>
        <p:spPr bwMode="auto">
          <a:xfrm>
            <a:off x="0" y="303213"/>
            <a:ext cx="1588" cy="11274425"/>
          </a:xfrm>
          <a:prstGeom prst="rect">
            <a:avLst/>
          </a:prstGeom>
          <a:solidFill>
            <a:srgbClr val="FFFFFF"/>
          </a:solidFill>
          <a:ln w="9525">
            <a:solidFill>
              <a:srgbClr val="000000"/>
            </a:solidFill>
            <a:miter lim="800000"/>
            <a:headEnd/>
            <a:tailEnd/>
          </a:ln>
        </p:spPr>
      </p:sp>
      <p:sp>
        <p:nvSpPr>
          <p:cNvPr id="3078" name="Text Box 6"/>
          <p:cNvSpPr txBox="1">
            <a:spLocks noGrp="1" noChangeArrowheads="1"/>
          </p:cNvSpPr>
          <p:nvPr>
            <p:ph type="body" idx="1"/>
          </p:nvPr>
        </p:nvSpPr>
        <p:spPr bwMode="auto">
          <a:xfrm>
            <a:off x="503238" y="4316413"/>
            <a:ext cx="5856287" cy="40592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3179396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12" charset="0"/>
      <a:defRPr sz="1200" kern="1200">
        <a:solidFill>
          <a:srgbClr val="000000"/>
        </a:solidFill>
        <a:latin typeface="Times New Roman" pitchFamily="-96" charset="0"/>
        <a:ea typeface="ＭＳ Ｐゴシック" pitchFamily="-96" charset="-128"/>
        <a:cs typeface="ＭＳ Ｐゴシック" pitchFamily="-96" charset="-128"/>
      </a:defRPr>
    </a:lvl1pPr>
    <a:lvl2pPr marL="742950" indent="-285750" algn="l" defTabSz="457200" rtl="0" eaLnBrk="0" fontAlgn="base" hangingPunct="0">
      <a:spcBef>
        <a:spcPct val="30000"/>
      </a:spcBef>
      <a:spcAft>
        <a:spcPct val="0"/>
      </a:spcAft>
      <a:buClr>
        <a:srgbClr val="000000"/>
      </a:buClr>
      <a:buSzPct val="100000"/>
      <a:buFont typeface="Times New Roman" pitchFamily="-112" charset="0"/>
      <a:defRPr sz="1200" kern="1200">
        <a:solidFill>
          <a:srgbClr val="000000"/>
        </a:solidFill>
        <a:latin typeface="Times New Roman" pitchFamily="-96" charset="0"/>
        <a:ea typeface="ＭＳ Ｐゴシック" pitchFamily="-96"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12" charset="0"/>
      <a:defRPr sz="1200" kern="1200">
        <a:solidFill>
          <a:srgbClr val="000000"/>
        </a:solidFill>
        <a:latin typeface="Times New Roman" pitchFamily="-96" charset="0"/>
        <a:ea typeface="ＭＳ Ｐゴシック" pitchFamily="-96"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12" charset="0"/>
      <a:defRPr sz="1200" kern="1200">
        <a:solidFill>
          <a:srgbClr val="000000"/>
        </a:solidFill>
        <a:latin typeface="Times New Roman" pitchFamily="-96" charset="0"/>
        <a:ea typeface="ＭＳ Ｐゴシック" pitchFamily="-96"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12" charset="0"/>
      <a:defRPr sz="1200" kern="1200">
        <a:solidFill>
          <a:srgbClr val="000000"/>
        </a:solidFill>
        <a:latin typeface="Times New Roman" pitchFamily="-96" charset="0"/>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15225" y="303213"/>
            <a:ext cx="15032038" cy="112744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716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306388" y="3505200"/>
            <a:ext cx="4683050" cy="1344706"/>
          </a:xfrm>
        </p:spPr>
        <p:txBody>
          <a:bodyPr anchor="b">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solidFill>
                  <a:schemeClr val="tx2"/>
                </a:solidFill>
              </a:defRPr>
            </a:lvl1pPr>
          </a:lstStyle>
          <a:p>
            <a:pPr>
              <a:defRPr/>
            </a:pPr>
            <a:endParaRPr lang="en-US"/>
          </a:p>
        </p:txBody>
      </p:sp>
      <p:sp>
        <p:nvSpPr>
          <p:cNvPr id="5" name="Footer Placeholder 4"/>
          <p:cNvSpPr>
            <a:spLocks noGrp="1"/>
          </p:cNvSpPr>
          <p:nvPr>
            <p:ph type="ftr" sz="quarter" idx="11"/>
          </p:nvPr>
        </p:nvSpPr>
        <p:spPr>
          <a:xfrm>
            <a:off x="2209800" y="6275388"/>
            <a:ext cx="5638800" cy="365125"/>
          </a:xfrm>
        </p:spPr>
        <p:txBody>
          <a:bodyPr/>
          <a:lstStyle>
            <a:lvl1pPr algn="l">
              <a:defRPr sz="1100">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9560DB-5F54-4043-B76A-FB1B23A418F7}" type="slidenum">
              <a:rPr lang="en-US"/>
              <a:pPr>
                <a:defRPr/>
              </a:pPr>
              <a:t>‹#›</a:t>
            </a:fld>
            <a:endParaRPr lang="en-US"/>
          </a:p>
        </p:txBody>
      </p:sp>
    </p:spTree>
    <p:extLst>
      <p:ext uri="{BB962C8B-B14F-4D97-AF65-F5344CB8AC3E}">
        <p14:creationId xmlns:p14="http://schemas.microsoft.com/office/powerpoint/2010/main" val="425307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C28271-4C53-4F8E-B39A-27548EFEE0F1}" type="slidenum">
              <a:rPr lang="en-US"/>
              <a:pPr>
                <a:defRPr/>
              </a:pPr>
              <a:t>‹#›</a:t>
            </a:fld>
            <a:endParaRPr lang="en-US"/>
          </a:p>
        </p:txBody>
      </p:sp>
    </p:spTree>
    <p:extLst>
      <p:ext uri="{BB962C8B-B14F-4D97-AF65-F5344CB8AC3E}">
        <p14:creationId xmlns:p14="http://schemas.microsoft.com/office/powerpoint/2010/main" val="363675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E2BBBA1E-101D-4684-9766-39E486A75406}" type="slidenum">
              <a:rPr lang="en-US"/>
              <a:pPr>
                <a:defRPr/>
              </a:pPr>
              <a:t>‹#›</a:t>
            </a:fld>
            <a:endParaRPr lang="en-US"/>
          </a:p>
        </p:txBody>
      </p:sp>
    </p:spTree>
    <p:extLst>
      <p:ext uri="{BB962C8B-B14F-4D97-AF65-F5344CB8AC3E}">
        <p14:creationId xmlns:p14="http://schemas.microsoft.com/office/powerpoint/2010/main" val="2572041566"/>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6" name="Date Placeholder 3"/>
          <p:cNvSpPr>
            <a:spLocks noGrp="1"/>
          </p:cNvSpPr>
          <p:nvPr>
            <p:ph type="dt" sz="half" idx="15"/>
          </p:nvPr>
        </p:nvSpPr>
        <p:spPr/>
        <p:txBody>
          <a:bodyPr/>
          <a:lstStyle>
            <a:lvl1pPr>
              <a:defRPr/>
            </a:lvl1pPr>
          </a:lstStyle>
          <a:p>
            <a:pPr>
              <a:defRPr/>
            </a:pPr>
            <a:endParaRPr lang="en-US"/>
          </a:p>
        </p:txBody>
      </p:sp>
      <p:sp>
        <p:nvSpPr>
          <p:cNvPr id="10" name="Footer Placeholder 4"/>
          <p:cNvSpPr>
            <a:spLocks noGrp="1"/>
          </p:cNvSpPr>
          <p:nvPr>
            <p:ph type="ftr" sz="quarter" idx="16"/>
          </p:nvPr>
        </p:nvSpPr>
        <p:spPr/>
        <p:txBody>
          <a:bodyPr/>
          <a:lstStyle>
            <a:lvl1pPr>
              <a:defRPr/>
            </a:lvl1pPr>
          </a:lstStyle>
          <a:p>
            <a:pPr>
              <a:defRPr/>
            </a:pPr>
            <a:endParaRPr lang="en-US"/>
          </a:p>
        </p:txBody>
      </p:sp>
      <p:sp>
        <p:nvSpPr>
          <p:cNvPr id="11" name="Slide Number Placeholder 5"/>
          <p:cNvSpPr>
            <a:spLocks noGrp="1"/>
          </p:cNvSpPr>
          <p:nvPr>
            <p:ph type="sldNum" sz="quarter" idx="17"/>
          </p:nvPr>
        </p:nvSpPr>
        <p:spPr/>
        <p:txBody>
          <a:bodyPr/>
          <a:lstStyle>
            <a:lvl1pPr>
              <a:defRPr/>
            </a:lvl1pPr>
          </a:lstStyle>
          <a:p>
            <a:pPr>
              <a:defRPr/>
            </a:pPr>
            <a:fld id="{343CAEDD-2C73-4A52-9D63-8333530C17BE}" type="slidenum">
              <a:rPr lang="en-US"/>
              <a:pPr>
                <a:defRPr/>
              </a:pPr>
              <a:t>‹#›</a:t>
            </a:fld>
            <a:endParaRPr lang="en-US"/>
          </a:p>
        </p:txBody>
      </p:sp>
    </p:spTree>
    <p:extLst>
      <p:ext uri="{BB962C8B-B14F-4D97-AF65-F5344CB8AC3E}">
        <p14:creationId xmlns:p14="http://schemas.microsoft.com/office/powerpoint/2010/main" val="208290298"/>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8868A4-D615-460F-B7A5-EA5D13325779}" type="slidenum">
              <a:rPr lang="en-US"/>
              <a:pPr>
                <a:defRPr/>
              </a:pPr>
              <a:t>‹#›</a:t>
            </a:fld>
            <a:endParaRPr lang="en-US"/>
          </a:p>
        </p:txBody>
      </p:sp>
    </p:spTree>
    <p:extLst>
      <p:ext uri="{BB962C8B-B14F-4D97-AF65-F5344CB8AC3E}">
        <p14:creationId xmlns:p14="http://schemas.microsoft.com/office/powerpoint/2010/main" val="3212961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83FDCB-FC57-4357-A61D-5E2BAA33F991}" type="slidenum">
              <a:rPr lang="en-US"/>
              <a:pPr>
                <a:defRPr/>
              </a:pPr>
              <a:t>‹#›</a:t>
            </a:fld>
            <a:endParaRPr lang="en-US"/>
          </a:p>
        </p:txBody>
      </p:sp>
    </p:spTree>
    <p:extLst>
      <p:ext uri="{BB962C8B-B14F-4D97-AF65-F5344CB8AC3E}">
        <p14:creationId xmlns:p14="http://schemas.microsoft.com/office/powerpoint/2010/main" val="4171983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A534FA-457D-487E-8769-B6ED3FA18761}" type="slidenum">
              <a:rPr lang="en-US"/>
              <a:pPr>
                <a:defRPr/>
              </a:pPr>
              <a:t>‹#›</a:t>
            </a:fld>
            <a:endParaRPr lang="en-US"/>
          </a:p>
        </p:txBody>
      </p:sp>
    </p:spTree>
    <p:extLst>
      <p:ext uri="{BB962C8B-B14F-4D97-AF65-F5344CB8AC3E}">
        <p14:creationId xmlns:p14="http://schemas.microsoft.com/office/powerpoint/2010/main" val="3999197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F46033F-AE8A-490E-8B2F-538CFA9198B5}" type="slidenum">
              <a:rPr lang="en-US"/>
              <a:pPr/>
              <a:t>‹#›</a:t>
            </a:fld>
            <a:endParaRPr lang="en-US"/>
          </a:p>
        </p:txBody>
      </p:sp>
    </p:spTree>
    <p:extLst>
      <p:ext uri="{BB962C8B-B14F-4D97-AF65-F5344CB8AC3E}">
        <p14:creationId xmlns:p14="http://schemas.microsoft.com/office/powerpoint/2010/main" val="3619102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3868E6-8D34-44B8-8AF0-FFEB529F6F16}" type="slidenum">
              <a:rPr lang="en-US"/>
              <a:pPr>
                <a:defRPr/>
              </a:pPr>
              <a:t>‹#›</a:t>
            </a:fld>
            <a:endParaRPr lang="en-US"/>
          </a:p>
        </p:txBody>
      </p:sp>
    </p:spTree>
    <p:extLst>
      <p:ext uri="{BB962C8B-B14F-4D97-AF65-F5344CB8AC3E}">
        <p14:creationId xmlns:p14="http://schemas.microsoft.com/office/powerpoint/2010/main" val="203542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356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Tree>
    <p:extLst>
      <p:ext uri="{BB962C8B-B14F-4D97-AF65-F5344CB8AC3E}">
        <p14:creationId xmlns:p14="http://schemas.microsoft.com/office/powerpoint/2010/main" val="3443342164"/>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E5CC0C-C211-4597-97C2-2CDE5F52B4BE}" type="slidenum">
              <a:rPr lang="en-US"/>
              <a:pPr>
                <a:defRPr/>
              </a:pPr>
              <a:t>‹#›</a:t>
            </a:fld>
            <a:endParaRPr lang="en-US"/>
          </a:p>
        </p:txBody>
      </p:sp>
    </p:spTree>
    <p:extLst>
      <p:ext uri="{BB962C8B-B14F-4D97-AF65-F5344CB8AC3E}">
        <p14:creationId xmlns:p14="http://schemas.microsoft.com/office/powerpoint/2010/main" val="185364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Rectangle 7"/>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9" name="Rectangle 8"/>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0" name="Rectangle 9"/>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612775" y="582706"/>
            <a:ext cx="7918450" cy="788894"/>
          </a:xfrm>
        </p:spPr>
        <p:txBody>
          <a:bodyPr>
            <a:noAutofit/>
          </a:bodyPr>
          <a:lstStyle>
            <a:lvl1pPr>
              <a:defRPr/>
            </a:lvl1pPr>
          </a:lstStyle>
          <a:p>
            <a:r>
              <a:rPr lang="en-US"/>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Date Placeholder 6"/>
          <p:cNvSpPr>
            <a:spLocks noGrp="1"/>
          </p:cNvSpPr>
          <p:nvPr>
            <p:ph type="dt" sz="half" idx="10"/>
          </p:nvPr>
        </p:nvSpPr>
        <p:spPr/>
        <p:txBody>
          <a:bodyPr/>
          <a:lstStyle>
            <a:lvl1pPr>
              <a:defRPr/>
            </a:lvl1pPr>
          </a:lstStyle>
          <a:p>
            <a:pPr>
              <a:defRPr/>
            </a:pPr>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28F35665-5B93-4D0C-8BF5-A33AB45624A5}" type="slidenum">
              <a:rPr lang="en-US"/>
              <a:pPr>
                <a:defRPr/>
              </a:pPr>
              <a:t>‹#›</a:t>
            </a:fld>
            <a:endParaRPr lang="en-US"/>
          </a:p>
        </p:txBody>
      </p:sp>
    </p:spTree>
    <p:extLst>
      <p:ext uri="{BB962C8B-B14F-4D97-AF65-F5344CB8AC3E}">
        <p14:creationId xmlns:p14="http://schemas.microsoft.com/office/powerpoint/2010/main" val="229233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7B8053-35EF-47D6-BA44-40F64EE5780F}" type="slidenum">
              <a:rPr lang="en-US"/>
              <a:pPr>
                <a:defRPr/>
              </a:pPr>
              <a:t>‹#›</a:t>
            </a:fld>
            <a:endParaRPr lang="en-US"/>
          </a:p>
        </p:txBody>
      </p:sp>
    </p:spTree>
    <p:extLst>
      <p:ext uri="{BB962C8B-B14F-4D97-AF65-F5344CB8AC3E}">
        <p14:creationId xmlns:p14="http://schemas.microsoft.com/office/powerpoint/2010/main" val="136733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039587-85D1-4867-AF97-26B0AECDD826}" type="slidenum">
              <a:rPr lang="en-US"/>
              <a:pPr>
                <a:defRPr/>
              </a:pPr>
              <a:t>‹#›</a:t>
            </a:fld>
            <a:endParaRPr lang="en-US"/>
          </a:p>
        </p:txBody>
      </p:sp>
    </p:spTree>
    <p:extLst>
      <p:ext uri="{BB962C8B-B14F-4D97-AF65-F5344CB8AC3E}">
        <p14:creationId xmlns:p14="http://schemas.microsoft.com/office/powerpoint/2010/main" val="3691565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dirty="0"/>
              <a:t>Click to edit Master title style</a:t>
            </a:r>
            <a:endParaRPr dirty="0"/>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8BA6C9-B1D7-4D10-82DE-02AB578EDAD3}" type="slidenum">
              <a:rPr lang="en-US"/>
              <a:pPr>
                <a:defRPr/>
              </a:pPr>
              <a:t>‹#›</a:t>
            </a:fld>
            <a:endParaRPr lang="en-US"/>
          </a:p>
        </p:txBody>
      </p:sp>
    </p:spTree>
    <p:extLst>
      <p:ext uri="{BB962C8B-B14F-4D97-AF65-F5344CB8AC3E}">
        <p14:creationId xmlns:p14="http://schemas.microsoft.com/office/powerpoint/2010/main" val="61420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2775" y="582613"/>
            <a:ext cx="7918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89013" y="2044700"/>
            <a:ext cx="716597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275388"/>
            <a:ext cx="1600200" cy="365125"/>
          </a:xfrm>
          <a:prstGeom prst="rect">
            <a:avLst/>
          </a:prstGeom>
        </p:spPr>
        <p:txBody>
          <a:bodyPr vert="horz" lIns="91440" tIns="45720" rIns="91440" bIns="45720" rtlCol="0" anchor="ctr"/>
          <a:lstStyle>
            <a:lvl1pPr algn="l">
              <a:defRPr sz="1100">
                <a:solidFill>
                  <a:schemeClr val="tx2"/>
                </a:solidFill>
                <a:latin typeface="Times New Roman" pitchFamily="-109" charset="0"/>
                <a:ea typeface="+mn-ea"/>
                <a:cs typeface="+mn-cs"/>
              </a:defRPr>
            </a:lvl1pPr>
          </a:lstStyle>
          <a:p>
            <a:pPr>
              <a:defRPr/>
            </a:pPr>
            <a:endParaRPr lang="en-US"/>
          </a:p>
        </p:txBody>
      </p:sp>
      <p:sp>
        <p:nvSpPr>
          <p:cNvPr id="5" name="Footer Placeholder 4"/>
          <p:cNvSpPr>
            <a:spLocks noGrp="1"/>
          </p:cNvSpPr>
          <p:nvPr>
            <p:ph type="ftr" sz="quarter" idx="3"/>
          </p:nvPr>
        </p:nvSpPr>
        <p:spPr>
          <a:xfrm>
            <a:off x="2205038" y="6275388"/>
            <a:ext cx="5643562" cy="365125"/>
          </a:xfrm>
          <a:prstGeom prst="rect">
            <a:avLst/>
          </a:prstGeom>
        </p:spPr>
        <p:txBody>
          <a:bodyPr vert="horz" lIns="91440" tIns="45720" rIns="91440" bIns="45720" rtlCol="0" anchor="ctr"/>
          <a:lstStyle>
            <a:lvl1pPr algn="l">
              <a:defRPr sz="1100">
                <a:solidFill>
                  <a:schemeClr val="tx2"/>
                </a:solidFill>
                <a:latin typeface="Times New Roman" pitchFamily="-109"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077200" y="6275388"/>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latin typeface="Times New Roman" pitchFamily="-96" charset="0"/>
                <a:ea typeface="ＭＳ Ｐゴシック" pitchFamily="-96" charset="-128"/>
              </a:defRPr>
            </a:lvl1pPr>
          </a:lstStyle>
          <a:p>
            <a:pPr>
              <a:defRPr/>
            </a:pPr>
            <a:fld id="{9EEE063C-129B-4422-B1E0-391E43E1CD27}"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463" r:id="rId1"/>
    <p:sldLayoutId id="2147484452" r:id="rId2"/>
    <p:sldLayoutId id="2147484464" r:id="rId3"/>
    <p:sldLayoutId id="2147484465" r:id="rId4"/>
    <p:sldLayoutId id="2147484453" r:id="rId5"/>
    <p:sldLayoutId id="2147484466"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7" r:id="rId16"/>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1000"/>
                                        <p:tgtEl>
                                          <p:spTgt spid="1027">
                                            <p:txEl>
                                              <p:pRg st="0" end="0"/>
                                            </p:txEl>
                                          </p:spTgt>
                                        </p:tgtEl>
                                      </p:cBhvr>
                                    </p:animEffect>
                                    <p:anim calcmode="lin" valueType="num">
                                      <p:cBhvr>
                                        <p:cTn id="8"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Effect transition="in" filter="fade">
                                      <p:cBhvr>
                                        <p:cTn id="13" dur="1000"/>
                                        <p:tgtEl>
                                          <p:spTgt spid="1027">
                                            <p:txEl>
                                              <p:pRg st="1" end="1"/>
                                            </p:txEl>
                                          </p:spTgt>
                                        </p:tgtEl>
                                      </p:cBhvr>
                                    </p:animEffect>
                                    <p:anim calcmode="lin" valueType="num">
                                      <p:cBhvr>
                                        <p:cTn id="14"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Effect transition="in" filter="fade">
                                      <p:cBhvr>
                                        <p:cTn id="19" dur="1000"/>
                                        <p:tgtEl>
                                          <p:spTgt spid="1027">
                                            <p:txEl>
                                              <p:pRg st="2" end="2"/>
                                            </p:txEl>
                                          </p:spTgt>
                                        </p:tgtEl>
                                      </p:cBhvr>
                                    </p:animEffect>
                                    <p:anim calcmode="lin" valueType="num">
                                      <p:cBhvr>
                                        <p:cTn id="20"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Effect transition="in" filter="fade">
                                      <p:cBhvr>
                                        <p:cTn id="25" dur="1000"/>
                                        <p:tgtEl>
                                          <p:spTgt spid="1027">
                                            <p:txEl>
                                              <p:pRg st="3" end="3"/>
                                            </p:txEl>
                                          </p:spTgt>
                                        </p:tgtEl>
                                      </p:cBhvr>
                                    </p:animEffect>
                                    <p:anim calcmode="lin" valueType="num">
                                      <p:cBhvr>
                                        <p:cTn id="26"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Effect transition="in" filter="fade">
                                      <p:cBhvr>
                                        <p:cTn id="31" dur="1000"/>
                                        <p:tgtEl>
                                          <p:spTgt spid="1027">
                                            <p:txEl>
                                              <p:pRg st="4" end="4"/>
                                            </p:txEl>
                                          </p:spTgt>
                                        </p:tgtEl>
                                      </p:cBhvr>
                                    </p:animEffect>
                                    <p:anim calcmode="lin" valueType="num">
                                      <p:cBhvr>
                                        <p:cTn id="32"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900"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900"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900"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900"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900"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hf sldNum="0" hdr="0"/>
  <p:txStyles>
    <p:titleStyle>
      <a:lvl1pPr algn="r" rtl="0" eaLnBrk="0" fontAlgn="base" hangingPunct="0">
        <a:spcBef>
          <a:spcPct val="0"/>
        </a:spcBef>
        <a:spcAft>
          <a:spcPct val="0"/>
        </a:spcAft>
        <a:defRPr sz="3200" b="1" kern="1200">
          <a:solidFill>
            <a:schemeClr val="accent1"/>
          </a:solidFill>
          <a:latin typeface="+mj-lt"/>
          <a:ea typeface="ＭＳ Ｐゴシック" pitchFamily="-109" charset="-128"/>
          <a:cs typeface="ＭＳ Ｐゴシック" pitchFamily="-109" charset="-128"/>
        </a:defRPr>
      </a:lvl1pPr>
      <a:lvl2pPr algn="r" rtl="0" eaLnBrk="0" fontAlgn="base" hangingPunct="0">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2pPr>
      <a:lvl3pPr algn="r" rtl="0" eaLnBrk="0" fontAlgn="base" hangingPunct="0">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3pPr>
      <a:lvl4pPr algn="r" rtl="0" eaLnBrk="0" fontAlgn="base" hangingPunct="0">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4pPr>
      <a:lvl5pPr algn="r" rtl="0" eaLnBrk="0" fontAlgn="base" hangingPunct="0">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5pPr>
      <a:lvl6pPr marL="457200" algn="r" rtl="0" fontAlgn="base">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6pPr>
      <a:lvl7pPr marL="914400" algn="r" rtl="0" fontAlgn="base">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7pPr>
      <a:lvl8pPr marL="1371600" algn="r" rtl="0" fontAlgn="base">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8pPr>
      <a:lvl9pPr marL="1828800" algn="r" rtl="0" fontAlgn="base">
        <a:spcBef>
          <a:spcPct val="0"/>
        </a:spcBef>
        <a:spcAft>
          <a:spcPct val="0"/>
        </a:spcAft>
        <a:defRPr sz="3200" b="1">
          <a:solidFill>
            <a:schemeClr val="accent1"/>
          </a:solidFill>
          <a:latin typeface="Century Gothic"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lr>
          <a:schemeClr val="accent1"/>
        </a:buClr>
        <a:buSzPct val="90000"/>
        <a:buFont typeface="Wingdings 2" pitchFamily="-112" charset="2"/>
        <a:buChar char="Ü"/>
        <a:defRPr sz="2800" kern="1200">
          <a:solidFill>
            <a:schemeClr val="tx1"/>
          </a:solidFill>
          <a:latin typeface="+mn-lt"/>
          <a:ea typeface="ＭＳ Ｐゴシック" pitchFamily="-109" charset="-128"/>
          <a:cs typeface="ＭＳ Ｐゴシック" pitchFamily="-109" charset="-128"/>
        </a:defRPr>
      </a:lvl1pPr>
      <a:lvl2pPr marL="685800" indent="-336550" algn="l" rtl="0" eaLnBrk="0" fontAlgn="base" hangingPunct="0">
        <a:spcBef>
          <a:spcPct val="20000"/>
        </a:spcBef>
        <a:spcAft>
          <a:spcPct val="0"/>
        </a:spcAft>
        <a:buClr>
          <a:schemeClr val="accent1"/>
        </a:buClr>
        <a:buSzPct val="90000"/>
        <a:buFont typeface="Wingdings 2" pitchFamily="-112" charset="2"/>
        <a:buChar char="Ü"/>
        <a:defRPr sz="2600" kern="1200">
          <a:solidFill>
            <a:schemeClr val="tx1"/>
          </a:solidFill>
          <a:latin typeface="+mn-lt"/>
          <a:ea typeface="ＭＳ Ｐゴシック" pitchFamily="-109" charset="-128"/>
          <a:cs typeface="+mn-cs"/>
        </a:defRPr>
      </a:lvl2pPr>
      <a:lvl3pPr marL="1035050" indent="-349250" algn="l" rtl="0" eaLnBrk="0" fontAlgn="base" hangingPunct="0">
        <a:spcBef>
          <a:spcPct val="20000"/>
        </a:spcBef>
        <a:spcAft>
          <a:spcPct val="0"/>
        </a:spcAft>
        <a:buClr>
          <a:schemeClr val="accent1"/>
        </a:buClr>
        <a:buSzPct val="90000"/>
        <a:buFont typeface="Wingdings 2" pitchFamily="-112" charset="2"/>
        <a:buChar char="Ü"/>
        <a:defRPr sz="2400" kern="1200">
          <a:solidFill>
            <a:schemeClr val="tx1"/>
          </a:solidFill>
          <a:latin typeface="+mn-lt"/>
          <a:ea typeface="ＭＳ Ｐゴシック" pitchFamily="-109" charset="-128"/>
          <a:cs typeface="+mn-cs"/>
        </a:defRPr>
      </a:lvl3pPr>
      <a:lvl4pPr marL="1371600" indent="-336550" algn="l" rtl="0" eaLnBrk="0" fontAlgn="base" hangingPunct="0">
        <a:spcBef>
          <a:spcPct val="20000"/>
        </a:spcBef>
        <a:spcAft>
          <a:spcPct val="0"/>
        </a:spcAft>
        <a:buClr>
          <a:schemeClr val="accent1"/>
        </a:buClr>
        <a:buSzPct val="90000"/>
        <a:buFont typeface="Wingdings 2" pitchFamily="-112" charset="2"/>
        <a:buChar char="Ü"/>
        <a:defRPr sz="2200" kern="1200">
          <a:solidFill>
            <a:schemeClr val="tx1"/>
          </a:solidFill>
          <a:latin typeface="+mn-lt"/>
          <a:ea typeface="ＭＳ Ｐゴシック" pitchFamily="-109" charset="-128"/>
          <a:cs typeface="+mn-cs"/>
        </a:defRPr>
      </a:lvl4pPr>
      <a:lvl5pPr marL="1720850" indent="-349250" algn="l" rtl="0" eaLnBrk="0" fontAlgn="base" hangingPunct="0">
        <a:spcBef>
          <a:spcPct val="20000"/>
        </a:spcBef>
        <a:spcAft>
          <a:spcPct val="0"/>
        </a:spcAft>
        <a:buClr>
          <a:schemeClr val="accent1"/>
        </a:buClr>
        <a:buSzPct val="90000"/>
        <a:buFont typeface="Wingdings 2" pitchFamily="-112" charset="2"/>
        <a:buChar char="Ü"/>
        <a:defRPr sz="2000" kern="1200">
          <a:solidFill>
            <a:schemeClr val="tx1"/>
          </a:solidFill>
          <a:latin typeface="+mn-lt"/>
          <a:ea typeface="ＭＳ Ｐゴシック" pitchFamily="-10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6200" y="5334000"/>
            <a:ext cx="8512175" cy="1446213"/>
          </a:xfrm>
        </p:spPr>
        <p:txBody>
          <a:bodyPr/>
          <a:lstStyle/>
          <a:p>
            <a:pPr>
              <a:defRPr/>
            </a:pPr>
            <a:r>
              <a:rPr lang="en-US" dirty="0">
                <a:ea typeface="ＭＳ Ｐゴシック" pitchFamily="-96" charset="-128"/>
              </a:rPr>
              <a:t>PSC102</a:t>
            </a:r>
          </a:p>
        </p:txBody>
      </p:sp>
      <p:sp>
        <p:nvSpPr>
          <p:cNvPr id="6147" name="Text Placeholder 10"/>
          <p:cNvSpPr>
            <a:spLocks noGrp="1"/>
          </p:cNvSpPr>
          <p:nvPr>
            <p:ph type="body" idx="1"/>
          </p:nvPr>
        </p:nvSpPr>
        <p:spPr>
          <a:xfrm>
            <a:off x="228600" y="4114800"/>
            <a:ext cx="6400800" cy="1271587"/>
          </a:xfrm>
        </p:spPr>
        <p:txBody>
          <a:bodyPr>
            <a:normAutofit/>
          </a:bodyPr>
          <a:lstStyle/>
          <a:p>
            <a:pPr>
              <a:lnSpc>
                <a:spcPct val="80000"/>
              </a:lnSpc>
            </a:pPr>
            <a:endParaRPr lang="en-US" altLang="en-US" sz="2900" dirty="0">
              <a:ea typeface="ＭＳ Ｐゴシック" pitchFamily="-112" charset="-128"/>
            </a:endParaRPr>
          </a:p>
          <a:p>
            <a:pPr>
              <a:lnSpc>
                <a:spcPct val="80000"/>
              </a:lnSpc>
            </a:pPr>
            <a:r>
              <a:rPr lang="en-US" altLang="en-US" sz="2900" dirty="0">
                <a:ea typeface="ＭＳ Ｐゴシック" pitchFamily="-112" charset="-128"/>
              </a:rPr>
              <a:t>Intro US Gov’t and Pol – </a:t>
            </a:r>
          </a:p>
          <a:p>
            <a:pPr>
              <a:lnSpc>
                <a:spcPct val="80000"/>
              </a:lnSpc>
            </a:pPr>
            <a:r>
              <a:rPr lang="en-US" altLang="en-US" sz="2900" dirty="0">
                <a:ea typeface="ＭＳ Ｐゴシック" pitchFamily="-112" charset="-128"/>
              </a:rPr>
              <a:t>Free America B</a:t>
            </a:r>
          </a:p>
        </p:txBody>
      </p:sp>
      <p:pic>
        <p:nvPicPr>
          <p:cNvPr id="3" name="Picture 2">
            <a:extLst>
              <a:ext uri="{FF2B5EF4-FFF2-40B4-BE49-F238E27FC236}">
                <a16:creationId xmlns:a16="http://schemas.microsoft.com/office/drawing/2014/main" id="{8D70DE50-7053-0F14-6715-41C07537D6B8}"/>
              </a:ext>
            </a:extLst>
          </p:cNvPr>
          <p:cNvPicPr>
            <a:picLocks noChangeAspect="1"/>
          </p:cNvPicPr>
          <p:nvPr/>
        </p:nvPicPr>
        <p:blipFill>
          <a:blip r:embed="rId2"/>
          <a:stretch>
            <a:fillRect/>
          </a:stretch>
        </p:blipFill>
        <p:spPr>
          <a:xfrm>
            <a:off x="0" y="0"/>
            <a:ext cx="9144000" cy="42793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ea typeface="ＭＳ Ｐゴシック" pitchFamily="-112" charset="-128"/>
              </a:rPr>
              <a:t>Property/Money/Labor</a:t>
            </a:r>
          </a:p>
        </p:txBody>
      </p:sp>
      <p:sp>
        <p:nvSpPr>
          <p:cNvPr id="29699" name="Rectangle 3"/>
          <p:cNvSpPr>
            <a:spLocks noGrp="1" noChangeArrowheads="1"/>
          </p:cNvSpPr>
          <p:nvPr>
            <p:ph sz="half" idx="1"/>
          </p:nvPr>
        </p:nvSpPr>
        <p:spPr/>
        <p:txBody>
          <a:bodyPr>
            <a:normAutofit/>
          </a:bodyPr>
          <a:lstStyle/>
          <a:p>
            <a:pPr>
              <a:defRPr/>
            </a:pPr>
            <a:r>
              <a:rPr lang="en-US" dirty="0"/>
              <a:t>Crucial precondition for Locke for this to work</a:t>
            </a:r>
          </a:p>
          <a:p>
            <a:pPr>
              <a:defRPr/>
            </a:pPr>
            <a:r>
              <a:rPr lang="en-US" dirty="0"/>
              <a:t>Holding of unequal property will be accepted</a:t>
            </a:r>
          </a:p>
          <a:p>
            <a:pPr>
              <a:defRPr/>
            </a:pPr>
            <a:r>
              <a:rPr lang="en-US" dirty="0"/>
              <a:t>Benefit of private property and money: doesn’t help just me – helps others and avoids spoilage</a:t>
            </a:r>
          </a:p>
          <a:p>
            <a:pPr>
              <a:defRPr/>
            </a:pPr>
            <a:r>
              <a:rPr lang="en-US" dirty="0"/>
              <a:t>Problem presented by spoilage</a:t>
            </a:r>
          </a:p>
        </p:txBody>
      </p:sp>
      <p:pic>
        <p:nvPicPr>
          <p:cNvPr id="3" name="Content Placeholder 2"/>
          <p:cNvPicPr>
            <a:picLocks noGrp="1" noChangeAspect="1"/>
          </p:cNvPicPr>
          <p:nvPr>
            <p:ph sz="half" idx="2"/>
          </p:nvPr>
        </p:nvPicPr>
        <p:blipFill>
          <a:blip r:embed="rId2"/>
          <a:stretch>
            <a:fillRect/>
          </a:stretch>
        </p:blipFill>
        <p:spPr>
          <a:xfrm>
            <a:off x="4800600" y="2057400"/>
            <a:ext cx="2619375" cy="1743075"/>
          </a:xfrm>
          <a:prstGeom prst="rect">
            <a:avLst/>
          </a:prstGeom>
        </p:spPr>
      </p:pic>
      <p:pic>
        <p:nvPicPr>
          <p:cNvPr id="4" name="Picture 3"/>
          <p:cNvPicPr>
            <a:picLocks noChangeAspect="1"/>
          </p:cNvPicPr>
          <p:nvPr/>
        </p:nvPicPr>
        <p:blipFill>
          <a:blip r:embed="rId3"/>
          <a:stretch>
            <a:fillRect/>
          </a:stretch>
        </p:blipFill>
        <p:spPr>
          <a:xfrm>
            <a:off x="6248400" y="3352800"/>
            <a:ext cx="2619375" cy="1743075"/>
          </a:xfrm>
          <a:prstGeom prst="rect">
            <a:avLst/>
          </a:prstGeom>
        </p:spPr>
      </p:pic>
      <p:pic>
        <p:nvPicPr>
          <p:cNvPr id="5" name="Picture 4"/>
          <p:cNvPicPr>
            <a:picLocks noChangeAspect="1"/>
          </p:cNvPicPr>
          <p:nvPr/>
        </p:nvPicPr>
        <p:blipFill>
          <a:blip r:embed="rId4"/>
          <a:stretch>
            <a:fillRect/>
          </a:stretch>
        </p:blipFill>
        <p:spPr>
          <a:xfrm>
            <a:off x="4953000" y="4800600"/>
            <a:ext cx="2809875" cy="1685925"/>
          </a:xfrm>
          <a:prstGeom prst="rect">
            <a:avLst/>
          </a:prstGeom>
        </p:spPr>
      </p:pic>
    </p:spTree>
    <p:extLst>
      <p:ext uri="{BB962C8B-B14F-4D97-AF65-F5344CB8AC3E}">
        <p14:creationId xmlns:p14="http://schemas.microsoft.com/office/powerpoint/2010/main" val="3470952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ea typeface="ＭＳ Ｐゴシック" pitchFamily="-112" charset="-128"/>
              </a:rPr>
              <a:t>Disadvantages to life in the state of nature</a:t>
            </a:r>
          </a:p>
        </p:txBody>
      </p:sp>
      <p:pic>
        <p:nvPicPr>
          <p:cNvPr id="3" name="Content Placeholder 2"/>
          <p:cNvPicPr>
            <a:picLocks noGrp="1" noChangeAspect="1"/>
          </p:cNvPicPr>
          <p:nvPr>
            <p:ph sz="half" idx="1"/>
          </p:nvPr>
        </p:nvPicPr>
        <p:blipFill>
          <a:blip r:embed="rId2"/>
          <a:stretch>
            <a:fillRect/>
          </a:stretch>
        </p:blipFill>
        <p:spPr>
          <a:xfrm>
            <a:off x="708025" y="2057400"/>
            <a:ext cx="3863975" cy="2901009"/>
          </a:xfrm>
          <a:prstGeom prst="rect">
            <a:avLst/>
          </a:prstGeom>
        </p:spPr>
      </p:pic>
      <p:sp>
        <p:nvSpPr>
          <p:cNvPr id="2" name="Content Placeholder 1"/>
          <p:cNvSpPr>
            <a:spLocks noGrp="1"/>
          </p:cNvSpPr>
          <p:nvPr>
            <p:ph sz="half" idx="2"/>
          </p:nvPr>
        </p:nvSpPr>
        <p:spPr/>
        <p:txBody>
          <a:bodyPr/>
          <a:lstStyle/>
          <a:p>
            <a:r>
              <a:rPr lang="en-US" altLang="en-US" dirty="0">
                <a:ea typeface="ＭＳ Ｐゴシック" pitchFamily="-112" charset="-128"/>
              </a:rPr>
              <a:t>All may have reason, but </a:t>
            </a:r>
          </a:p>
          <a:p>
            <a:pPr lvl="1"/>
            <a:r>
              <a:rPr lang="en-US" altLang="en-US" dirty="0">
                <a:ea typeface="ＭＳ Ｐゴシック" pitchFamily="-112" charset="-128"/>
              </a:rPr>
              <a:t>The law governing the state of nature (reason) is necessarily simple and may therefore be open to dispute</a:t>
            </a:r>
          </a:p>
          <a:p>
            <a:pPr lvl="1"/>
            <a:r>
              <a:rPr lang="en-US" altLang="en-US" dirty="0">
                <a:ea typeface="ＭＳ Ｐゴシック" pitchFamily="-112" charset="-128"/>
              </a:rPr>
              <a:t>People make poor judges in their own cases </a:t>
            </a:r>
          </a:p>
        </p:txBody>
      </p:sp>
    </p:spTree>
    <p:extLst>
      <p:ext uri="{BB962C8B-B14F-4D97-AF65-F5344CB8AC3E}">
        <p14:creationId xmlns:p14="http://schemas.microsoft.com/office/powerpoint/2010/main" val="181536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ea typeface="ＭＳ Ｐゴシック" pitchFamily="-112" charset="-128"/>
              </a:rPr>
              <a:t>Locke on Government</a:t>
            </a:r>
          </a:p>
        </p:txBody>
      </p:sp>
      <p:sp>
        <p:nvSpPr>
          <p:cNvPr id="2" name="Content Placeholder 1">
            <a:extLst>
              <a:ext uri="{FF2B5EF4-FFF2-40B4-BE49-F238E27FC236}">
                <a16:creationId xmlns:a16="http://schemas.microsoft.com/office/drawing/2014/main" id="{2CCC6C89-68B3-4248-8C4F-484C2CA870CB}"/>
              </a:ext>
            </a:extLst>
          </p:cNvPr>
          <p:cNvSpPr>
            <a:spLocks noGrp="1"/>
          </p:cNvSpPr>
          <p:nvPr>
            <p:ph idx="1"/>
          </p:nvPr>
        </p:nvSpPr>
        <p:spPr/>
        <p:txBody>
          <a:bodyPr/>
          <a:lstStyle/>
          <a:p>
            <a:pPr>
              <a:defRPr/>
            </a:pPr>
            <a:r>
              <a:rPr lang="en-US" dirty="0"/>
              <a:t>Point of government then is to remedy these disadvantages: legitimate government consents to do the following</a:t>
            </a:r>
          </a:p>
          <a:p>
            <a:pPr lvl="1">
              <a:defRPr/>
            </a:pPr>
            <a:r>
              <a:rPr lang="en-US" dirty="0"/>
              <a:t>Government should then provide effective enforcement: executive branch</a:t>
            </a:r>
          </a:p>
          <a:p>
            <a:pPr lvl="1">
              <a:defRPr/>
            </a:pPr>
            <a:r>
              <a:rPr lang="en-US" dirty="0"/>
              <a:t>Government ought to provide comprehensible legislation: legislative branch</a:t>
            </a:r>
          </a:p>
          <a:p>
            <a:pPr lvl="1">
              <a:defRPr/>
            </a:pPr>
            <a:r>
              <a:rPr lang="en-US" dirty="0"/>
              <a:t>Government ought to provide impartial adjudication: judicial branch</a:t>
            </a:r>
          </a:p>
          <a:p>
            <a:endParaRPr lang="en-US" dirty="0"/>
          </a:p>
        </p:txBody>
      </p:sp>
      <p:pic>
        <p:nvPicPr>
          <p:cNvPr id="3" name="Picture 2">
            <a:extLst>
              <a:ext uri="{FF2B5EF4-FFF2-40B4-BE49-F238E27FC236}">
                <a16:creationId xmlns:a16="http://schemas.microsoft.com/office/drawing/2014/main" id="{EF42A0EC-83F0-453D-B9E3-7A0BEAF93D6D}"/>
              </a:ext>
            </a:extLst>
          </p:cNvPr>
          <p:cNvPicPr>
            <a:picLocks noChangeAspect="1"/>
          </p:cNvPicPr>
          <p:nvPr/>
        </p:nvPicPr>
        <p:blipFill>
          <a:blip r:embed="rId2"/>
          <a:stretch>
            <a:fillRect/>
          </a:stretch>
        </p:blipFill>
        <p:spPr>
          <a:xfrm>
            <a:off x="1402509" y="2966343"/>
            <a:ext cx="2143125" cy="2143125"/>
          </a:xfrm>
          <a:prstGeom prst="rect">
            <a:avLst/>
          </a:prstGeom>
        </p:spPr>
      </p:pic>
      <p:sp>
        <p:nvSpPr>
          <p:cNvPr id="33795" name="Rectangle 3"/>
          <p:cNvSpPr>
            <a:spLocks noGrp="1" noChangeArrowheads="1"/>
          </p:cNvSpPr>
          <p:nvPr>
            <p:ph type="body" sz="half" idx="2"/>
          </p:nvPr>
        </p:nvSpPr>
        <p:spPr>
          <a:xfrm>
            <a:off x="1389062" y="2966343"/>
            <a:ext cx="2143125" cy="2339788"/>
          </a:xfrm>
        </p:spPr>
        <p:txBody>
          <a:bodyPr>
            <a:normAutofit/>
          </a:bodyPr>
          <a:lstStyle/>
          <a:p>
            <a:pPr>
              <a:defRPr/>
            </a:pPr>
            <a:endParaRPr lang="en-US" dirty="0"/>
          </a:p>
        </p:txBody>
      </p:sp>
    </p:spTree>
    <p:extLst>
      <p:ext uri="{BB962C8B-B14F-4D97-AF65-F5344CB8AC3E}">
        <p14:creationId xmlns:p14="http://schemas.microsoft.com/office/powerpoint/2010/main" val="1208128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ea typeface="ＭＳ Ｐゴシック" pitchFamily="-112" charset="-128"/>
              </a:rPr>
              <a:t>Consent and Government</a:t>
            </a:r>
          </a:p>
        </p:txBody>
      </p:sp>
      <p:pic>
        <p:nvPicPr>
          <p:cNvPr id="7" name="Content Placeholder 6">
            <a:extLst>
              <a:ext uri="{FF2B5EF4-FFF2-40B4-BE49-F238E27FC236}">
                <a16:creationId xmlns:a16="http://schemas.microsoft.com/office/drawing/2014/main" id="{03BDA7C8-EDD5-9150-074E-6567F12460B1}"/>
              </a:ext>
            </a:extLst>
          </p:cNvPr>
          <p:cNvPicPr>
            <a:picLocks noGrp="1" noChangeAspect="1"/>
          </p:cNvPicPr>
          <p:nvPr>
            <p:ph idx="1"/>
          </p:nvPr>
        </p:nvPicPr>
        <p:blipFill>
          <a:blip r:embed="rId2"/>
          <a:stretch>
            <a:fillRect/>
          </a:stretch>
        </p:blipFill>
        <p:spPr>
          <a:xfrm>
            <a:off x="5003109" y="11178"/>
            <a:ext cx="4140891" cy="6846821"/>
          </a:xfrm>
          <a:prstGeom prst="rect">
            <a:avLst/>
          </a:prstGeom>
        </p:spPr>
      </p:pic>
      <p:sp>
        <p:nvSpPr>
          <p:cNvPr id="6" name="Text Placeholder 5">
            <a:extLst>
              <a:ext uri="{FF2B5EF4-FFF2-40B4-BE49-F238E27FC236}">
                <a16:creationId xmlns:a16="http://schemas.microsoft.com/office/drawing/2014/main" id="{9F89CBCC-F11D-37F5-A891-ED6B2B52F7F4}"/>
              </a:ext>
            </a:extLst>
          </p:cNvPr>
          <p:cNvSpPr>
            <a:spLocks noGrp="1"/>
          </p:cNvSpPr>
          <p:nvPr>
            <p:ph type="body" sz="half" idx="2"/>
          </p:nvPr>
        </p:nvSpPr>
        <p:spPr/>
        <p:txBody>
          <a:bodyPr>
            <a:normAutofit lnSpcReduction="10000"/>
          </a:bodyPr>
          <a:lstStyle/>
          <a:p>
            <a:r>
              <a:rPr lang="en-US" altLang="en-US" dirty="0">
                <a:ea typeface="ＭＳ Ｐゴシック" pitchFamily="-112" charset="-128"/>
              </a:rPr>
              <a:t>Absolute ruler (English monarchy) not legitimate according to Locke because he acts in own self-interest (i.e. monarchy is corrupt)</a:t>
            </a:r>
          </a:p>
          <a:p>
            <a:r>
              <a:rPr lang="en-US" altLang="en-US" dirty="0">
                <a:ea typeface="ＭＳ Ｐゴシック" pitchFamily="-112" charset="-128"/>
              </a:rPr>
              <a:t>Need for:</a:t>
            </a:r>
          </a:p>
          <a:p>
            <a:r>
              <a:rPr lang="en-US" altLang="en-US" dirty="0">
                <a:ea typeface="ＭＳ Ｐゴシック" pitchFamily="-112" charset="-128"/>
              </a:rPr>
              <a:t>Consent</a:t>
            </a:r>
          </a:p>
          <a:p>
            <a:r>
              <a:rPr lang="en-US" altLang="en-US" dirty="0">
                <a:ea typeface="ＭＳ Ｐゴシック" pitchFamily="-112" charset="-128"/>
              </a:rPr>
              <a:t>Minimal state</a:t>
            </a:r>
          </a:p>
          <a:p>
            <a:endParaRPr lang="en-US" dirty="0"/>
          </a:p>
        </p:txBody>
      </p:sp>
    </p:spTree>
    <p:extLst>
      <p:ext uri="{BB962C8B-B14F-4D97-AF65-F5344CB8AC3E}">
        <p14:creationId xmlns:p14="http://schemas.microsoft.com/office/powerpoint/2010/main" val="441622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AC45B5-11DC-85A9-FB8C-F60EBE1E2960}"/>
              </a:ext>
            </a:extLst>
          </p:cNvPr>
          <p:cNvSpPr>
            <a:spLocks noGrp="1"/>
          </p:cNvSpPr>
          <p:nvPr>
            <p:ph type="title"/>
          </p:nvPr>
        </p:nvSpPr>
        <p:spPr/>
        <p:txBody>
          <a:bodyPr/>
          <a:lstStyle/>
          <a:p>
            <a:r>
              <a:rPr lang="en-US" dirty="0"/>
              <a:t>Locke</a:t>
            </a:r>
            <a:br>
              <a:rPr lang="en-US" dirty="0"/>
            </a:br>
            <a:r>
              <a:rPr lang="en-US" dirty="0"/>
              <a:t>Limited Gov’t</a:t>
            </a:r>
          </a:p>
        </p:txBody>
      </p:sp>
      <p:sp>
        <p:nvSpPr>
          <p:cNvPr id="8" name="Content Placeholder 7">
            <a:extLst>
              <a:ext uri="{FF2B5EF4-FFF2-40B4-BE49-F238E27FC236}">
                <a16:creationId xmlns:a16="http://schemas.microsoft.com/office/drawing/2014/main" id="{3A151163-C298-611C-B571-E7A957AEDC08}"/>
              </a:ext>
            </a:extLst>
          </p:cNvPr>
          <p:cNvSpPr>
            <a:spLocks noGrp="1"/>
          </p:cNvSpPr>
          <p:nvPr>
            <p:ph idx="1"/>
          </p:nvPr>
        </p:nvSpPr>
        <p:spPr>
          <a:xfrm>
            <a:off x="989013" y="2044700"/>
            <a:ext cx="7165975" cy="4965700"/>
          </a:xfrm>
        </p:spPr>
        <p:txBody>
          <a:bodyPr>
            <a:normAutofit fontScale="55000" lnSpcReduction="20000"/>
          </a:bodyPr>
          <a:lstStyle/>
          <a:p>
            <a:pPr marL="0" indent="0">
              <a:buNone/>
            </a:pPr>
            <a:r>
              <a:rPr lang="en-US" dirty="0"/>
              <a:t>But though men when they enter into society give up the equality, liberty, and executive power they had in the state of Nature into the hands of the society, to be so far disposed of by the legislative as the good of the society shall require, yet it being only with an intention in every one the better to preserve himself, his liberty and property (for no rational creature can be supposed to change his condition with an intention to be worse), the power of the society or legislative constituted by them can never be supposed to extend farther than the common against those three defects above mentioned that made the state of Nature so unsafe and uneasy. </a:t>
            </a:r>
          </a:p>
          <a:p>
            <a:pPr marL="0" indent="0">
              <a:buNone/>
            </a:pPr>
            <a:r>
              <a:rPr lang="en-US" dirty="0"/>
              <a:t>And so, whoever has the legislative or supreme power of any commonwealth, is bound to govern by established standing laws, promulgated and known to the people, and not by extemporary decrees, by indifferent and upright judges, who are to decide controversies by those laws; and to employ the force of the community at home only in the execution of such laws, or abroad to prevent or redress foreign injuries and secure the community from inroads and invasion. And all this to be directed to no other end but the peace, safety, and public good of the people... </a:t>
            </a:r>
          </a:p>
        </p:txBody>
      </p:sp>
    </p:spTree>
    <p:extLst>
      <p:ext uri="{BB962C8B-B14F-4D97-AF65-F5344CB8AC3E}">
        <p14:creationId xmlns:p14="http://schemas.microsoft.com/office/powerpoint/2010/main" val="425952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172" name="Rectangle 2"/>
          <p:cNvSpPr>
            <a:spLocks noGrp="1" noChangeArrowheads="1"/>
          </p:cNvSpPr>
          <p:nvPr>
            <p:ph type="title"/>
          </p:nvPr>
        </p:nvSpPr>
        <p:spPr>
          <a:xfrm>
            <a:off x="533400" y="596106"/>
            <a:ext cx="7772400" cy="1143000"/>
          </a:xfrm>
        </p:spPr>
        <p:txBody>
          <a:bodyPr/>
          <a:lstStyle/>
          <a:p>
            <a:pPr algn="l" eaLnBrk="1" hangingPunct="1"/>
            <a:r>
              <a:rPr lang="en-US" altLang="en-US" dirty="0">
                <a:ea typeface="ＭＳ Ｐゴシック" pitchFamily="-112" charset="-128"/>
              </a:rPr>
              <a:t>Wednesday </a:t>
            </a:r>
            <a:br>
              <a:rPr lang="en-US" altLang="en-US" dirty="0">
                <a:ea typeface="ＭＳ Ｐゴシック" pitchFamily="-112" charset="-128"/>
              </a:rPr>
            </a:br>
            <a:r>
              <a:rPr lang="en-US" altLang="en-US" dirty="0">
                <a:ea typeface="ＭＳ Ｐゴシック" pitchFamily="-112" charset="-128"/>
              </a:rPr>
              <a:t>28 Sept 2022 </a:t>
            </a:r>
          </a:p>
        </p:txBody>
      </p:sp>
      <p:sp>
        <p:nvSpPr>
          <p:cNvPr id="7173" name="Rectangle 3"/>
          <p:cNvSpPr>
            <a:spLocks noGrp="1" noChangeArrowheads="1"/>
          </p:cNvSpPr>
          <p:nvPr>
            <p:ph type="body" sz="half" idx="2"/>
          </p:nvPr>
        </p:nvSpPr>
        <p:spPr>
          <a:xfrm>
            <a:off x="4762500" y="152400"/>
            <a:ext cx="3810000" cy="5791200"/>
          </a:xfrm>
        </p:spPr>
        <p:txBody>
          <a:bodyPr/>
          <a:lstStyle/>
          <a:p>
            <a:pPr eaLnBrk="1" hangingPunct="1">
              <a:lnSpc>
                <a:spcPct val="90000"/>
              </a:lnSpc>
            </a:pPr>
            <a:r>
              <a:rPr lang="en-US" altLang="en-US" sz="2000" dirty="0">
                <a:ea typeface="ＭＳ Ｐゴシック" pitchFamily="-112" charset="-128"/>
              </a:rPr>
              <a:t>Please, be sure cell phones are off</a:t>
            </a:r>
          </a:p>
          <a:p>
            <a:pPr eaLnBrk="1" hangingPunct="1">
              <a:lnSpc>
                <a:spcPct val="90000"/>
              </a:lnSpc>
            </a:pPr>
            <a:r>
              <a:rPr lang="en-US" altLang="en-US" sz="2000" dirty="0">
                <a:ea typeface="ＭＳ Ｐゴシック" pitchFamily="-112" charset="-128"/>
              </a:rPr>
              <a:t>Assignments – </a:t>
            </a:r>
          </a:p>
          <a:p>
            <a:pPr lvl="1"/>
            <a:r>
              <a:rPr lang="en-US" altLang="en-US" sz="1600" dirty="0">
                <a:ea typeface="ＭＳ Ｐゴシック" pitchFamily="-112" charset="-128"/>
              </a:rPr>
              <a:t>Reading</a:t>
            </a:r>
          </a:p>
          <a:p>
            <a:pPr lvl="2">
              <a:buFont typeface="+mj-lt"/>
              <a:buAutoNum type="arabicPeriod"/>
            </a:pPr>
            <a:r>
              <a:rPr lang="en-US" altLang="en-US" sz="1400" dirty="0" err="1">
                <a:ea typeface="ＭＳ Ｐゴシック" pitchFamily="-112" charset="-128"/>
              </a:rPr>
              <a:t>ReRead</a:t>
            </a:r>
            <a:r>
              <a:rPr lang="en-US" altLang="en-US" sz="1400" dirty="0">
                <a:ea typeface="ＭＳ Ｐゴシック" pitchFamily="-112" charset="-128"/>
              </a:rPr>
              <a:t> – Packer’s ‘Four Americas’ –  Free America section</a:t>
            </a:r>
          </a:p>
          <a:p>
            <a:pPr lvl="2">
              <a:buFont typeface="+mj-lt"/>
              <a:buAutoNum type="arabicPeriod"/>
            </a:pPr>
            <a:r>
              <a:rPr lang="en-US" altLang="en-US" sz="1400" dirty="0">
                <a:ea typeface="ＭＳ Ｐゴシック" pitchFamily="-112" charset="-128"/>
              </a:rPr>
              <a:t>Reading Module for Free America – selected works – all</a:t>
            </a:r>
          </a:p>
          <a:p>
            <a:pPr lvl="2">
              <a:buFont typeface="+mj-lt"/>
              <a:buAutoNum type="arabicPeriod"/>
            </a:pPr>
            <a:r>
              <a:rPr lang="en-US" altLang="en-US" sz="1400" dirty="0">
                <a:ea typeface="ＭＳ Ｐゴシック" pitchFamily="-112" charset="-128"/>
              </a:rPr>
              <a:t>Warning – “</a:t>
            </a:r>
            <a:r>
              <a:rPr lang="en-US" altLang="en-US" sz="1400" dirty="0">
                <a:solidFill>
                  <a:schemeClr val="accent1"/>
                </a:solidFill>
                <a:ea typeface="ＭＳ Ｐゴシック" pitchFamily="-112" charset="-128"/>
              </a:rPr>
              <a:t>Corn Mutiny</a:t>
            </a:r>
            <a:r>
              <a:rPr lang="en-US" altLang="en-US" sz="1400" dirty="0">
                <a:ea typeface="ＭＳ Ｐゴシック" pitchFamily="-112" charset="-128"/>
              </a:rPr>
              <a:t>” in Locke .pdf – </a:t>
            </a:r>
            <a:r>
              <a:rPr lang="en-US" altLang="en-US" sz="1400" dirty="0">
                <a:solidFill>
                  <a:schemeClr val="accent1"/>
                </a:solidFill>
                <a:ea typeface="ＭＳ Ｐゴシック" pitchFamily="-112" charset="-128"/>
              </a:rPr>
              <a:t>eek!</a:t>
            </a:r>
          </a:p>
          <a:p>
            <a:pPr lvl="1"/>
            <a:r>
              <a:rPr lang="en-US" altLang="en-US" sz="1600" dirty="0">
                <a:ea typeface="ＭＳ Ｐゴシック" pitchFamily="-112" charset="-128"/>
              </a:rPr>
              <a:t>Writing L/A 2 due Friday, 30 Sept 2022, by midnight ET [</a:t>
            </a:r>
            <a:r>
              <a:rPr lang="en-US" altLang="en-US" sz="1600" dirty="0" err="1">
                <a:ea typeface="ＭＳ Ｐゴシック" pitchFamily="-112" charset="-128"/>
              </a:rPr>
              <a:t>dropbox</a:t>
            </a:r>
            <a:r>
              <a:rPr lang="en-US" altLang="en-US" sz="1600" dirty="0">
                <a:ea typeface="ＭＳ Ｐゴシック" pitchFamily="-112" charset="-128"/>
              </a:rPr>
              <a:t> will close] –outline/grading criteria posted on </a:t>
            </a:r>
            <a:r>
              <a:rPr lang="en-US" altLang="en-US" sz="1600" dirty="0" err="1">
                <a:ea typeface="ＭＳ Ｐゴシック" pitchFamily="-112" charset="-128"/>
              </a:rPr>
              <a:t>BlackBoard</a:t>
            </a:r>
            <a:endParaRPr lang="en-US" altLang="en-US" sz="1600" dirty="0">
              <a:ea typeface="ＭＳ Ｐゴシック" pitchFamily="-112" charset="-128"/>
            </a:endParaRPr>
          </a:p>
          <a:p>
            <a:r>
              <a:rPr lang="en-US" altLang="en-US" sz="1800" dirty="0">
                <a:ea typeface="ＭＳ Ｐゴシック" pitchFamily="-112" charset="-128"/>
              </a:rPr>
              <a:t>Engagement Opportunity</a:t>
            </a:r>
          </a:p>
          <a:p>
            <a:pPr marL="349250" lvl="1" indent="0">
              <a:buNone/>
            </a:pPr>
            <a:r>
              <a:rPr lang="en-US" altLang="en-US" sz="1600" dirty="0">
                <a:ea typeface="ＭＳ Ｐゴシック" pitchFamily="-112" charset="-128"/>
              </a:rPr>
              <a:t>CFR – ZOOM Wed 1-2 pm – </a:t>
            </a:r>
            <a:r>
              <a:rPr lang="en-US" altLang="en-US" sz="1600" dirty="0" err="1">
                <a:ea typeface="ＭＳ Ｐゴシック" pitchFamily="-112" charset="-128"/>
              </a:rPr>
              <a:t>MidTerm</a:t>
            </a:r>
            <a:r>
              <a:rPr lang="en-US" altLang="en-US" sz="1600" dirty="0">
                <a:ea typeface="ＭＳ Ｐゴシック" pitchFamily="-112" charset="-128"/>
              </a:rPr>
              <a:t> Elections discussion - sign up by emailing </a:t>
            </a:r>
            <a:r>
              <a:rPr lang="en-US" altLang="en-US" sz="1600" b="1" dirty="0">
                <a:solidFill>
                  <a:schemeClr val="accent1"/>
                </a:solidFill>
                <a:ea typeface="ＭＳ Ｐゴシック" pitchFamily="-112" charset="-128"/>
              </a:rPr>
              <a:t>cfracademic@cfr.org </a:t>
            </a:r>
            <a:r>
              <a:rPr lang="en-US" altLang="en-US" sz="1600" dirty="0">
                <a:ea typeface="ＭＳ Ｐゴシック" pitchFamily="-112" charset="-128"/>
              </a:rPr>
              <a:t>with their name, title, and academic affiliation</a:t>
            </a:r>
          </a:p>
        </p:txBody>
      </p:sp>
      <p:pic>
        <p:nvPicPr>
          <p:cNvPr id="7174" name="Picture 5" descr="announcements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981200"/>
            <a:ext cx="3810000" cy="3810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3EBA-7677-453E-BD36-5087C724F468}"/>
              </a:ext>
            </a:extLst>
          </p:cNvPr>
          <p:cNvSpPr>
            <a:spLocks noGrp="1"/>
          </p:cNvSpPr>
          <p:nvPr>
            <p:ph type="title"/>
          </p:nvPr>
        </p:nvSpPr>
        <p:spPr/>
        <p:txBody>
          <a:bodyPr/>
          <a:lstStyle/>
          <a:p>
            <a:pPr algn="l"/>
            <a:r>
              <a:rPr lang="en-US" dirty="0"/>
              <a:t>Last Class:</a:t>
            </a:r>
            <a:br>
              <a:rPr lang="en-US" dirty="0"/>
            </a:br>
            <a:r>
              <a:rPr lang="en-US" dirty="0"/>
              <a:t>Substance</a:t>
            </a:r>
          </a:p>
        </p:txBody>
      </p:sp>
      <p:sp>
        <p:nvSpPr>
          <p:cNvPr id="3" name="Text Placeholder 2">
            <a:extLst>
              <a:ext uri="{FF2B5EF4-FFF2-40B4-BE49-F238E27FC236}">
                <a16:creationId xmlns:a16="http://schemas.microsoft.com/office/drawing/2014/main" id="{AF890244-54FC-4C95-B590-C53D4DDF1BF3}"/>
              </a:ext>
            </a:extLst>
          </p:cNvPr>
          <p:cNvSpPr>
            <a:spLocks noGrp="1"/>
          </p:cNvSpPr>
          <p:nvPr>
            <p:ph type="body" sz="half" idx="1"/>
          </p:nvPr>
        </p:nvSpPr>
        <p:spPr/>
        <p:txBody>
          <a:bodyPr/>
          <a:lstStyle/>
          <a:p>
            <a:endParaRPr lang="en-US" dirty="0"/>
          </a:p>
        </p:txBody>
      </p:sp>
      <p:sp>
        <p:nvSpPr>
          <p:cNvPr id="4" name="Content Placeholder 3">
            <a:extLst>
              <a:ext uri="{FF2B5EF4-FFF2-40B4-BE49-F238E27FC236}">
                <a16:creationId xmlns:a16="http://schemas.microsoft.com/office/drawing/2014/main" id="{6568DDEE-8BC9-4AFA-A627-F097F4B82640}"/>
              </a:ext>
            </a:extLst>
          </p:cNvPr>
          <p:cNvSpPr>
            <a:spLocks noGrp="1"/>
          </p:cNvSpPr>
          <p:nvPr>
            <p:ph sz="half" idx="2"/>
          </p:nvPr>
        </p:nvSpPr>
        <p:spPr>
          <a:xfrm>
            <a:off x="4800600" y="609600"/>
            <a:ext cx="3810000" cy="5486400"/>
          </a:xfrm>
        </p:spPr>
        <p:txBody>
          <a:bodyPr/>
          <a:lstStyle/>
          <a:p>
            <a:pPr marL="0" indent="0">
              <a:buNone/>
            </a:pPr>
            <a:r>
              <a:rPr lang="en-US" dirty="0"/>
              <a:t>Perry Miller and City on a Hill</a:t>
            </a:r>
          </a:p>
          <a:p>
            <a:pPr marL="0" indent="0">
              <a:buNone/>
            </a:pPr>
            <a:r>
              <a:rPr lang="en-US" dirty="0"/>
              <a:t>	WWII and need 	for ‘origin story’</a:t>
            </a:r>
          </a:p>
          <a:p>
            <a:pPr marL="0" indent="0">
              <a:buNone/>
            </a:pPr>
            <a:endParaRPr lang="en-US" dirty="0"/>
          </a:p>
          <a:p>
            <a:pPr marL="0" indent="0">
              <a:buNone/>
            </a:pPr>
            <a:r>
              <a:rPr lang="en-US" dirty="0"/>
              <a:t>	Compare with </a:t>
            </a:r>
          </a:p>
          <a:p>
            <a:pPr marL="0" indent="0">
              <a:buNone/>
            </a:pPr>
            <a:r>
              <a:rPr lang="en-US" dirty="0"/>
              <a:t>	Classical li-	</a:t>
            </a:r>
            <a:r>
              <a:rPr lang="en-US" dirty="0" err="1"/>
              <a:t>beralism</a:t>
            </a:r>
            <a:r>
              <a:rPr lang="en-US" dirty="0"/>
              <a:t> </a:t>
            </a:r>
          </a:p>
          <a:p>
            <a:pPr marL="0" indent="0">
              <a:buNone/>
            </a:pPr>
            <a:r>
              <a:rPr lang="en-US" dirty="0"/>
              <a:t>Critical Thinking – how do we get from Winthrop to R/R with </a:t>
            </a:r>
            <a:r>
              <a:rPr lang="en-US"/>
              <a:t>same language?</a:t>
            </a:r>
            <a:endParaRPr lang="en-US" dirty="0"/>
          </a:p>
        </p:txBody>
      </p:sp>
      <p:sp>
        <p:nvSpPr>
          <p:cNvPr id="5" name="Date Placeholder 4">
            <a:extLst>
              <a:ext uri="{FF2B5EF4-FFF2-40B4-BE49-F238E27FC236}">
                <a16:creationId xmlns:a16="http://schemas.microsoft.com/office/drawing/2014/main" id="{DACB05D7-709F-46B6-9D15-9D2DC29B5BD5}"/>
              </a:ext>
            </a:extLst>
          </p:cNvPr>
          <p:cNvSpPr>
            <a:spLocks noGrp="1"/>
          </p:cNvSpPr>
          <p:nvPr>
            <p:ph type="dt" sz="half" idx="10"/>
          </p:nvPr>
        </p:nvSpPr>
        <p:spPr/>
        <p:txBody>
          <a:bodyPr/>
          <a:lstStyle/>
          <a:p>
            <a:pPr>
              <a:defRPr/>
            </a:pPr>
            <a:endParaRPr lang="en-US">
              <a:solidFill>
                <a:srgbClr val="8D9AB3"/>
              </a:solidFill>
            </a:endParaRPr>
          </a:p>
        </p:txBody>
      </p:sp>
      <p:sp>
        <p:nvSpPr>
          <p:cNvPr id="6" name="Footer Placeholder 5">
            <a:extLst>
              <a:ext uri="{FF2B5EF4-FFF2-40B4-BE49-F238E27FC236}">
                <a16:creationId xmlns:a16="http://schemas.microsoft.com/office/drawing/2014/main" id="{2DF8B53B-63F3-4612-9410-95077DD4D6D9}"/>
              </a:ext>
            </a:extLst>
          </p:cNvPr>
          <p:cNvSpPr>
            <a:spLocks noGrp="1"/>
          </p:cNvSpPr>
          <p:nvPr>
            <p:ph type="ftr" sz="quarter" idx="11"/>
          </p:nvPr>
        </p:nvSpPr>
        <p:spPr/>
        <p:txBody>
          <a:bodyPr/>
          <a:lstStyle/>
          <a:p>
            <a:pPr>
              <a:defRPr/>
            </a:pPr>
            <a:endParaRPr lang="en-US" dirty="0">
              <a:solidFill>
                <a:srgbClr val="8D9AB3"/>
              </a:solidFill>
            </a:endParaRPr>
          </a:p>
        </p:txBody>
      </p:sp>
      <p:pic>
        <p:nvPicPr>
          <p:cNvPr id="8" name="Picture 7">
            <a:extLst>
              <a:ext uri="{FF2B5EF4-FFF2-40B4-BE49-F238E27FC236}">
                <a16:creationId xmlns:a16="http://schemas.microsoft.com/office/drawing/2014/main" id="{8CC69194-4973-4A5B-BCC0-46FC6DF29523}"/>
              </a:ext>
            </a:extLst>
          </p:cNvPr>
          <p:cNvPicPr>
            <a:picLocks noChangeAspect="1"/>
          </p:cNvPicPr>
          <p:nvPr/>
        </p:nvPicPr>
        <p:blipFill>
          <a:blip r:embed="rId3"/>
          <a:stretch>
            <a:fillRect/>
          </a:stretch>
        </p:blipFill>
        <p:spPr>
          <a:xfrm>
            <a:off x="635541" y="2430575"/>
            <a:ext cx="3853774" cy="3216050"/>
          </a:xfrm>
          <a:prstGeom prst="rect">
            <a:avLst/>
          </a:prstGeom>
        </p:spPr>
      </p:pic>
    </p:spTree>
    <p:extLst>
      <p:ext uri="{BB962C8B-B14F-4D97-AF65-F5344CB8AC3E}">
        <p14:creationId xmlns:p14="http://schemas.microsoft.com/office/powerpoint/2010/main" val="200197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91BE32-0C66-46A9-B3E6-376254606B7A}"/>
              </a:ext>
            </a:extLst>
          </p:cNvPr>
          <p:cNvSpPr>
            <a:spLocks noGrp="1"/>
          </p:cNvSpPr>
          <p:nvPr>
            <p:ph type="title"/>
          </p:nvPr>
        </p:nvSpPr>
        <p:spPr/>
        <p:txBody>
          <a:bodyPr/>
          <a:lstStyle/>
          <a:p>
            <a:r>
              <a:rPr lang="en-US" dirty="0"/>
              <a:t>Compare/Contrast</a:t>
            </a:r>
          </a:p>
        </p:txBody>
      </p:sp>
      <p:sp>
        <p:nvSpPr>
          <p:cNvPr id="8" name="Text Placeholder 7">
            <a:extLst>
              <a:ext uri="{FF2B5EF4-FFF2-40B4-BE49-F238E27FC236}">
                <a16:creationId xmlns:a16="http://schemas.microsoft.com/office/drawing/2014/main" id="{695E999B-C8C2-4A20-9B6D-BCE0AB19BC9E}"/>
              </a:ext>
            </a:extLst>
          </p:cNvPr>
          <p:cNvSpPr>
            <a:spLocks noGrp="1"/>
          </p:cNvSpPr>
          <p:nvPr>
            <p:ph type="body" idx="1"/>
          </p:nvPr>
        </p:nvSpPr>
        <p:spPr/>
        <p:txBody>
          <a:bodyPr/>
          <a:lstStyle/>
          <a:p>
            <a:r>
              <a:rPr lang="en-US" dirty="0"/>
              <a:t>Liberalism</a:t>
            </a:r>
          </a:p>
        </p:txBody>
      </p:sp>
      <p:sp>
        <p:nvSpPr>
          <p:cNvPr id="9" name="Content Placeholder 8">
            <a:extLst>
              <a:ext uri="{FF2B5EF4-FFF2-40B4-BE49-F238E27FC236}">
                <a16:creationId xmlns:a16="http://schemas.microsoft.com/office/drawing/2014/main" id="{C8F328D3-F3BA-452F-A519-3931D66016C5}"/>
              </a:ext>
            </a:extLst>
          </p:cNvPr>
          <p:cNvSpPr>
            <a:spLocks noGrp="1"/>
          </p:cNvSpPr>
          <p:nvPr>
            <p:ph sz="half" idx="2"/>
          </p:nvPr>
        </p:nvSpPr>
        <p:spPr/>
        <p:txBody>
          <a:bodyPr>
            <a:normAutofit fontScale="92500" lnSpcReduction="20000"/>
          </a:bodyPr>
          <a:lstStyle/>
          <a:p>
            <a:r>
              <a:rPr lang="en-US" dirty="0"/>
              <a:t>Anti-elite &amp; anti-traditional</a:t>
            </a:r>
          </a:p>
          <a:p>
            <a:r>
              <a:rPr lang="en-US" dirty="0"/>
              <a:t>Rational &amp; self-interested</a:t>
            </a:r>
          </a:p>
          <a:p>
            <a:r>
              <a:rPr lang="en-US" dirty="0"/>
              <a:t>Individual prior to society</a:t>
            </a:r>
          </a:p>
          <a:p>
            <a:r>
              <a:rPr lang="en-US" dirty="0"/>
              <a:t>Negative freedom</a:t>
            </a:r>
          </a:p>
          <a:p>
            <a:r>
              <a:rPr lang="en-US" dirty="0"/>
              <a:t>Institutional arrangements to limit government intrusion into private sphere</a:t>
            </a:r>
          </a:p>
          <a:p>
            <a:r>
              <a:rPr lang="en-US" dirty="0"/>
              <a:t>Equality among all individuals</a:t>
            </a:r>
          </a:p>
        </p:txBody>
      </p:sp>
      <p:sp>
        <p:nvSpPr>
          <p:cNvPr id="10" name="Text Placeholder 9">
            <a:extLst>
              <a:ext uri="{FF2B5EF4-FFF2-40B4-BE49-F238E27FC236}">
                <a16:creationId xmlns:a16="http://schemas.microsoft.com/office/drawing/2014/main" id="{1BFDE119-E71E-4FBA-A942-87C57449784A}"/>
              </a:ext>
            </a:extLst>
          </p:cNvPr>
          <p:cNvSpPr>
            <a:spLocks noGrp="1"/>
          </p:cNvSpPr>
          <p:nvPr>
            <p:ph type="body" sz="quarter" idx="3"/>
          </p:nvPr>
        </p:nvSpPr>
        <p:spPr/>
        <p:txBody>
          <a:bodyPr/>
          <a:lstStyle/>
          <a:p>
            <a:r>
              <a:rPr lang="en-US" dirty="0"/>
              <a:t>City on a Hill</a:t>
            </a:r>
          </a:p>
        </p:txBody>
      </p:sp>
      <p:sp>
        <p:nvSpPr>
          <p:cNvPr id="11" name="Content Placeholder 10">
            <a:extLst>
              <a:ext uri="{FF2B5EF4-FFF2-40B4-BE49-F238E27FC236}">
                <a16:creationId xmlns:a16="http://schemas.microsoft.com/office/drawing/2014/main" id="{110E18D5-E913-478B-8B3D-7D27AB69C517}"/>
              </a:ext>
            </a:extLst>
          </p:cNvPr>
          <p:cNvSpPr>
            <a:spLocks noGrp="1"/>
          </p:cNvSpPr>
          <p:nvPr>
            <p:ph sz="quarter" idx="4"/>
          </p:nvPr>
        </p:nvSpPr>
        <p:spPr/>
        <p:txBody>
          <a:bodyPr>
            <a:normAutofit fontScale="92500" lnSpcReduction="20000"/>
          </a:bodyPr>
          <a:lstStyle/>
          <a:p>
            <a:r>
              <a:rPr lang="en-US" dirty="0"/>
              <a:t>Trad ordering of rich and poor</a:t>
            </a:r>
          </a:p>
          <a:p>
            <a:pPr lvl="1"/>
            <a:r>
              <a:rPr lang="en-US" dirty="0"/>
              <a:t>God’s plan</a:t>
            </a:r>
          </a:p>
          <a:p>
            <a:pPr lvl="1"/>
            <a:r>
              <a:rPr lang="en-US" dirty="0"/>
              <a:t>Not a call for reordering</a:t>
            </a:r>
          </a:p>
          <a:p>
            <a:r>
              <a:rPr lang="en-US" dirty="0"/>
              <a:t>Use of reason to back faith</a:t>
            </a:r>
          </a:p>
          <a:p>
            <a:r>
              <a:rPr lang="en-US" dirty="0"/>
              <a:t>”the only way to avoid this shipwreck, and to provide for our posterity, is to … do justly, to love mercy, to walk humbly with our God. For this end, we must be knit together, in this work, as one man.”</a:t>
            </a:r>
          </a:p>
          <a:p>
            <a:endParaRPr lang="en-US" dirty="0"/>
          </a:p>
        </p:txBody>
      </p:sp>
      <p:sp>
        <p:nvSpPr>
          <p:cNvPr id="5" name="Date Placeholder 4">
            <a:extLst>
              <a:ext uri="{FF2B5EF4-FFF2-40B4-BE49-F238E27FC236}">
                <a16:creationId xmlns:a16="http://schemas.microsoft.com/office/drawing/2014/main" id="{EEB172F4-6775-4D3E-BDCB-CAAE493B11CA}"/>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561C1B1-5036-442C-9DC3-13C3736095A8}"/>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9256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73A4FE-E1B4-7A7B-3DCA-DF1EA8218165}"/>
              </a:ext>
            </a:extLst>
          </p:cNvPr>
          <p:cNvSpPr>
            <a:spLocks noGrp="1"/>
          </p:cNvSpPr>
          <p:nvPr>
            <p:ph type="title"/>
          </p:nvPr>
        </p:nvSpPr>
        <p:spPr>
          <a:xfrm>
            <a:off x="611108" y="207962"/>
            <a:ext cx="7918450" cy="788987"/>
          </a:xfrm>
        </p:spPr>
        <p:txBody>
          <a:bodyPr/>
          <a:lstStyle/>
          <a:p>
            <a:r>
              <a:rPr lang="en-US" dirty="0"/>
              <a:t>Locke:</a:t>
            </a:r>
            <a:br>
              <a:rPr lang="en-US" dirty="0"/>
            </a:br>
            <a:r>
              <a:rPr lang="en-US" dirty="0"/>
              <a:t>Enlightenment </a:t>
            </a:r>
            <a:br>
              <a:rPr lang="en-US" dirty="0"/>
            </a:br>
            <a:r>
              <a:rPr lang="en-US" dirty="0"/>
              <a:t>&amp; Modernity</a:t>
            </a:r>
          </a:p>
        </p:txBody>
      </p:sp>
      <p:sp>
        <p:nvSpPr>
          <p:cNvPr id="10" name="Content Placeholder 9">
            <a:extLst>
              <a:ext uri="{FF2B5EF4-FFF2-40B4-BE49-F238E27FC236}">
                <a16:creationId xmlns:a16="http://schemas.microsoft.com/office/drawing/2014/main" id="{2866745B-20E9-7FFA-FA73-37F340BD690B}"/>
              </a:ext>
            </a:extLst>
          </p:cNvPr>
          <p:cNvSpPr>
            <a:spLocks noGrp="1"/>
          </p:cNvSpPr>
          <p:nvPr>
            <p:ph sz="half" idx="1"/>
          </p:nvPr>
        </p:nvSpPr>
        <p:spPr>
          <a:xfrm>
            <a:off x="611108" y="128586"/>
            <a:ext cx="3863788" cy="6542882"/>
          </a:xfrm>
        </p:spPr>
        <p:txBody>
          <a:bodyPr>
            <a:normAutofit fontScale="70000" lnSpcReduction="20000"/>
          </a:bodyPr>
          <a:lstStyle/>
          <a:p>
            <a:pPr marL="0" indent="0">
              <a:buNone/>
            </a:pPr>
            <a:r>
              <a:rPr lang="en-US" dirty="0"/>
              <a:t>Thomas Jefferson: mankind has have “certain unalienable Rights, that among these are Life, Liberty and the pursuit of Happiness. — That to secure these rights, Governments are instituted among Men, deriving their just powers from the consent of the governed.” </a:t>
            </a:r>
          </a:p>
          <a:p>
            <a:pPr marL="0" indent="0">
              <a:buNone/>
            </a:pPr>
            <a:r>
              <a:rPr lang="en-US" dirty="0"/>
              <a:t>The distinctive social and political philosophy of the Enlightenment enshrined liberty, so the system of thought that men developed to support and defend it became known as classical liberalism.</a:t>
            </a:r>
          </a:p>
          <a:p>
            <a:pPr marL="0" indent="0">
              <a:buNone/>
            </a:pPr>
            <a:r>
              <a:rPr lang="en-US" dirty="0"/>
              <a:t>Importantly, however, this political philosophy did not originate with Jefferson or his contemporaries. As Jefferson wrote, “the object of the Declaration” was “not to find out new principles, or new arguments, never before thought of,” but rather “to be an expression of the American mind.” “[A]</a:t>
            </a:r>
            <a:r>
              <a:rPr lang="en-US" dirty="0" err="1"/>
              <a:t>ll</a:t>
            </a:r>
            <a:r>
              <a:rPr lang="en-US" dirty="0"/>
              <a:t> its authority,” he conceded, “rests then on the harmonizing sentiments of the day.”</a:t>
            </a:r>
          </a:p>
          <a:p>
            <a:pPr marL="0" indent="0">
              <a:buNone/>
            </a:pPr>
            <a:r>
              <a:rPr lang="en-US" dirty="0"/>
              <a:t>And as he readily pointed out, one of the primary shapers of the American mind was John Locke. Locke (1632–1704) was at the forefront of Enlightenment thinkers who advanced an experimental, this-worldly approach to knowledge, science, and philosophy. Although he was not the first to advance a theory of natural rights, his defense of rights was the most systematic, clear, and comprehensive—and, consequently, the most influential.</a:t>
            </a:r>
          </a:p>
        </p:txBody>
      </p:sp>
      <p:pic>
        <p:nvPicPr>
          <p:cNvPr id="12" name="Content Placeholder 11">
            <a:extLst>
              <a:ext uri="{FF2B5EF4-FFF2-40B4-BE49-F238E27FC236}">
                <a16:creationId xmlns:a16="http://schemas.microsoft.com/office/drawing/2014/main" id="{5E6EA267-FC36-6B47-CBF5-EAF83C4CC3F5}"/>
              </a:ext>
            </a:extLst>
          </p:cNvPr>
          <p:cNvPicPr>
            <a:picLocks noGrp="1" noChangeAspect="1"/>
          </p:cNvPicPr>
          <p:nvPr>
            <p:ph sz="half" idx="2"/>
          </p:nvPr>
        </p:nvPicPr>
        <p:blipFill>
          <a:blip r:embed="rId2"/>
          <a:stretch>
            <a:fillRect/>
          </a:stretch>
        </p:blipFill>
        <p:spPr>
          <a:xfrm>
            <a:off x="4660900" y="3966444"/>
            <a:ext cx="3868738" cy="250674"/>
          </a:xfrm>
          <a:prstGeom prst="rect">
            <a:avLst/>
          </a:prstGeom>
        </p:spPr>
      </p:pic>
      <p:pic>
        <p:nvPicPr>
          <p:cNvPr id="13" name="Picture 12">
            <a:extLst>
              <a:ext uri="{FF2B5EF4-FFF2-40B4-BE49-F238E27FC236}">
                <a16:creationId xmlns:a16="http://schemas.microsoft.com/office/drawing/2014/main" id="{DE3DCADF-4258-087A-2D5B-A5D09C41321D}"/>
              </a:ext>
            </a:extLst>
          </p:cNvPr>
          <p:cNvPicPr>
            <a:picLocks noChangeAspect="1"/>
          </p:cNvPicPr>
          <p:nvPr/>
        </p:nvPicPr>
        <p:blipFill>
          <a:blip r:embed="rId3"/>
          <a:stretch>
            <a:fillRect/>
          </a:stretch>
        </p:blipFill>
        <p:spPr>
          <a:xfrm>
            <a:off x="4828237" y="1969218"/>
            <a:ext cx="3887405" cy="4495800"/>
          </a:xfrm>
          <a:prstGeom prst="rect">
            <a:avLst/>
          </a:prstGeom>
        </p:spPr>
      </p:pic>
    </p:spTree>
    <p:extLst>
      <p:ext uri="{BB962C8B-B14F-4D97-AF65-F5344CB8AC3E}">
        <p14:creationId xmlns:p14="http://schemas.microsoft.com/office/powerpoint/2010/main" val="216357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65B0B4-AB06-4EC1-BD3D-7570F5C93F7D}"/>
              </a:ext>
            </a:extLst>
          </p:cNvPr>
          <p:cNvSpPr>
            <a:spLocks noGrp="1"/>
          </p:cNvSpPr>
          <p:nvPr>
            <p:ph type="title"/>
          </p:nvPr>
        </p:nvSpPr>
        <p:spPr/>
        <p:txBody>
          <a:bodyPr/>
          <a:lstStyle/>
          <a:p>
            <a:r>
              <a:rPr lang="en-US" dirty="0"/>
              <a:t>Locke</a:t>
            </a:r>
            <a:br>
              <a:rPr lang="en-US" dirty="0"/>
            </a:br>
            <a:r>
              <a:rPr lang="en-US" dirty="0"/>
              <a:t>On Government</a:t>
            </a:r>
          </a:p>
        </p:txBody>
      </p:sp>
      <p:pic>
        <p:nvPicPr>
          <p:cNvPr id="15" name="Content Placeholder 14">
            <a:extLst>
              <a:ext uri="{FF2B5EF4-FFF2-40B4-BE49-F238E27FC236}">
                <a16:creationId xmlns:a16="http://schemas.microsoft.com/office/drawing/2014/main" id="{8E6D6091-791F-3059-77A1-32D2334719BF}"/>
              </a:ext>
            </a:extLst>
          </p:cNvPr>
          <p:cNvPicPr>
            <a:picLocks noGrp="1" noChangeAspect="1"/>
          </p:cNvPicPr>
          <p:nvPr>
            <p:ph sz="half" idx="1"/>
          </p:nvPr>
        </p:nvPicPr>
        <p:blipFill>
          <a:blip r:embed="rId2"/>
          <a:stretch>
            <a:fillRect/>
          </a:stretch>
        </p:blipFill>
        <p:spPr>
          <a:xfrm>
            <a:off x="1143000" y="1409700"/>
            <a:ext cx="2970196" cy="4068763"/>
          </a:xfrm>
          <a:prstGeom prst="rect">
            <a:avLst/>
          </a:prstGeom>
        </p:spPr>
      </p:pic>
      <p:sp>
        <p:nvSpPr>
          <p:cNvPr id="14" name="Content Placeholder 13">
            <a:extLst>
              <a:ext uri="{FF2B5EF4-FFF2-40B4-BE49-F238E27FC236}">
                <a16:creationId xmlns:a16="http://schemas.microsoft.com/office/drawing/2014/main" id="{CDBC8C93-FC9C-3389-EDA6-AB392DEA439C}"/>
              </a:ext>
            </a:extLst>
          </p:cNvPr>
          <p:cNvSpPr>
            <a:spLocks noGrp="1"/>
          </p:cNvSpPr>
          <p:nvPr>
            <p:ph sz="half" idx="2"/>
          </p:nvPr>
        </p:nvSpPr>
        <p:spPr/>
        <p:txBody>
          <a:bodyPr/>
          <a:lstStyle/>
          <a:p>
            <a:pPr marL="0" indent="0">
              <a:buNone/>
            </a:pPr>
            <a:r>
              <a:rPr lang="en-US" dirty="0"/>
              <a:t>“The great and chief end, therefore, of men uniting into commonwealths, and putting themselves under government, is the preservation of their property; to which in the state of Nature there are many things wanting”</a:t>
            </a:r>
          </a:p>
          <a:p>
            <a:endParaRPr lang="en-US" dirty="0"/>
          </a:p>
        </p:txBody>
      </p:sp>
      <p:sp>
        <p:nvSpPr>
          <p:cNvPr id="7" name="Date Placeholder 6">
            <a:extLst>
              <a:ext uri="{FF2B5EF4-FFF2-40B4-BE49-F238E27FC236}">
                <a16:creationId xmlns:a16="http://schemas.microsoft.com/office/drawing/2014/main" id="{84C570B5-C786-145D-F23D-5E8797DB603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58CF7959-4C8D-9A83-208D-F61136B0713C}"/>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25171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ea typeface="ＭＳ Ｐゴシック" pitchFamily="-112" charset="-128"/>
              </a:rPr>
              <a:t>Locke</a:t>
            </a:r>
            <a:br>
              <a:rPr lang="en-US" altLang="en-US" dirty="0">
                <a:ea typeface="ＭＳ Ｐゴシック" pitchFamily="-112" charset="-128"/>
              </a:rPr>
            </a:br>
            <a:r>
              <a:rPr lang="en-US" altLang="en-US" dirty="0">
                <a:ea typeface="ＭＳ Ｐゴシック" pitchFamily="-112" charset="-128"/>
              </a:rPr>
              <a:t>Natural Rights</a:t>
            </a:r>
          </a:p>
        </p:txBody>
      </p:sp>
      <p:sp>
        <p:nvSpPr>
          <p:cNvPr id="22531" name="Rectangle 3"/>
          <p:cNvSpPr>
            <a:spLocks noGrp="1" noChangeArrowheads="1"/>
          </p:cNvSpPr>
          <p:nvPr>
            <p:ph sz="half" idx="1"/>
          </p:nvPr>
        </p:nvSpPr>
        <p:spPr/>
        <p:txBody>
          <a:bodyPr/>
          <a:lstStyle/>
          <a:p>
            <a:r>
              <a:rPr lang="en-US" altLang="en-US" dirty="0">
                <a:ea typeface="ＭＳ Ｐゴシック" pitchFamily="-112" charset="-128"/>
              </a:rPr>
              <a:t>Doesn’t want government enforcing huge natural moral code – limited to the following</a:t>
            </a:r>
          </a:p>
          <a:p>
            <a:pPr lvl="1"/>
            <a:r>
              <a:rPr lang="en-US" altLang="en-US" dirty="0">
                <a:ea typeface="ＭＳ Ｐゴシック" pitchFamily="-112" charset="-128"/>
              </a:rPr>
              <a:t>Life</a:t>
            </a:r>
          </a:p>
          <a:p>
            <a:pPr lvl="1"/>
            <a:r>
              <a:rPr lang="en-US" altLang="en-US" dirty="0">
                <a:ea typeface="ＭＳ Ｐゴシック" pitchFamily="-112" charset="-128"/>
              </a:rPr>
              <a:t>Liberty</a:t>
            </a:r>
          </a:p>
          <a:p>
            <a:pPr lvl="1"/>
            <a:r>
              <a:rPr lang="en-US" altLang="en-US" dirty="0">
                <a:ea typeface="ＭＳ Ｐゴシック" pitchFamily="-112" charset="-128"/>
              </a:rPr>
              <a:t>Estate</a:t>
            </a:r>
          </a:p>
          <a:p>
            <a:r>
              <a:rPr lang="en-US" altLang="en-US" dirty="0">
                <a:ea typeface="ＭＳ Ｐゴシック" pitchFamily="-112" charset="-128"/>
              </a:rPr>
              <a:t>Night Watchman Gov’t</a:t>
            </a:r>
          </a:p>
          <a:p>
            <a:pPr lvl="1"/>
            <a:r>
              <a:rPr lang="en-US" altLang="en-US" dirty="0">
                <a:ea typeface="ＭＳ Ｐゴシック" pitchFamily="-112" charset="-128"/>
              </a:rPr>
              <a:t>Laissez-faire</a:t>
            </a:r>
          </a:p>
        </p:txBody>
      </p:sp>
      <p:pic>
        <p:nvPicPr>
          <p:cNvPr id="3" name="Content Placeholder 2"/>
          <p:cNvPicPr>
            <a:picLocks noGrp="1" noChangeAspect="1"/>
          </p:cNvPicPr>
          <p:nvPr>
            <p:ph sz="half" idx="2"/>
          </p:nvPr>
        </p:nvPicPr>
        <p:blipFill>
          <a:blip r:embed="rId2"/>
          <a:stretch>
            <a:fillRect/>
          </a:stretch>
        </p:blipFill>
        <p:spPr>
          <a:xfrm>
            <a:off x="4967764" y="2057400"/>
            <a:ext cx="3255010" cy="4068763"/>
          </a:xfrm>
          <a:prstGeom prst="rect">
            <a:avLst/>
          </a:prstGeom>
        </p:spPr>
      </p:pic>
    </p:spTree>
    <p:extLst>
      <p:ext uri="{BB962C8B-B14F-4D97-AF65-F5344CB8AC3E}">
        <p14:creationId xmlns:p14="http://schemas.microsoft.com/office/powerpoint/2010/main" val="241359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ea typeface="ＭＳ Ｐゴシック" pitchFamily="-112" charset="-128"/>
              </a:rPr>
              <a:t>Property/Money/Labor</a:t>
            </a:r>
          </a:p>
        </p:txBody>
      </p:sp>
      <p:sp>
        <p:nvSpPr>
          <p:cNvPr id="25603" name="Rectangle 3"/>
          <p:cNvSpPr>
            <a:spLocks noGrp="1" noChangeArrowheads="1"/>
          </p:cNvSpPr>
          <p:nvPr>
            <p:ph sz="half" idx="1"/>
          </p:nvPr>
        </p:nvSpPr>
        <p:spPr/>
        <p:txBody>
          <a:bodyPr>
            <a:normAutofit fontScale="92500" lnSpcReduction="10000"/>
          </a:bodyPr>
          <a:lstStyle/>
          <a:p>
            <a:pPr>
              <a:defRPr/>
            </a:pPr>
            <a:r>
              <a:rPr lang="en-US" dirty="0"/>
              <a:t>You have right to possess yourself: we own ourselves (central liberal argument):  no one has right to tell me how to think or behave</a:t>
            </a:r>
          </a:p>
          <a:p>
            <a:pPr>
              <a:defRPr/>
            </a:pPr>
            <a:r>
              <a:rPr lang="en-US" dirty="0"/>
              <a:t>Life and liberty self evident in natural law argument: property not as self evident </a:t>
            </a:r>
          </a:p>
          <a:p>
            <a:pPr>
              <a:defRPr/>
            </a:pPr>
            <a:r>
              <a:rPr lang="en-US" dirty="0"/>
              <a:t>Needs to establish self-ownership and that which I acquire through my labor is indeed mine (Chapter 5) – my labor creates ownership</a:t>
            </a:r>
          </a:p>
        </p:txBody>
      </p:sp>
      <p:pic>
        <p:nvPicPr>
          <p:cNvPr id="3" name="Content Placeholder 2"/>
          <p:cNvPicPr>
            <a:picLocks noGrp="1" noChangeAspect="1"/>
          </p:cNvPicPr>
          <p:nvPr>
            <p:ph sz="half" idx="2"/>
          </p:nvPr>
        </p:nvPicPr>
        <p:blipFill>
          <a:blip r:embed="rId2"/>
          <a:stretch>
            <a:fillRect/>
          </a:stretch>
        </p:blipFill>
        <p:spPr>
          <a:xfrm>
            <a:off x="5237656" y="2057400"/>
            <a:ext cx="2715226" cy="4068763"/>
          </a:xfrm>
          <a:prstGeom prst="rect">
            <a:avLst/>
          </a:prstGeom>
        </p:spPr>
      </p:pic>
    </p:spTree>
    <p:extLst>
      <p:ext uri="{BB962C8B-B14F-4D97-AF65-F5344CB8AC3E}">
        <p14:creationId xmlns:p14="http://schemas.microsoft.com/office/powerpoint/2010/main" val="169286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ea typeface="ＭＳ Ｐゴシック" pitchFamily="-112" charset="-128"/>
              </a:rPr>
              <a:t>Property/Money/Labor</a:t>
            </a:r>
          </a:p>
        </p:txBody>
      </p:sp>
      <p:pic>
        <p:nvPicPr>
          <p:cNvPr id="3" name="Content Placeholder 2"/>
          <p:cNvPicPr>
            <a:picLocks noGrp="1" noChangeAspect="1"/>
          </p:cNvPicPr>
          <p:nvPr>
            <p:ph sz="half" idx="1"/>
          </p:nvPr>
        </p:nvPicPr>
        <p:blipFill>
          <a:blip r:embed="rId2"/>
          <a:stretch>
            <a:fillRect/>
          </a:stretch>
        </p:blipFill>
        <p:spPr>
          <a:xfrm>
            <a:off x="826207" y="2057400"/>
            <a:ext cx="3475210" cy="4068763"/>
          </a:xfrm>
          <a:prstGeom prst="rect">
            <a:avLst/>
          </a:prstGeom>
        </p:spPr>
      </p:pic>
      <p:sp>
        <p:nvSpPr>
          <p:cNvPr id="2" name="Content Placeholder 1"/>
          <p:cNvSpPr>
            <a:spLocks noGrp="1"/>
          </p:cNvSpPr>
          <p:nvPr>
            <p:ph sz="half" idx="2"/>
          </p:nvPr>
        </p:nvSpPr>
        <p:spPr/>
        <p:txBody>
          <a:bodyPr>
            <a:normAutofit fontScale="92500" lnSpcReduction="10000"/>
          </a:bodyPr>
          <a:lstStyle/>
          <a:p>
            <a:pPr>
              <a:defRPr/>
            </a:pPr>
            <a:r>
              <a:rPr lang="en-US" dirty="0"/>
              <a:t>Locke impressed with the bounty that labor provides for mankind</a:t>
            </a:r>
          </a:p>
          <a:p>
            <a:pPr>
              <a:defRPr/>
            </a:pPr>
            <a:r>
              <a:rPr lang="en-US" dirty="0"/>
              <a:t>Where 10 acres of uncultivated land provides me with enough nourishment, 1 acre cultivated provides enough nourishment for many </a:t>
            </a:r>
          </a:p>
          <a:p>
            <a:pPr>
              <a:defRPr/>
            </a:pPr>
            <a:r>
              <a:rPr lang="en-US" dirty="0"/>
              <a:t>Humans realize that settled agriculture makes more sense and people start enclosing property </a:t>
            </a:r>
          </a:p>
          <a:p>
            <a:endParaRPr lang="en-US" dirty="0"/>
          </a:p>
        </p:txBody>
      </p:sp>
    </p:spTree>
    <p:extLst>
      <p:ext uri="{BB962C8B-B14F-4D97-AF65-F5344CB8AC3E}">
        <p14:creationId xmlns:p14="http://schemas.microsoft.com/office/powerpoint/2010/main" val="166382377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2800</TotalTime>
  <Words>1107</Words>
  <Application>Microsoft Office PowerPoint</Application>
  <PresentationFormat>On-screen Show (4:3)</PresentationFormat>
  <Paragraphs>79</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Century Gothic</vt:lpstr>
      <vt:lpstr>Times New Roman</vt:lpstr>
      <vt:lpstr>Wingdings 2</vt:lpstr>
      <vt:lpstr>Twilight</vt:lpstr>
      <vt:lpstr>PSC102</vt:lpstr>
      <vt:lpstr>Wednesday  28 Sept 2022 </vt:lpstr>
      <vt:lpstr>Last Class: Substance</vt:lpstr>
      <vt:lpstr>Compare/Contrast</vt:lpstr>
      <vt:lpstr>Locke: Enlightenment  &amp; Modernity</vt:lpstr>
      <vt:lpstr>Locke On Government</vt:lpstr>
      <vt:lpstr>Locke Natural Rights</vt:lpstr>
      <vt:lpstr>Property/Money/Labor</vt:lpstr>
      <vt:lpstr>Property/Money/Labor</vt:lpstr>
      <vt:lpstr>Property/Money/Labor</vt:lpstr>
      <vt:lpstr>Disadvantages to life in the state of nature</vt:lpstr>
      <vt:lpstr>Locke on Government</vt:lpstr>
      <vt:lpstr>Consent and Government</vt:lpstr>
      <vt:lpstr>Locke Limited Gov’t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Trad102: Democracy in Theory and Practice</dc:title>
  <dc:creator>McGoverns</dc:creator>
  <cp:lastModifiedBy>McGovern, Patrick J.</cp:lastModifiedBy>
  <cp:revision>138</cp:revision>
  <dcterms:created xsi:type="dcterms:W3CDTF">2010-02-08T17:59:17Z</dcterms:created>
  <dcterms:modified xsi:type="dcterms:W3CDTF">2025-07-24T15:07:40Z</dcterms:modified>
</cp:coreProperties>
</file>